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 id="2147483667" r:id="rId3"/>
    <p:sldMasterId id="2147483673" r:id="rId4"/>
    <p:sldMasterId id="2147483685" r:id="rId5"/>
    <p:sldMasterId id="2147483697" r:id="rId6"/>
  </p:sldMasterIdLst>
  <p:notesMasterIdLst>
    <p:notesMasterId r:id="rId86"/>
  </p:notesMasterIdLst>
  <p:sldIdLst>
    <p:sldId id="256" r:id="rId7"/>
    <p:sldId id="317" r:id="rId8"/>
    <p:sldId id="320" r:id="rId9"/>
    <p:sldId id="319" r:id="rId10"/>
    <p:sldId id="258" r:id="rId11"/>
    <p:sldId id="259" r:id="rId12"/>
    <p:sldId id="261" r:id="rId13"/>
    <p:sldId id="575" r:id="rId14"/>
    <p:sldId id="262" r:id="rId15"/>
    <p:sldId id="263" r:id="rId16"/>
    <p:sldId id="276" r:id="rId17"/>
    <p:sldId id="277" r:id="rId18"/>
    <p:sldId id="278" r:id="rId19"/>
    <p:sldId id="282" r:id="rId20"/>
    <p:sldId id="293" r:id="rId21"/>
    <p:sldId id="294" r:id="rId22"/>
    <p:sldId id="295" r:id="rId23"/>
    <p:sldId id="297" r:id="rId24"/>
    <p:sldId id="298" r:id="rId25"/>
    <p:sldId id="299" r:id="rId26"/>
    <p:sldId id="300" r:id="rId27"/>
    <p:sldId id="301" r:id="rId28"/>
    <p:sldId id="302" r:id="rId29"/>
    <p:sldId id="304" r:id="rId30"/>
    <p:sldId id="308" r:id="rId31"/>
    <p:sldId id="309" r:id="rId32"/>
    <p:sldId id="310" r:id="rId33"/>
    <p:sldId id="311" r:id="rId34"/>
    <p:sldId id="576" r:id="rId35"/>
    <p:sldId id="313" r:id="rId36"/>
    <p:sldId id="314" r:id="rId37"/>
    <p:sldId id="257" r:id="rId38"/>
    <p:sldId id="315" r:id="rId39"/>
    <p:sldId id="361" r:id="rId40"/>
    <p:sldId id="362" r:id="rId41"/>
    <p:sldId id="363" r:id="rId42"/>
    <p:sldId id="365" r:id="rId43"/>
    <p:sldId id="366" r:id="rId44"/>
    <p:sldId id="321" r:id="rId45"/>
    <p:sldId id="322" r:id="rId46"/>
    <p:sldId id="323" r:id="rId47"/>
    <p:sldId id="324" r:id="rId48"/>
    <p:sldId id="325" r:id="rId49"/>
    <p:sldId id="326" r:id="rId50"/>
    <p:sldId id="264" r:id="rId51"/>
    <p:sldId id="265" r:id="rId52"/>
    <p:sldId id="266" r:id="rId53"/>
    <p:sldId id="267" r:id="rId54"/>
    <p:sldId id="268" r:id="rId55"/>
    <p:sldId id="269" r:id="rId56"/>
    <p:sldId id="270" r:id="rId57"/>
    <p:sldId id="271" r:id="rId58"/>
    <p:sldId id="272" r:id="rId59"/>
    <p:sldId id="273" r:id="rId60"/>
    <p:sldId id="275" r:id="rId61"/>
    <p:sldId id="327" r:id="rId62"/>
    <p:sldId id="328" r:id="rId63"/>
    <p:sldId id="330" r:id="rId64"/>
    <p:sldId id="316" r:id="rId65"/>
    <p:sldId id="567" r:id="rId66"/>
    <p:sldId id="569" r:id="rId67"/>
    <p:sldId id="570" r:id="rId68"/>
    <p:sldId id="571" r:id="rId69"/>
    <p:sldId id="572" r:id="rId70"/>
    <p:sldId id="573" r:id="rId71"/>
    <p:sldId id="510" r:id="rId72"/>
    <p:sldId id="360" r:id="rId73"/>
    <p:sldId id="353" r:id="rId74"/>
    <p:sldId id="307" r:id="rId75"/>
    <p:sldId id="334" r:id="rId76"/>
    <p:sldId id="354" r:id="rId77"/>
    <p:sldId id="355" r:id="rId78"/>
    <p:sldId id="356" r:id="rId79"/>
    <p:sldId id="357" r:id="rId80"/>
    <p:sldId id="359" r:id="rId81"/>
    <p:sldId id="331" r:id="rId82"/>
    <p:sldId id="332" r:id="rId83"/>
    <p:sldId id="333" r:id="rId84"/>
    <p:sldId id="574"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1-16T06:27:46.327" idx="1">
    <p:pos x="4160" y="2159"/>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C1D73B-C255-4AD8-801F-021777FDD205}"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id-ID"/>
        </a:p>
      </dgm:t>
    </dgm:pt>
    <dgm:pt modelId="{F525A554-8806-49DD-8A0A-3A9506910851}">
      <dgm:prSet phldrT="[Text]"/>
      <dgm:spPr/>
      <dgm:t>
        <a:bodyPr/>
        <a:lstStyle/>
        <a:p>
          <a:r>
            <a:rPr lang="id-ID" dirty="0"/>
            <a:t>MASYARAKAT</a:t>
          </a:r>
        </a:p>
      </dgm:t>
    </dgm:pt>
    <dgm:pt modelId="{DCA090E7-66EE-49CD-9433-9FDD47EFE37A}" type="parTrans" cxnId="{3BA02EB8-F860-4404-878E-AD9AEEEF5378}">
      <dgm:prSet/>
      <dgm:spPr/>
      <dgm:t>
        <a:bodyPr/>
        <a:lstStyle/>
        <a:p>
          <a:endParaRPr lang="id-ID"/>
        </a:p>
      </dgm:t>
    </dgm:pt>
    <dgm:pt modelId="{3F2A1471-70B1-4CB6-AD8E-534E87F510B2}" type="sibTrans" cxnId="{3BA02EB8-F860-4404-878E-AD9AEEEF5378}">
      <dgm:prSet/>
      <dgm:spPr/>
      <dgm:t>
        <a:bodyPr/>
        <a:lstStyle/>
        <a:p>
          <a:endParaRPr lang="id-ID"/>
        </a:p>
      </dgm:t>
    </dgm:pt>
    <dgm:pt modelId="{64ACD49C-6F79-4DF3-AA37-5F201427CFBD}">
      <dgm:prSet phldrT="[Text]"/>
      <dgm:spPr/>
      <dgm:t>
        <a:bodyPr/>
        <a:lstStyle/>
        <a:p>
          <a:r>
            <a:rPr lang="id-ID" dirty="0"/>
            <a:t>BUMI/PLANET</a:t>
          </a:r>
        </a:p>
      </dgm:t>
    </dgm:pt>
    <dgm:pt modelId="{E483C358-A8A6-4258-A0C0-4252F5B84927}" type="parTrans" cxnId="{FF93E617-A147-4B0D-B792-CBF06CC0B001}">
      <dgm:prSet/>
      <dgm:spPr/>
      <dgm:t>
        <a:bodyPr/>
        <a:lstStyle/>
        <a:p>
          <a:endParaRPr lang="id-ID"/>
        </a:p>
      </dgm:t>
    </dgm:pt>
    <dgm:pt modelId="{0BF5B063-97FB-4E1B-BB38-36A7FA412794}" type="sibTrans" cxnId="{FF93E617-A147-4B0D-B792-CBF06CC0B001}">
      <dgm:prSet/>
      <dgm:spPr/>
      <dgm:t>
        <a:bodyPr/>
        <a:lstStyle/>
        <a:p>
          <a:endParaRPr lang="id-ID"/>
        </a:p>
      </dgm:t>
    </dgm:pt>
    <dgm:pt modelId="{2A8DFE07-86E2-4385-A873-8F2FC6CB4F34}">
      <dgm:prSet phldrT="[Text]"/>
      <dgm:spPr/>
      <dgm:t>
        <a:bodyPr/>
        <a:lstStyle/>
        <a:p>
          <a:r>
            <a:rPr lang="id-ID" dirty="0"/>
            <a:t>EKONOMI</a:t>
          </a:r>
        </a:p>
      </dgm:t>
    </dgm:pt>
    <dgm:pt modelId="{92F01880-7291-4F9A-BA13-F2D1F517BF3C}" type="parTrans" cxnId="{C328135E-72DE-4A1E-9472-C27617795991}">
      <dgm:prSet/>
      <dgm:spPr/>
      <dgm:t>
        <a:bodyPr/>
        <a:lstStyle/>
        <a:p>
          <a:endParaRPr lang="id-ID"/>
        </a:p>
      </dgm:t>
    </dgm:pt>
    <dgm:pt modelId="{6BDD3277-54CB-44CB-BEE9-203B6EF531F8}" type="sibTrans" cxnId="{C328135E-72DE-4A1E-9472-C27617795991}">
      <dgm:prSet/>
      <dgm:spPr/>
      <dgm:t>
        <a:bodyPr/>
        <a:lstStyle/>
        <a:p>
          <a:endParaRPr lang="id-ID"/>
        </a:p>
      </dgm:t>
    </dgm:pt>
    <dgm:pt modelId="{F2FB7C47-01B0-4216-8229-13C69A413D41}" type="pres">
      <dgm:prSet presAssocID="{2DC1D73B-C255-4AD8-801F-021777FDD205}" presName="linear" presStyleCnt="0">
        <dgm:presLayoutVars>
          <dgm:dir/>
          <dgm:animLvl val="lvl"/>
          <dgm:resizeHandles val="exact"/>
        </dgm:presLayoutVars>
      </dgm:prSet>
      <dgm:spPr/>
    </dgm:pt>
    <dgm:pt modelId="{B145E029-4F3B-4801-B51C-125E38F42B44}" type="pres">
      <dgm:prSet presAssocID="{F525A554-8806-49DD-8A0A-3A9506910851}" presName="parentLin" presStyleCnt="0"/>
      <dgm:spPr/>
    </dgm:pt>
    <dgm:pt modelId="{74D5537C-5A25-4117-9E9E-8F8CCFD33C60}" type="pres">
      <dgm:prSet presAssocID="{F525A554-8806-49DD-8A0A-3A9506910851}" presName="parentLeftMargin" presStyleLbl="node1" presStyleIdx="0" presStyleCnt="3"/>
      <dgm:spPr/>
    </dgm:pt>
    <dgm:pt modelId="{808B1FE2-E9E7-4D4C-A439-EA003189BCEF}" type="pres">
      <dgm:prSet presAssocID="{F525A554-8806-49DD-8A0A-3A9506910851}" presName="parentText" presStyleLbl="node1" presStyleIdx="0" presStyleCnt="3" custScaleY="104895">
        <dgm:presLayoutVars>
          <dgm:chMax val="0"/>
          <dgm:bulletEnabled val="1"/>
        </dgm:presLayoutVars>
      </dgm:prSet>
      <dgm:spPr/>
    </dgm:pt>
    <dgm:pt modelId="{B90B461A-B265-44C7-97E3-CC549FC9638D}" type="pres">
      <dgm:prSet presAssocID="{F525A554-8806-49DD-8A0A-3A9506910851}" presName="negativeSpace" presStyleCnt="0"/>
      <dgm:spPr/>
    </dgm:pt>
    <dgm:pt modelId="{F56380C1-0BD0-4DDF-B9B2-7D17A4D6D176}" type="pres">
      <dgm:prSet presAssocID="{F525A554-8806-49DD-8A0A-3A9506910851}" presName="childText" presStyleLbl="conFgAcc1" presStyleIdx="0" presStyleCnt="3">
        <dgm:presLayoutVars>
          <dgm:bulletEnabled val="1"/>
        </dgm:presLayoutVars>
      </dgm:prSet>
      <dgm:spPr/>
    </dgm:pt>
    <dgm:pt modelId="{86CC0804-8E6A-4E98-8898-3084FDE7C416}" type="pres">
      <dgm:prSet presAssocID="{3F2A1471-70B1-4CB6-AD8E-534E87F510B2}" presName="spaceBetweenRectangles" presStyleCnt="0"/>
      <dgm:spPr/>
    </dgm:pt>
    <dgm:pt modelId="{023B7720-A93C-4083-BC7E-91ED9F0A5C00}" type="pres">
      <dgm:prSet presAssocID="{64ACD49C-6F79-4DF3-AA37-5F201427CFBD}" presName="parentLin" presStyleCnt="0"/>
      <dgm:spPr/>
    </dgm:pt>
    <dgm:pt modelId="{3DBC7195-7AB8-41E1-8AA3-2A4BF68A8268}" type="pres">
      <dgm:prSet presAssocID="{64ACD49C-6F79-4DF3-AA37-5F201427CFBD}" presName="parentLeftMargin" presStyleLbl="node1" presStyleIdx="0" presStyleCnt="3"/>
      <dgm:spPr/>
    </dgm:pt>
    <dgm:pt modelId="{0B8DB4E6-8E67-439A-826C-F671613641D5}" type="pres">
      <dgm:prSet presAssocID="{64ACD49C-6F79-4DF3-AA37-5F201427CFBD}" presName="parentText" presStyleLbl="node1" presStyleIdx="1" presStyleCnt="3">
        <dgm:presLayoutVars>
          <dgm:chMax val="0"/>
          <dgm:bulletEnabled val="1"/>
        </dgm:presLayoutVars>
      </dgm:prSet>
      <dgm:spPr/>
    </dgm:pt>
    <dgm:pt modelId="{611E7FE9-6831-42F9-A0FA-55F5CF6E0E30}" type="pres">
      <dgm:prSet presAssocID="{64ACD49C-6F79-4DF3-AA37-5F201427CFBD}" presName="negativeSpace" presStyleCnt="0"/>
      <dgm:spPr/>
    </dgm:pt>
    <dgm:pt modelId="{024718C8-BE3D-4E24-8368-9F3472BB6C5A}" type="pres">
      <dgm:prSet presAssocID="{64ACD49C-6F79-4DF3-AA37-5F201427CFBD}" presName="childText" presStyleLbl="conFgAcc1" presStyleIdx="1" presStyleCnt="3">
        <dgm:presLayoutVars>
          <dgm:bulletEnabled val="1"/>
        </dgm:presLayoutVars>
      </dgm:prSet>
      <dgm:spPr/>
    </dgm:pt>
    <dgm:pt modelId="{52FABD5D-1550-473E-B4FE-4658C043009E}" type="pres">
      <dgm:prSet presAssocID="{0BF5B063-97FB-4E1B-BB38-36A7FA412794}" presName="spaceBetweenRectangles" presStyleCnt="0"/>
      <dgm:spPr/>
    </dgm:pt>
    <dgm:pt modelId="{DD9D4664-B3DE-4F15-8090-50ACDDA947D3}" type="pres">
      <dgm:prSet presAssocID="{2A8DFE07-86E2-4385-A873-8F2FC6CB4F34}" presName="parentLin" presStyleCnt="0"/>
      <dgm:spPr/>
    </dgm:pt>
    <dgm:pt modelId="{650CA0C7-3696-4669-8771-536745B88D6E}" type="pres">
      <dgm:prSet presAssocID="{2A8DFE07-86E2-4385-A873-8F2FC6CB4F34}" presName="parentLeftMargin" presStyleLbl="node1" presStyleIdx="1" presStyleCnt="3"/>
      <dgm:spPr/>
    </dgm:pt>
    <dgm:pt modelId="{E943A1A9-C4DE-4267-B9AC-2807F6BB1427}" type="pres">
      <dgm:prSet presAssocID="{2A8DFE07-86E2-4385-A873-8F2FC6CB4F34}" presName="parentText" presStyleLbl="node1" presStyleIdx="2" presStyleCnt="3">
        <dgm:presLayoutVars>
          <dgm:chMax val="0"/>
          <dgm:bulletEnabled val="1"/>
        </dgm:presLayoutVars>
      </dgm:prSet>
      <dgm:spPr/>
    </dgm:pt>
    <dgm:pt modelId="{64BEB900-0DE3-4CB0-877C-84CA1644EF5F}" type="pres">
      <dgm:prSet presAssocID="{2A8DFE07-86E2-4385-A873-8F2FC6CB4F34}" presName="negativeSpace" presStyleCnt="0"/>
      <dgm:spPr/>
    </dgm:pt>
    <dgm:pt modelId="{ECAB1C67-C63F-4436-9CE2-2F0A75D53CCD}" type="pres">
      <dgm:prSet presAssocID="{2A8DFE07-86E2-4385-A873-8F2FC6CB4F34}" presName="childText" presStyleLbl="conFgAcc1" presStyleIdx="2" presStyleCnt="3">
        <dgm:presLayoutVars>
          <dgm:bulletEnabled val="1"/>
        </dgm:presLayoutVars>
      </dgm:prSet>
      <dgm:spPr/>
    </dgm:pt>
  </dgm:ptLst>
  <dgm:cxnLst>
    <dgm:cxn modelId="{0DDA5D05-99FD-4E7B-AA9D-D4A104E518F4}" type="presOf" srcId="{64ACD49C-6F79-4DF3-AA37-5F201427CFBD}" destId="{0B8DB4E6-8E67-439A-826C-F671613641D5}" srcOrd="1" destOrd="0" presId="urn:microsoft.com/office/officeart/2005/8/layout/list1"/>
    <dgm:cxn modelId="{FF93E617-A147-4B0D-B792-CBF06CC0B001}" srcId="{2DC1D73B-C255-4AD8-801F-021777FDD205}" destId="{64ACD49C-6F79-4DF3-AA37-5F201427CFBD}" srcOrd="1" destOrd="0" parTransId="{E483C358-A8A6-4258-A0C0-4252F5B84927}" sibTransId="{0BF5B063-97FB-4E1B-BB38-36A7FA412794}"/>
    <dgm:cxn modelId="{C4E64B37-413A-4871-A959-12B0F672A0DE}" type="presOf" srcId="{F525A554-8806-49DD-8A0A-3A9506910851}" destId="{808B1FE2-E9E7-4D4C-A439-EA003189BCEF}" srcOrd="1" destOrd="0" presId="urn:microsoft.com/office/officeart/2005/8/layout/list1"/>
    <dgm:cxn modelId="{0611EE37-21B2-4F8B-9C28-D2DF3EBF967B}" type="presOf" srcId="{2DC1D73B-C255-4AD8-801F-021777FDD205}" destId="{F2FB7C47-01B0-4216-8229-13C69A413D41}" srcOrd="0" destOrd="0" presId="urn:microsoft.com/office/officeart/2005/8/layout/list1"/>
    <dgm:cxn modelId="{101BB95B-B10D-4448-BBAA-BC9C1B55494E}" type="presOf" srcId="{2A8DFE07-86E2-4385-A873-8F2FC6CB4F34}" destId="{E943A1A9-C4DE-4267-B9AC-2807F6BB1427}" srcOrd="1" destOrd="0" presId="urn:microsoft.com/office/officeart/2005/8/layout/list1"/>
    <dgm:cxn modelId="{C328135E-72DE-4A1E-9472-C27617795991}" srcId="{2DC1D73B-C255-4AD8-801F-021777FDD205}" destId="{2A8DFE07-86E2-4385-A873-8F2FC6CB4F34}" srcOrd="2" destOrd="0" parTransId="{92F01880-7291-4F9A-BA13-F2D1F517BF3C}" sibTransId="{6BDD3277-54CB-44CB-BEE9-203B6EF531F8}"/>
    <dgm:cxn modelId="{FDB50450-4F14-4525-A0D7-986570437AD9}" type="presOf" srcId="{F525A554-8806-49DD-8A0A-3A9506910851}" destId="{74D5537C-5A25-4117-9E9E-8F8CCFD33C60}" srcOrd="0" destOrd="0" presId="urn:microsoft.com/office/officeart/2005/8/layout/list1"/>
    <dgm:cxn modelId="{11345679-DF54-432C-BD03-5E99CA94C767}" type="presOf" srcId="{64ACD49C-6F79-4DF3-AA37-5F201427CFBD}" destId="{3DBC7195-7AB8-41E1-8AA3-2A4BF68A8268}" srcOrd="0" destOrd="0" presId="urn:microsoft.com/office/officeart/2005/8/layout/list1"/>
    <dgm:cxn modelId="{819B6BB3-B881-4949-B066-B321E98DA5ED}" type="presOf" srcId="{2A8DFE07-86E2-4385-A873-8F2FC6CB4F34}" destId="{650CA0C7-3696-4669-8771-536745B88D6E}" srcOrd="0" destOrd="0" presId="urn:microsoft.com/office/officeart/2005/8/layout/list1"/>
    <dgm:cxn modelId="{3BA02EB8-F860-4404-878E-AD9AEEEF5378}" srcId="{2DC1D73B-C255-4AD8-801F-021777FDD205}" destId="{F525A554-8806-49DD-8A0A-3A9506910851}" srcOrd="0" destOrd="0" parTransId="{DCA090E7-66EE-49CD-9433-9FDD47EFE37A}" sibTransId="{3F2A1471-70B1-4CB6-AD8E-534E87F510B2}"/>
    <dgm:cxn modelId="{FAE7A682-C353-48CE-BE74-411927858FCB}" type="presParOf" srcId="{F2FB7C47-01B0-4216-8229-13C69A413D41}" destId="{B145E029-4F3B-4801-B51C-125E38F42B44}" srcOrd="0" destOrd="0" presId="urn:microsoft.com/office/officeart/2005/8/layout/list1"/>
    <dgm:cxn modelId="{42168BAF-0563-42A8-93A3-C4CFC1522309}" type="presParOf" srcId="{B145E029-4F3B-4801-B51C-125E38F42B44}" destId="{74D5537C-5A25-4117-9E9E-8F8CCFD33C60}" srcOrd="0" destOrd="0" presId="urn:microsoft.com/office/officeart/2005/8/layout/list1"/>
    <dgm:cxn modelId="{C76A1F9C-6245-45C5-A62B-31B7656911CC}" type="presParOf" srcId="{B145E029-4F3B-4801-B51C-125E38F42B44}" destId="{808B1FE2-E9E7-4D4C-A439-EA003189BCEF}" srcOrd="1" destOrd="0" presId="urn:microsoft.com/office/officeart/2005/8/layout/list1"/>
    <dgm:cxn modelId="{C5F7D377-468B-420B-B56E-49DD63D70A99}" type="presParOf" srcId="{F2FB7C47-01B0-4216-8229-13C69A413D41}" destId="{B90B461A-B265-44C7-97E3-CC549FC9638D}" srcOrd="1" destOrd="0" presId="urn:microsoft.com/office/officeart/2005/8/layout/list1"/>
    <dgm:cxn modelId="{0729C67F-3D62-44AF-A83F-A39B6C228036}" type="presParOf" srcId="{F2FB7C47-01B0-4216-8229-13C69A413D41}" destId="{F56380C1-0BD0-4DDF-B9B2-7D17A4D6D176}" srcOrd="2" destOrd="0" presId="urn:microsoft.com/office/officeart/2005/8/layout/list1"/>
    <dgm:cxn modelId="{75FADFFA-DB49-4431-9D6D-D32F1E70E1C8}" type="presParOf" srcId="{F2FB7C47-01B0-4216-8229-13C69A413D41}" destId="{86CC0804-8E6A-4E98-8898-3084FDE7C416}" srcOrd="3" destOrd="0" presId="urn:microsoft.com/office/officeart/2005/8/layout/list1"/>
    <dgm:cxn modelId="{31280480-E2EF-405A-AA64-58C101841C83}" type="presParOf" srcId="{F2FB7C47-01B0-4216-8229-13C69A413D41}" destId="{023B7720-A93C-4083-BC7E-91ED9F0A5C00}" srcOrd="4" destOrd="0" presId="urn:microsoft.com/office/officeart/2005/8/layout/list1"/>
    <dgm:cxn modelId="{F01ACAF0-FFC5-4B4A-AF29-47A1C6008AFA}" type="presParOf" srcId="{023B7720-A93C-4083-BC7E-91ED9F0A5C00}" destId="{3DBC7195-7AB8-41E1-8AA3-2A4BF68A8268}" srcOrd="0" destOrd="0" presId="urn:microsoft.com/office/officeart/2005/8/layout/list1"/>
    <dgm:cxn modelId="{A78D4C2A-7C7C-404D-B685-A6FB0ADDAE6F}" type="presParOf" srcId="{023B7720-A93C-4083-BC7E-91ED9F0A5C00}" destId="{0B8DB4E6-8E67-439A-826C-F671613641D5}" srcOrd="1" destOrd="0" presId="urn:microsoft.com/office/officeart/2005/8/layout/list1"/>
    <dgm:cxn modelId="{30BFDA48-0514-49AE-9AA9-34561F04A7AC}" type="presParOf" srcId="{F2FB7C47-01B0-4216-8229-13C69A413D41}" destId="{611E7FE9-6831-42F9-A0FA-55F5CF6E0E30}" srcOrd="5" destOrd="0" presId="urn:microsoft.com/office/officeart/2005/8/layout/list1"/>
    <dgm:cxn modelId="{1A07BAF8-B033-44D3-8C85-7DEF4CAEE084}" type="presParOf" srcId="{F2FB7C47-01B0-4216-8229-13C69A413D41}" destId="{024718C8-BE3D-4E24-8368-9F3472BB6C5A}" srcOrd="6" destOrd="0" presId="urn:microsoft.com/office/officeart/2005/8/layout/list1"/>
    <dgm:cxn modelId="{A839289C-E455-46D8-A4EB-2DF15C7277E1}" type="presParOf" srcId="{F2FB7C47-01B0-4216-8229-13C69A413D41}" destId="{52FABD5D-1550-473E-B4FE-4658C043009E}" srcOrd="7" destOrd="0" presId="urn:microsoft.com/office/officeart/2005/8/layout/list1"/>
    <dgm:cxn modelId="{E5A20298-951A-44C1-9463-5DB8788F2502}" type="presParOf" srcId="{F2FB7C47-01B0-4216-8229-13C69A413D41}" destId="{DD9D4664-B3DE-4F15-8090-50ACDDA947D3}" srcOrd="8" destOrd="0" presId="urn:microsoft.com/office/officeart/2005/8/layout/list1"/>
    <dgm:cxn modelId="{BF89BFAC-7E8F-4516-A769-FC794514D814}" type="presParOf" srcId="{DD9D4664-B3DE-4F15-8090-50ACDDA947D3}" destId="{650CA0C7-3696-4669-8771-536745B88D6E}" srcOrd="0" destOrd="0" presId="urn:microsoft.com/office/officeart/2005/8/layout/list1"/>
    <dgm:cxn modelId="{9E29D8B6-5395-47AB-9F58-853DF8E50B20}" type="presParOf" srcId="{DD9D4664-B3DE-4F15-8090-50ACDDA947D3}" destId="{E943A1A9-C4DE-4267-B9AC-2807F6BB1427}" srcOrd="1" destOrd="0" presId="urn:microsoft.com/office/officeart/2005/8/layout/list1"/>
    <dgm:cxn modelId="{8D4F3D3F-1E48-497F-9771-19BF166F3D1B}" type="presParOf" srcId="{F2FB7C47-01B0-4216-8229-13C69A413D41}" destId="{64BEB900-0DE3-4CB0-877C-84CA1644EF5F}" srcOrd="9" destOrd="0" presId="urn:microsoft.com/office/officeart/2005/8/layout/list1"/>
    <dgm:cxn modelId="{A3EF2F22-1DDF-462D-AD07-C62B7070DDE3}" type="presParOf" srcId="{F2FB7C47-01B0-4216-8229-13C69A413D41}" destId="{ECAB1C67-C63F-4436-9CE2-2F0A75D53CC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80C1-0BD0-4DDF-B9B2-7D17A4D6D176}">
      <dsp:nvSpPr>
        <dsp:cNvPr id="0" name=""/>
        <dsp:cNvSpPr/>
      </dsp:nvSpPr>
      <dsp:spPr>
        <a:xfrm>
          <a:off x="0" y="665176"/>
          <a:ext cx="8128000" cy="1033200"/>
        </a:xfrm>
        <a:prstGeom prst="rect">
          <a:avLst/>
        </a:prstGeom>
        <a:solidFill>
          <a:schemeClr val="dk1">
            <a:alpha val="90000"/>
            <a:tint val="40000"/>
            <a:hueOff val="0"/>
            <a:satOff val="0"/>
            <a:lumOff val="0"/>
            <a:alphaOff val="0"/>
          </a:schemeClr>
        </a:solidFill>
        <a:ln w="34925" cap="flat" cmpd="sng" algn="in">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8B1FE2-E9E7-4D4C-A439-EA003189BCEF}">
      <dsp:nvSpPr>
        <dsp:cNvPr id="0" name=""/>
        <dsp:cNvSpPr/>
      </dsp:nvSpPr>
      <dsp:spPr>
        <a:xfrm>
          <a:off x="406400" y="770"/>
          <a:ext cx="5689600" cy="1269565"/>
        </a:xfrm>
        <a:prstGeom prst="roundRect">
          <a:avLst/>
        </a:prstGeom>
        <a:solidFill>
          <a:schemeClr val="lt1">
            <a:hueOff val="0"/>
            <a:satOff val="0"/>
            <a:lumOff val="0"/>
            <a:alphaOff val="0"/>
          </a:schemeClr>
        </a:solidFill>
        <a:ln w="34925"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r>
            <a:rPr lang="id-ID" sz="4100" kern="1200" dirty="0"/>
            <a:t>MASYARAKAT</a:t>
          </a:r>
        </a:p>
      </dsp:txBody>
      <dsp:txXfrm>
        <a:off x="468375" y="62745"/>
        <a:ext cx="5565650" cy="1145615"/>
      </dsp:txXfrm>
    </dsp:sp>
    <dsp:sp modelId="{024718C8-BE3D-4E24-8368-9F3472BB6C5A}">
      <dsp:nvSpPr>
        <dsp:cNvPr id="0" name=""/>
        <dsp:cNvSpPr/>
      </dsp:nvSpPr>
      <dsp:spPr>
        <a:xfrm>
          <a:off x="0" y="2524936"/>
          <a:ext cx="8128000" cy="1033200"/>
        </a:xfrm>
        <a:prstGeom prst="rect">
          <a:avLst/>
        </a:prstGeom>
        <a:solidFill>
          <a:schemeClr val="dk1">
            <a:alpha val="90000"/>
            <a:tint val="40000"/>
            <a:hueOff val="0"/>
            <a:satOff val="0"/>
            <a:lumOff val="0"/>
            <a:alphaOff val="0"/>
          </a:schemeClr>
        </a:solidFill>
        <a:ln w="34925" cap="flat" cmpd="sng" algn="in">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8DB4E6-8E67-439A-826C-F671613641D5}">
      <dsp:nvSpPr>
        <dsp:cNvPr id="0" name=""/>
        <dsp:cNvSpPr/>
      </dsp:nvSpPr>
      <dsp:spPr>
        <a:xfrm>
          <a:off x="406400" y="1919776"/>
          <a:ext cx="5689600" cy="1210320"/>
        </a:xfrm>
        <a:prstGeom prst="roundRect">
          <a:avLst/>
        </a:prstGeom>
        <a:solidFill>
          <a:schemeClr val="lt1">
            <a:hueOff val="0"/>
            <a:satOff val="0"/>
            <a:lumOff val="0"/>
            <a:alphaOff val="0"/>
          </a:schemeClr>
        </a:solidFill>
        <a:ln w="34925"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r>
            <a:rPr lang="id-ID" sz="4100" kern="1200" dirty="0"/>
            <a:t>BUMI/PLANET</a:t>
          </a:r>
        </a:p>
      </dsp:txBody>
      <dsp:txXfrm>
        <a:off x="465483" y="1978859"/>
        <a:ext cx="5571434" cy="1092154"/>
      </dsp:txXfrm>
    </dsp:sp>
    <dsp:sp modelId="{ECAB1C67-C63F-4436-9CE2-2F0A75D53CCD}">
      <dsp:nvSpPr>
        <dsp:cNvPr id="0" name=""/>
        <dsp:cNvSpPr/>
      </dsp:nvSpPr>
      <dsp:spPr>
        <a:xfrm>
          <a:off x="0" y="4384696"/>
          <a:ext cx="8128000" cy="1033200"/>
        </a:xfrm>
        <a:prstGeom prst="rect">
          <a:avLst/>
        </a:prstGeom>
        <a:solidFill>
          <a:schemeClr val="dk1">
            <a:alpha val="90000"/>
            <a:tint val="40000"/>
            <a:hueOff val="0"/>
            <a:satOff val="0"/>
            <a:lumOff val="0"/>
            <a:alphaOff val="0"/>
          </a:schemeClr>
        </a:solidFill>
        <a:ln w="34925" cap="flat" cmpd="sng" algn="in">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3A1A9-C4DE-4267-B9AC-2807F6BB1427}">
      <dsp:nvSpPr>
        <dsp:cNvPr id="0" name=""/>
        <dsp:cNvSpPr/>
      </dsp:nvSpPr>
      <dsp:spPr>
        <a:xfrm>
          <a:off x="406400" y="3779536"/>
          <a:ext cx="5689600" cy="1210320"/>
        </a:xfrm>
        <a:prstGeom prst="roundRect">
          <a:avLst/>
        </a:prstGeom>
        <a:solidFill>
          <a:schemeClr val="lt1">
            <a:hueOff val="0"/>
            <a:satOff val="0"/>
            <a:lumOff val="0"/>
            <a:alphaOff val="0"/>
          </a:schemeClr>
        </a:solidFill>
        <a:ln w="34925"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r>
            <a:rPr lang="id-ID" sz="4100" kern="1200" dirty="0"/>
            <a:t>EKONOMI</a:t>
          </a:r>
        </a:p>
      </dsp:txBody>
      <dsp:txXfrm>
        <a:off x="465483" y="3838619"/>
        <a:ext cx="5571434"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F7654-D977-408B-A88A-175F939047C8}" type="datetimeFigureOut">
              <a:rPr lang="id-ID" smtClean="0"/>
              <a:t>22/05/2019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6D7E74-541C-493F-AEA1-17BBF475518A}" type="slidenum">
              <a:rPr lang="id-ID" smtClean="0"/>
              <a:t>‹#›</a:t>
            </a:fld>
            <a:endParaRPr lang="id-ID"/>
          </a:p>
        </p:txBody>
      </p:sp>
    </p:spTree>
    <p:extLst>
      <p:ext uri="{BB962C8B-B14F-4D97-AF65-F5344CB8AC3E}">
        <p14:creationId xmlns:p14="http://schemas.microsoft.com/office/powerpoint/2010/main" val="399842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F21F65-BEB1-4867-9714-B958D7A823D5}"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z="1400"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EE785A-1FAE-4ED2-8228-CE98C7F102B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FEADE7-FFE7-4392-9EA7-655927930F5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75C510-393E-4783-9F45-82C8884E413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025C4-DDA1-4FE7-B715-FA47735527CC}"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D7AAC9-114B-4901-AE16-5E143F869E00}"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518E19-B211-4C17-85F7-FABA2798933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a:t>CAL: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a:extLst>
              <a:ext uri="{FF2B5EF4-FFF2-40B4-BE49-F238E27FC236}">
                <a16:creationId xmlns:a16="http://schemas.microsoft.com/office/drawing/2014/main" id="{23E2916A-A400-4CC5-BEBA-57EF3E3BA4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 2">
            <a:extLst>
              <a:ext uri="{FF2B5EF4-FFF2-40B4-BE49-F238E27FC236}">
                <a16:creationId xmlns:a16="http://schemas.microsoft.com/office/drawing/2014/main" id="{F0447C1B-B84E-4AD5-9151-70B536E05C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7348" name="スライド番号プレースホルダ 3">
            <a:extLst>
              <a:ext uri="{FF2B5EF4-FFF2-40B4-BE49-F238E27FC236}">
                <a16:creationId xmlns:a16="http://schemas.microsoft.com/office/drawing/2014/main" id="{D76E2D71-8E4C-4F7A-8DC3-80429F2DA8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9444BC5-EDFE-43E9-A4A4-72A3161D2C30}" type="slidenum">
              <a:rPr kumimoji="1" lang="en-US" altLang="ja-JP" sz="1200" b="0" i="0" u="none" strike="noStrike" kern="1200" cap="none" spc="0" normalizeH="0" baseline="0" noProof="0" smtClean="0">
                <a:ln>
                  <a:noFill/>
                </a:ln>
                <a:solidFill>
                  <a:prstClr val="black"/>
                </a:solidFill>
                <a:effectLst/>
                <a:uLnTx/>
                <a:uFillTx/>
                <a:latin typeface="Arial" panose="020B0604020202020204" pitchFamily="34" charset="0"/>
                <a:ea typeface="游ゴシック" panose="020B04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68</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4110D9C-8184-4D90-BE66-CAAACBEED3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7A7779D3-667E-4A3B-AC81-C678525C6F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d-ID" altLang="en-US"/>
          </a:p>
        </p:txBody>
      </p:sp>
      <p:sp>
        <p:nvSpPr>
          <p:cNvPr id="43012" name="Slide Number Placeholder 3">
            <a:extLst>
              <a:ext uri="{FF2B5EF4-FFF2-40B4-BE49-F238E27FC236}">
                <a16:creationId xmlns:a16="http://schemas.microsoft.com/office/drawing/2014/main" id="{A2CF55E9-3A32-475D-92E3-7E0F844784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238" indent="-290513">
              <a:spcBef>
                <a:spcPct val="30000"/>
              </a:spcBef>
              <a:defRPr sz="1200">
                <a:solidFill>
                  <a:schemeClr val="tx1"/>
                </a:solidFill>
                <a:latin typeface="Calibri" panose="020F0502020204030204" pitchFamily="34" charset="0"/>
              </a:defRPr>
            </a:lvl2pPr>
            <a:lvl3pPr marL="1166813" indent="-233363">
              <a:spcBef>
                <a:spcPct val="30000"/>
              </a:spcBef>
              <a:defRPr sz="1200">
                <a:solidFill>
                  <a:schemeClr val="tx1"/>
                </a:solidFill>
                <a:latin typeface="Calibri" panose="020F0502020204030204" pitchFamily="34" charset="0"/>
              </a:defRPr>
            </a:lvl3pPr>
            <a:lvl4pPr marL="1633538" indent="-233363">
              <a:spcBef>
                <a:spcPct val="30000"/>
              </a:spcBef>
              <a:defRPr sz="1200">
                <a:solidFill>
                  <a:schemeClr val="tx1"/>
                </a:solidFill>
                <a:latin typeface="Calibri" panose="020F0502020204030204" pitchFamily="34" charset="0"/>
              </a:defRPr>
            </a:lvl4pPr>
            <a:lvl5pPr marL="2100263" indent="-233363">
              <a:spcBef>
                <a:spcPct val="30000"/>
              </a:spcBef>
              <a:defRPr sz="1200">
                <a:solidFill>
                  <a:schemeClr val="tx1"/>
                </a:solidFill>
                <a:latin typeface="Calibri" panose="020F0502020204030204" pitchFamily="34" charset="0"/>
              </a:defRPr>
            </a:lvl5pPr>
            <a:lvl6pPr marL="2557463" indent="-233363" eaLnBrk="0" fontAlgn="base" hangingPunct="0">
              <a:spcBef>
                <a:spcPct val="30000"/>
              </a:spcBef>
              <a:spcAft>
                <a:spcPct val="0"/>
              </a:spcAft>
              <a:defRPr sz="1200">
                <a:solidFill>
                  <a:schemeClr val="tx1"/>
                </a:solidFill>
                <a:latin typeface="Calibri" panose="020F0502020204030204" pitchFamily="34" charset="0"/>
              </a:defRPr>
            </a:lvl6pPr>
            <a:lvl7pPr marL="3014663" indent="-233363" eaLnBrk="0" fontAlgn="base" hangingPunct="0">
              <a:spcBef>
                <a:spcPct val="30000"/>
              </a:spcBef>
              <a:spcAft>
                <a:spcPct val="0"/>
              </a:spcAft>
              <a:defRPr sz="1200">
                <a:solidFill>
                  <a:schemeClr val="tx1"/>
                </a:solidFill>
                <a:latin typeface="Calibri" panose="020F0502020204030204" pitchFamily="34" charset="0"/>
              </a:defRPr>
            </a:lvl7pPr>
            <a:lvl8pPr marL="3471863" indent="-233363" eaLnBrk="0" fontAlgn="base" hangingPunct="0">
              <a:spcBef>
                <a:spcPct val="30000"/>
              </a:spcBef>
              <a:spcAft>
                <a:spcPct val="0"/>
              </a:spcAft>
              <a:defRPr sz="1200">
                <a:solidFill>
                  <a:schemeClr val="tx1"/>
                </a:solidFill>
                <a:latin typeface="Calibri" panose="020F0502020204030204" pitchFamily="34" charset="0"/>
              </a:defRPr>
            </a:lvl8pPr>
            <a:lvl9pPr marL="3929063" indent="-23336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6023D3-7D85-4D9C-BD9A-5DEA05EE1095}" type="slidenum">
              <a:rPr kumimoji="0" lang="id-ID"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id-ID"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404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5/22/2019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7046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713"/>
            <a:ext cx="12192000" cy="6852574"/>
          </a:xfrm>
          <a:prstGeom prst="rect">
            <a:avLst/>
          </a:prstGeom>
          <a:blipFill>
            <a:blip r:embed="rId2" cstate="print"/>
            <a:stretch>
              <a:fillRect/>
            </a:stretch>
          </a:blipFill>
        </p:spPr>
        <p:txBody>
          <a:bodyPr wrap="square" lIns="0" tIns="0" rIns="0" bIns="0" rtlCol="0"/>
          <a:lstStyle/>
          <a:p>
            <a:endParaRPr sz="2051"/>
          </a:p>
        </p:txBody>
      </p:sp>
      <p:sp>
        <p:nvSpPr>
          <p:cNvPr id="17" name="bk object 17"/>
          <p:cNvSpPr/>
          <p:nvPr/>
        </p:nvSpPr>
        <p:spPr>
          <a:xfrm>
            <a:off x="1" y="2005396"/>
            <a:ext cx="8668338" cy="3442022"/>
          </a:xfrm>
          <a:custGeom>
            <a:avLst/>
            <a:gdLst/>
            <a:ahLst/>
            <a:cxnLst/>
            <a:rect l="l" t="t" r="r" b="b"/>
            <a:pathLst>
              <a:path w="7602855" h="3021329">
                <a:moveTo>
                  <a:pt x="7602339" y="3020702"/>
                </a:moveTo>
                <a:lnTo>
                  <a:pt x="0" y="3020702"/>
                </a:lnTo>
                <a:lnTo>
                  <a:pt x="0" y="0"/>
                </a:lnTo>
                <a:lnTo>
                  <a:pt x="6881659" y="0"/>
                </a:lnTo>
                <a:lnTo>
                  <a:pt x="6929044" y="1532"/>
                </a:lnTo>
                <a:lnTo>
                  <a:pt x="6975611" y="6068"/>
                </a:lnTo>
                <a:lnTo>
                  <a:pt x="7021264" y="13511"/>
                </a:lnTo>
                <a:lnTo>
                  <a:pt x="7065908" y="23767"/>
                </a:lnTo>
                <a:lnTo>
                  <a:pt x="7109450" y="36740"/>
                </a:lnTo>
                <a:lnTo>
                  <a:pt x="7151793" y="52336"/>
                </a:lnTo>
                <a:lnTo>
                  <a:pt x="7192843" y="70460"/>
                </a:lnTo>
                <a:lnTo>
                  <a:pt x="7232504" y="91017"/>
                </a:lnTo>
                <a:lnTo>
                  <a:pt x="7270683" y="113911"/>
                </a:lnTo>
                <a:lnTo>
                  <a:pt x="7307283" y="139049"/>
                </a:lnTo>
                <a:lnTo>
                  <a:pt x="7342210" y="166334"/>
                </a:lnTo>
                <a:lnTo>
                  <a:pt x="7375369" y="195672"/>
                </a:lnTo>
                <a:lnTo>
                  <a:pt x="7406666" y="226968"/>
                </a:lnTo>
                <a:lnTo>
                  <a:pt x="7436004" y="260128"/>
                </a:lnTo>
                <a:lnTo>
                  <a:pt x="7463289" y="295055"/>
                </a:lnTo>
                <a:lnTo>
                  <a:pt x="7488427" y="331655"/>
                </a:lnTo>
                <a:lnTo>
                  <a:pt x="7511321" y="369834"/>
                </a:lnTo>
                <a:lnTo>
                  <a:pt x="7531878" y="409495"/>
                </a:lnTo>
                <a:lnTo>
                  <a:pt x="7550002" y="450545"/>
                </a:lnTo>
                <a:lnTo>
                  <a:pt x="7565598" y="492888"/>
                </a:lnTo>
                <a:lnTo>
                  <a:pt x="7578571" y="536430"/>
                </a:lnTo>
                <a:lnTo>
                  <a:pt x="7588827" y="581074"/>
                </a:lnTo>
                <a:lnTo>
                  <a:pt x="7596270" y="626727"/>
                </a:lnTo>
                <a:lnTo>
                  <a:pt x="7600806" y="673294"/>
                </a:lnTo>
                <a:lnTo>
                  <a:pt x="7602339" y="720679"/>
                </a:lnTo>
                <a:lnTo>
                  <a:pt x="7602339" y="3020702"/>
                </a:lnTo>
                <a:close/>
              </a:path>
            </a:pathLst>
          </a:custGeom>
          <a:solidFill>
            <a:srgbClr val="001F5F">
              <a:alpha val="48626"/>
            </a:srgbClr>
          </a:solidFill>
        </p:spPr>
        <p:txBody>
          <a:bodyPr wrap="square" lIns="0" tIns="0" rIns="0" bIns="0" rtlCol="0"/>
          <a:lstStyle/>
          <a:p>
            <a:endParaRPr sz="2051"/>
          </a:p>
        </p:txBody>
      </p:sp>
      <p:sp>
        <p:nvSpPr>
          <p:cNvPr id="18" name="bk object 18"/>
          <p:cNvSpPr/>
          <p:nvPr/>
        </p:nvSpPr>
        <p:spPr>
          <a:xfrm>
            <a:off x="11941277" y="331637"/>
            <a:ext cx="251225" cy="812398"/>
          </a:xfrm>
          <a:custGeom>
            <a:avLst/>
            <a:gdLst/>
            <a:ahLst/>
            <a:cxnLst/>
            <a:rect l="l" t="t" r="r" b="b"/>
            <a:pathLst>
              <a:path w="220345" h="713105">
                <a:moveTo>
                  <a:pt x="0" y="0"/>
                </a:moveTo>
                <a:lnTo>
                  <a:pt x="219904" y="0"/>
                </a:lnTo>
                <a:lnTo>
                  <a:pt x="219904" y="713032"/>
                </a:lnTo>
                <a:lnTo>
                  <a:pt x="0" y="713032"/>
                </a:lnTo>
                <a:lnTo>
                  <a:pt x="0" y="0"/>
                </a:lnTo>
                <a:close/>
              </a:path>
            </a:pathLst>
          </a:custGeom>
          <a:solidFill>
            <a:srgbClr val="FFFF00"/>
          </a:solidFill>
        </p:spPr>
        <p:txBody>
          <a:bodyPr wrap="square" lIns="0" tIns="0" rIns="0" bIns="0" rtlCol="0"/>
          <a:lstStyle/>
          <a:p>
            <a:endParaRPr sz="2051"/>
          </a:p>
        </p:txBody>
      </p:sp>
      <p:sp>
        <p:nvSpPr>
          <p:cNvPr id="2" name="Holder 2"/>
          <p:cNvSpPr>
            <a:spLocks noGrp="1"/>
          </p:cNvSpPr>
          <p:nvPr>
            <p:ph type="ctrTitle"/>
          </p:nvPr>
        </p:nvSpPr>
        <p:spPr>
          <a:xfrm>
            <a:off x="635921" y="2546175"/>
            <a:ext cx="7243525" cy="490904"/>
          </a:xfrm>
          <a:prstGeom prst="rect">
            <a:avLst/>
          </a:prstGeom>
        </p:spPr>
        <p:txBody>
          <a:bodyPr wrap="square" lIns="0" tIns="0" rIns="0" bIns="0">
            <a:spAutoFit/>
          </a:bodyPr>
          <a:lstStyle>
            <a:lvl1pPr>
              <a:defRPr sz="3190" b="0" i="0">
                <a:solidFill>
                  <a:srgbClr val="FFFF00"/>
                </a:solidFill>
                <a:latin typeface="Arial"/>
                <a:cs typeface="Arial"/>
              </a:defRPr>
            </a:lvl1pPr>
          </a:lstStyle>
          <a:p>
            <a:endParaRPr/>
          </a:p>
        </p:txBody>
      </p:sp>
      <p:sp>
        <p:nvSpPr>
          <p:cNvPr id="3" name="Holder 3"/>
          <p:cNvSpPr>
            <a:spLocks noGrp="1"/>
          </p:cNvSpPr>
          <p:nvPr>
            <p:ph type="subTitle" idx="4"/>
          </p:nvPr>
        </p:nvSpPr>
        <p:spPr>
          <a:xfrm>
            <a:off x="1828800" y="3840480"/>
            <a:ext cx="8534400" cy="37702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6" name="Holder 6"/>
          <p:cNvSpPr>
            <a:spLocks noGrp="1"/>
          </p:cNvSpPr>
          <p:nvPr>
            <p:ph type="sldNum" sz="quarter" idx="7"/>
          </p:nvPr>
        </p:nvSpPr>
        <p:spPr/>
        <p:txBody>
          <a:bodyPr lIns="0" tIns="0" rIns="0" bIns="0"/>
          <a:lstStyle>
            <a:lvl1pPr>
              <a:defRPr sz="1196" b="0" i="0">
                <a:solidFill>
                  <a:srgbClr val="888888"/>
                </a:solidFill>
                <a:latin typeface="Arial"/>
                <a:cs typeface="Arial"/>
              </a:defRPr>
            </a:lvl1pPr>
          </a:lstStyle>
          <a:p>
            <a:pPr marL="28936">
              <a:spcBef>
                <a:spcPts val="28"/>
              </a:spcBef>
            </a:pPr>
            <a:fld id="{81D60167-4931-47E6-BA6A-407CBD079E47}" type="slidenum">
              <a:rPr lang="id-ID" spc="6" smtClean="0"/>
              <a:pPr marL="28936">
                <a:spcBef>
                  <a:spcPts val="28"/>
                </a:spcBef>
              </a:pPr>
              <a:t>‹#›</a:t>
            </a:fld>
            <a:endParaRPr lang="id-ID" spc="6" dirty="0"/>
          </a:p>
        </p:txBody>
      </p:sp>
    </p:spTree>
    <p:extLst>
      <p:ext uri="{BB962C8B-B14F-4D97-AF65-F5344CB8AC3E}">
        <p14:creationId xmlns:p14="http://schemas.microsoft.com/office/powerpoint/2010/main" val="637502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277112" y="1964580"/>
            <a:ext cx="6249486" cy="429477"/>
          </a:xfrm>
        </p:spPr>
        <p:txBody>
          <a:bodyPr lIns="0" tIns="0" rIns="0" bIns="0"/>
          <a:lstStyle>
            <a:lvl1pPr>
              <a:defRPr sz="2791" b="0" i="0">
                <a:solidFill>
                  <a:srgbClr val="FFFF00"/>
                </a:solidFill>
                <a:latin typeface="Arial"/>
                <a:cs typeface="Arial"/>
              </a:defRPr>
            </a:lvl1pPr>
          </a:lstStyle>
          <a:p>
            <a:endParaRPr/>
          </a:p>
        </p:txBody>
      </p:sp>
      <p:sp>
        <p:nvSpPr>
          <p:cNvPr id="3" name="Holder 3"/>
          <p:cNvSpPr>
            <a:spLocks noGrp="1"/>
          </p:cNvSpPr>
          <p:nvPr>
            <p:ph type="body" idx="1"/>
          </p:nvPr>
        </p:nvSpPr>
        <p:spPr>
          <a:xfrm>
            <a:off x="822079" y="1882188"/>
            <a:ext cx="10547843" cy="429477"/>
          </a:xfrm>
        </p:spPr>
        <p:txBody>
          <a:bodyPr lIns="0" tIns="0" rIns="0" bIns="0"/>
          <a:lstStyle>
            <a:lvl1pPr>
              <a:defRPr sz="2791" b="0" i="0">
                <a:solidFill>
                  <a:srgbClr val="252525"/>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6" name="Holder 6"/>
          <p:cNvSpPr>
            <a:spLocks noGrp="1"/>
          </p:cNvSpPr>
          <p:nvPr>
            <p:ph type="sldNum" sz="quarter" idx="7"/>
          </p:nvPr>
        </p:nvSpPr>
        <p:spPr/>
        <p:txBody>
          <a:bodyPr lIns="0" tIns="0" rIns="0" bIns="0"/>
          <a:lstStyle>
            <a:lvl1pPr>
              <a:defRPr sz="1196" b="0" i="0">
                <a:solidFill>
                  <a:srgbClr val="888888"/>
                </a:solidFill>
                <a:latin typeface="Arial"/>
                <a:cs typeface="Arial"/>
              </a:defRPr>
            </a:lvl1pPr>
          </a:lstStyle>
          <a:p>
            <a:pPr marL="28936">
              <a:spcBef>
                <a:spcPts val="28"/>
              </a:spcBef>
            </a:pPr>
            <a:fld id="{81D60167-4931-47E6-BA6A-407CBD079E47}" type="slidenum">
              <a:rPr lang="id-ID" spc="6" smtClean="0"/>
              <a:pPr marL="28936">
                <a:spcBef>
                  <a:spcPts val="28"/>
                </a:spcBef>
              </a:pPr>
              <a:t>‹#›</a:t>
            </a:fld>
            <a:endParaRPr lang="id-ID" spc="6" dirty="0"/>
          </a:p>
        </p:txBody>
      </p:sp>
    </p:spTree>
    <p:extLst>
      <p:ext uri="{BB962C8B-B14F-4D97-AF65-F5344CB8AC3E}">
        <p14:creationId xmlns:p14="http://schemas.microsoft.com/office/powerpoint/2010/main" val="1015233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277112" y="1964580"/>
            <a:ext cx="6249486" cy="429477"/>
          </a:xfrm>
        </p:spPr>
        <p:txBody>
          <a:bodyPr lIns="0" tIns="0" rIns="0" bIns="0"/>
          <a:lstStyle>
            <a:lvl1pPr>
              <a:defRPr sz="2791" b="0" i="0">
                <a:solidFill>
                  <a:srgbClr val="FFFF00"/>
                </a:solidFill>
                <a:latin typeface="Arial"/>
                <a:cs typeface="Arial"/>
              </a:defRPr>
            </a:lvl1pPr>
          </a:lstStyle>
          <a:p>
            <a:endParaRPr/>
          </a:p>
        </p:txBody>
      </p:sp>
      <p:sp>
        <p:nvSpPr>
          <p:cNvPr id="3" name="Holder 3"/>
          <p:cNvSpPr>
            <a:spLocks noGrp="1"/>
          </p:cNvSpPr>
          <p:nvPr>
            <p:ph sz="half" idx="2"/>
          </p:nvPr>
        </p:nvSpPr>
        <p:spPr>
          <a:xfrm>
            <a:off x="609601" y="1577340"/>
            <a:ext cx="5303520" cy="37702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37702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7" name="Holder 7"/>
          <p:cNvSpPr>
            <a:spLocks noGrp="1"/>
          </p:cNvSpPr>
          <p:nvPr>
            <p:ph type="sldNum" sz="quarter" idx="7"/>
          </p:nvPr>
        </p:nvSpPr>
        <p:spPr/>
        <p:txBody>
          <a:bodyPr lIns="0" tIns="0" rIns="0" bIns="0"/>
          <a:lstStyle>
            <a:lvl1pPr>
              <a:defRPr sz="1196" b="0" i="0">
                <a:solidFill>
                  <a:srgbClr val="888888"/>
                </a:solidFill>
                <a:latin typeface="Arial"/>
                <a:cs typeface="Arial"/>
              </a:defRPr>
            </a:lvl1pPr>
          </a:lstStyle>
          <a:p>
            <a:pPr marL="28936">
              <a:spcBef>
                <a:spcPts val="28"/>
              </a:spcBef>
            </a:pPr>
            <a:fld id="{81D60167-4931-47E6-BA6A-407CBD079E47}" type="slidenum">
              <a:rPr lang="id-ID" spc="6" smtClean="0"/>
              <a:pPr marL="28936">
                <a:spcBef>
                  <a:spcPts val="28"/>
                </a:spcBef>
              </a:pPr>
              <a:t>‹#›</a:t>
            </a:fld>
            <a:endParaRPr lang="id-ID" spc="6" dirty="0"/>
          </a:p>
        </p:txBody>
      </p:sp>
    </p:spTree>
    <p:extLst>
      <p:ext uri="{BB962C8B-B14F-4D97-AF65-F5344CB8AC3E}">
        <p14:creationId xmlns:p14="http://schemas.microsoft.com/office/powerpoint/2010/main" val="2154458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713"/>
            <a:ext cx="12192000" cy="6852574"/>
          </a:xfrm>
          <a:prstGeom prst="rect">
            <a:avLst/>
          </a:prstGeom>
          <a:blipFill>
            <a:blip r:embed="rId2" cstate="print"/>
            <a:stretch>
              <a:fillRect/>
            </a:stretch>
          </a:blipFill>
        </p:spPr>
        <p:txBody>
          <a:bodyPr wrap="square" lIns="0" tIns="0" rIns="0" bIns="0" rtlCol="0"/>
          <a:lstStyle/>
          <a:p>
            <a:endParaRPr sz="2051"/>
          </a:p>
        </p:txBody>
      </p:sp>
      <p:sp>
        <p:nvSpPr>
          <p:cNvPr id="17" name="bk object 17"/>
          <p:cNvSpPr/>
          <p:nvPr/>
        </p:nvSpPr>
        <p:spPr>
          <a:xfrm>
            <a:off x="11941277" y="331637"/>
            <a:ext cx="251225" cy="812398"/>
          </a:xfrm>
          <a:custGeom>
            <a:avLst/>
            <a:gdLst/>
            <a:ahLst/>
            <a:cxnLst/>
            <a:rect l="l" t="t" r="r" b="b"/>
            <a:pathLst>
              <a:path w="220345" h="713105">
                <a:moveTo>
                  <a:pt x="0" y="0"/>
                </a:moveTo>
                <a:lnTo>
                  <a:pt x="219904" y="0"/>
                </a:lnTo>
                <a:lnTo>
                  <a:pt x="219904" y="713032"/>
                </a:lnTo>
                <a:lnTo>
                  <a:pt x="0" y="713032"/>
                </a:lnTo>
                <a:lnTo>
                  <a:pt x="0" y="0"/>
                </a:lnTo>
                <a:close/>
              </a:path>
            </a:pathLst>
          </a:custGeom>
          <a:solidFill>
            <a:srgbClr val="FFFF00"/>
          </a:solidFill>
        </p:spPr>
        <p:txBody>
          <a:bodyPr wrap="square" lIns="0" tIns="0" rIns="0" bIns="0" rtlCol="0"/>
          <a:lstStyle/>
          <a:p>
            <a:endParaRPr sz="2051"/>
          </a:p>
        </p:txBody>
      </p:sp>
      <p:sp>
        <p:nvSpPr>
          <p:cNvPr id="2" name="Holder 2"/>
          <p:cNvSpPr>
            <a:spLocks noGrp="1"/>
          </p:cNvSpPr>
          <p:nvPr>
            <p:ph type="title"/>
          </p:nvPr>
        </p:nvSpPr>
        <p:spPr>
          <a:xfrm>
            <a:off x="5277112" y="1964580"/>
            <a:ext cx="6249486" cy="429477"/>
          </a:xfrm>
        </p:spPr>
        <p:txBody>
          <a:bodyPr lIns="0" tIns="0" rIns="0" bIns="0"/>
          <a:lstStyle>
            <a:lvl1pPr>
              <a:defRPr sz="2791" b="0" i="0">
                <a:solidFill>
                  <a:srgbClr val="FFFF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5" name="Holder 5"/>
          <p:cNvSpPr>
            <a:spLocks noGrp="1"/>
          </p:cNvSpPr>
          <p:nvPr>
            <p:ph type="sldNum" sz="quarter" idx="7"/>
          </p:nvPr>
        </p:nvSpPr>
        <p:spPr/>
        <p:txBody>
          <a:bodyPr lIns="0" tIns="0" rIns="0" bIns="0"/>
          <a:lstStyle>
            <a:lvl1pPr>
              <a:defRPr sz="1196" b="0" i="0">
                <a:solidFill>
                  <a:srgbClr val="888888"/>
                </a:solidFill>
                <a:latin typeface="Arial"/>
                <a:cs typeface="Arial"/>
              </a:defRPr>
            </a:lvl1pPr>
          </a:lstStyle>
          <a:p>
            <a:pPr marL="28936">
              <a:spcBef>
                <a:spcPts val="28"/>
              </a:spcBef>
            </a:pPr>
            <a:fld id="{81D60167-4931-47E6-BA6A-407CBD079E47}" type="slidenum">
              <a:rPr lang="id-ID" spc="6" smtClean="0"/>
              <a:pPr marL="28936">
                <a:spcBef>
                  <a:spcPts val="28"/>
                </a:spcBef>
              </a:pPr>
              <a:t>‹#›</a:t>
            </a:fld>
            <a:endParaRPr lang="id-ID" spc="6" dirty="0"/>
          </a:p>
        </p:txBody>
      </p:sp>
    </p:spTree>
    <p:extLst>
      <p:ext uri="{BB962C8B-B14F-4D97-AF65-F5344CB8AC3E}">
        <p14:creationId xmlns:p14="http://schemas.microsoft.com/office/powerpoint/2010/main" val="3400907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713"/>
            <a:ext cx="12192000" cy="6852574"/>
          </a:xfrm>
          <a:prstGeom prst="rect">
            <a:avLst/>
          </a:prstGeom>
          <a:blipFill>
            <a:blip r:embed="rId2" cstate="print"/>
            <a:stretch>
              <a:fillRect/>
            </a:stretch>
          </a:blipFill>
        </p:spPr>
        <p:txBody>
          <a:bodyPr wrap="square" lIns="0" tIns="0" rIns="0" bIns="0" rtlCol="0"/>
          <a:lstStyle/>
          <a:p>
            <a:endParaRPr sz="2051"/>
          </a:p>
        </p:txBody>
      </p:sp>
      <p:sp>
        <p:nvSpPr>
          <p:cNvPr id="17" name="bk object 17"/>
          <p:cNvSpPr/>
          <p:nvPr/>
        </p:nvSpPr>
        <p:spPr>
          <a:xfrm>
            <a:off x="0" y="2713"/>
            <a:ext cx="12192000" cy="3618535"/>
          </a:xfrm>
          <a:custGeom>
            <a:avLst/>
            <a:gdLst/>
            <a:ahLst/>
            <a:cxnLst/>
            <a:rect l="l" t="t" r="r" b="b"/>
            <a:pathLst>
              <a:path w="10693400" h="3176270">
                <a:moveTo>
                  <a:pt x="0" y="3175939"/>
                </a:moveTo>
                <a:lnTo>
                  <a:pt x="10693399" y="3175939"/>
                </a:lnTo>
                <a:lnTo>
                  <a:pt x="10693399" y="0"/>
                </a:lnTo>
                <a:lnTo>
                  <a:pt x="0" y="0"/>
                </a:lnTo>
                <a:lnTo>
                  <a:pt x="0" y="3175939"/>
                </a:lnTo>
                <a:close/>
              </a:path>
            </a:pathLst>
          </a:custGeom>
          <a:solidFill>
            <a:srgbClr val="006FC0">
              <a:alpha val="46665"/>
            </a:srgbClr>
          </a:solidFill>
        </p:spPr>
        <p:txBody>
          <a:bodyPr wrap="square" lIns="0" tIns="0" rIns="0" bIns="0" rtlCol="0"/>
          <a:lstStyle/>
          <a:p>
            <a:endParaRPr sz="2051"/>
          </a:p>
        </p:txBody>
      </p:sp>
      <p:sp>
        <p:nvSpPr>
          <p:cNvPr id="18" name="bk object 18"/>
          <p:cNvSpPr/>
          <p:nvPr/>
        </p:nvSpPr>
        <p:spPr>
          <a:xfrm>
            <a:off x="0" y="5451621"/>
            <a:ext cx="12192000" cy="1404154"/>
          </a:xfrm>
          <a:custGeom>
            <a:avLst/>
            <a:gdLst/>
            <a:ahLst/>
            <a:cxnLst/>
            <a:rect l="l" t="t" r="r" b="b"/>
            <a:pathLst>
              <a:path w="10693400" h="1232535">
                <a:moveTo>
                  <a:pt x="0" y="1232107"/>
                </a:moveTo>
                <a:lnTo>
                  <a:pt x="10693399" y="1232107"/>
                </a:lnTo>
                <a:lnTo>
                  <a:pt x="10693399" y="0"/>
                </a:lnTo>
                <a:lnTo>
                  <a:pt x="0" y="0"/>
                </a:lnTo>
                <a:lnTo>
                  <a:pt x="0" y="1232107"/>
                </a:lnTo>
                <a:close/>
              </a:path>
            </a:pathLst>
          </a:custGeom>
          <a:solidFill>
            <a:srgbClr val="006FC0">
              <a:alpha val="46665"/>
            </a:srgbClr>
          </a:solidFill>
        </p:spPr>
        <p:txBody>
          <a:bodyPr wrap="square" lIns="0" tIns="0" rIns="0" bIns="0" rtlCol="0"/>
          <a:lstStyle/>
          <a:p>
            <a:endParaRPr sz="2051"/>
          </a:p>
        </p:txBody>
      </p:sp>
      <p:sp>
        <p:nvSpPr>
          <p:cNvPr id="19" name="bk object 19"/>
          <p:cNvSpPr/>
          <p:nvPr/>
        </p:nvSpPr>
        <p:spPr>
          <a:xfrm>
            <a:off x="0" y="3620873"/>
            <a:ext cx="12192000" cy="1830970"/>
          </a:xfrm>
          <a:custGeom>
            <a:avLst/>
            <a:gdLst/>
            <a:ahLst/>
            <a:cxnLst/>
            <a:rect l="l" t="t" r="r" b="b"/>
            <a:pathLst>
              <a:path w="10693400" h="1607185">
                <a:moveTo>
                  <a:pt x="0" y="0"/>
                </a:moveTo>
                <a:lnTo>
                  <a:pt x="10693399" y="0"/>
                </a:lnTo>
                <a:lnTo>
                  <a:pt x="10693399" y="1606990"/>
                </a:lnTo>
                <a:lnTo>
                  <a:pt x="0" y="1606990"/>
                </a:lnTo>
                <a:lnTo>
                  <a:pt x="0" y="0"/>
                </a:lnTo>
                <a:close/>
              </a:path>
            </a:pathLst>
          </a:custGeom>
          <a:solidFill>
            <a:srgbClr val="001F5F">
              <a:alpha val="46665"/>
            </a:srgbClr>
          </a:solidFill>
        </p:spPr>
        <p:txBody>
          <a:bodyPr wrap="square" lIns="0" tIns="0" rIns="0" bIns="0" rtlCol="0"/>
          <a:lstStyle/>
          <a:p>
            <a:endParaRPr sz="2051"/>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4" name="Holder 4"/>
          <p:cNvSpPr>
            <a:spLocks noGrp="1"/>
          </p:cNvSpPr>
          <p:nvPr>
            <p:ph type="sldNum" sz="quarter" idx="7"/>
          </p:nvPr>
        </p:nvSpPr>
        <p:spPr/>
        <p:txBody>
          <a:bodyPr lIns="0" tIns="0" rIns="0" bIns="0"/>
          <a:lstStyle>
            <a:lvl1pPr>
              <a:defRPr sz="1196" b="0" i="0">
                <a:solidFill>
                  <a:srgbClr val="888888"/>
                </a:solidFill>
                <a:latin typeface="Arial"/>
                <a:cs typeface="Arial"/>
              </a:defRPr>
            </a:lvl1pPr>
          </a:lstStyle>
          <a:p>
            <a:pPr marL="28936">
              <a:spcBef>
                <a:spcPts val="28"/>
              </a:spcBef>
            </a:pPr>
            <a:fld id="{81D60167-4931-47E6-BA6A-407CBD079E47}" type="slidenum">
              <a:rPr lang="id-ID" spc="6" smtClean="0"/>
              <a:pPr marL="28936">
                <a:spcBef>
                  <a:spcPts val="28"/>
                </a:spcBef>
              </a:pPr>
              <a:t>‹#›</a:t>
            </a:fld>
            <a:endParaRPr lang="id-ID" spc="6" dirty="0"/>
          </a:p>
        </p:txBody>
      </p:sp>
    </p:spTree>
    <p:extLst>
      <p:ext uri="{BB962C8B-B14F-4D97-AF65-F5344CB8AC3E}">
        <p14:creationId xmlns:p14="http://schemas.microsoft.com/office/powerpoint/2010/main" val="1004534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3860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6930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6" name="Holder 6"/>
          <p:cNvSpPr>
            <a:spLocks noGrp="1"/>
          </p:cNvSpPr>
          <p:nvPr>
            <p:ph type="sldNum" sz="quarter" idx="7"/>
          </p:nvPr>
        </p:nvSpPr>
        <p:spPr/>
        <p:txBody>
          <a:bodyPr lIns="0" tIns="0" rIns="0" bIns="0"/>
          <a:lstStyle>
            <a:lvl1pPr>
              <a:defRPr sz="953" b="0" i="0">
                <a:solidFill>
                  <a:srgbClr val="888888"/>
                </a:solidFill>
                <a:latin typeface="Arial"/>
                <a:cs typeface="Arial"/>
              </a:defRPr>
            </a:lvl1pPr>
          </a:lstStyle>
          <a:p>
            <a:pPr marL="23053">
              <a:spcBef>
                <a:spcPts val="5"/>
              </a:spcBef>
            </a:pPr>
            <a:fld id="{81D60167-4931-47E6-BA6A-407CBD079E47}" type="slidenum">
              <a:rPr lang="id-ID" spc="-45" smtClean="0"/>
              <a:pPr marL="23053">
                <a:spcBef>
                  <a:spcPts val="5"/>
                </a:spcBef>
              </a:pPr>
              <a:t>‹#›</a:t>
            </a:fld>
            <a:endParaRPr lang="id-ID" spc="-45" dirty="0"/>
          </a:p>
        </p:txBody>
      </p:sp>
    </p:spTree>
    <p:extLst>
      <p:ext uri="{BB962C8B-B14F-4D97-AF65-F5344CB8AC3E}">
        <p14:creationId xmlns:p14="http://schemas.microsoft.com/office/powerpoint/2010/main" val="1263849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556409" y="854772"/>
            <a:ext cx="7079179" cy="488916"/>
          </a:xfrm>
        </p:spPr>
        <p:txBody>
          <a:bodyPr lIns="0" tIns="0" rIns="0" bIns="0"/>
          <a:lstStyle>
            <a:lvl1pPr>
              <a:defRPr sz="3177" b="1" i="0">
                <a:solidFill>
                  <a:srgbClr val="BF0000"/>
                </a:solidFill>
                <a:latin typeface="Arial"/>
                <a:cs typeface="Arial"/>
              </a:defRPr>
            </a:lvl1pPr>
          </a:lstStyle>
          <a:p>
            <a:endParaRPr/>
          </a:p>
        </p:txBody>
      </p:sp>
      <p:sp>
        <p:nvSpPr>
          <p:cNvPr id="3" name="Holder 3"/>
          <p:cNvSpPr>
            <a:spLocks noGrp="1"/>
          </p:cNvSpPr>
          <p:nvPr>
            <p:ph type="body" idx="1"/>
          </p:nvPr>
        </p:nvSpPr>
        <p:spPr>
          <a:xfrm>
            <a:off x="6174771" y="1867220"/>
            <a:ext cx="5327846" cy="244362"/>
          </a:xfrm>
        </p:spPr>
        <p:txBody>
          <a:bodyPr lIns="0" tIns="0" rIns="0" bIns="0"/>
          <a:lstStyle>
            <a:lvl1pPr>
              <a:defRPr sz="1588"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6" name="Holder 6"/>
          <p:cNvSpPr>
            <a:spLocks noGrp="1"/>
          </p:cNvSpPr>
          <p:nvPr>
            <p:ph type="sldNum" sz="quarter" idx="7"/>
          </p:nvPr>
        </p:nvSpPr>
        <p:spPr/>
        <p:txBody>
          <a:bodyPr lIns="0" tIns="0" rIns="0" bIns="0"/>
          <a:lstStyle>
            <a:lvl1pPr>
              <a:defRPr sz="953" b="0" i="0">
                <a:solidFill>
                  <a:srgbClr val="888888"/>
                </a:solidFill>
                <a:latin typeface="Arial"/>
                <a:cs typeface="Arial"/>
              </a:defRPr>
            </a:lvl1pPr>
          </a:lstStyle>
          <a:p>
            <a:pPr marL="23053">
              <a:spcBef>
                <a:spcPts val="5"/>
              </a:spcBef>
            </a:pPr>
            <a:fld id="{81D60167-4931-47E6-BA6A-407CBD079E47}" type="slidenum">
              <a:rPr lang="id-ID" spc="-45" smtClean="0"/>
              <a:pPr marL="23053">
                <a:spcBef>
                  <a:spcPts val="5"/>
                </a:spcBef>
              </a:pPr>
              <a:t>‹#›</a:t>
            </a:fld>
            <a:endParaRPr lang="id-ID" spc="-45" dirty="0"/>
          </a:p>
        </p:txBody>
      </p:sp>
    </p:spTree>
    <p:extLst>
      <p:ext uri="{BB962C8B-B14F-4D97-AF65-F5344CB8AC3E}">
        <p14:creationId xmlns:p14="http://schemas.microsoft.com/office/powerpoint/2010/main" val="188850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556409" y="854772"/>
            <a:ext cx="7079179" cy="488916"/>
          </a:xfrm>
        </p:spPr>
        <p:txBody>
          <a:bodyPr lIns="0" tIns="0" rIns="0" bIns="0"/>
          <a:lstStyle>
            <a:lvl1pPr>
              <a:defRPr sz="3177" b="1" i="0">
                <a:solidFill>
                  <a:srgbClr val="BF0000"/>
                </a:solidFill>
                <a:latin typeface="Arial"/>
                <a:cs typeface="Arial"/>
              </a:defRPr>
            </a:lvl1pPr>
          </a:lstStyle>
          <a:p>
            <a:endParaRPr/>
          </a:p>
        </p:txBody>
      </p:sp>
      <p:sp>
        <p:nvSpPr>
          <p:cNvPr id="3" name="Holder 3"/>
          <p:cNvSpPr>
            <a:spLocks noGrp="1"/>
          </p:cNvSpPr>
          <p:nvPr>
            <p:ph sz="half" idx="2"/>
          </p:nvPr>
        </p:nvSpPr>
        <p:spPr>
          <a:xfrm>
            <a:off x="690977" y="2024896"/>
            <a:ext cx="4721866" cy="265329"/>
          </a:xfrm>
          <a:prstGeom prst="rect">
            <a:avLst/>
          </a:prstGeom>
        </p:spPr>
        <p:txBody>
          <a:bodyPr wrap="square" lIns="0" tIns="0" rIns="0" bIns="0">
            <a:spAutoFit/>
          </a:bodyPr>
          <a:lstStyle>
            <a:lvl1pPr>
              <a:defRPr sz="1724" b="0" i="0">
                <a:solidFill>
                  <a:schemeClr val="tx1"/>
                </a:solidFill>
                <a:latin typeface="Arial"/>
                <a:cs typeface="Arial"/>
              </a:defRPr>
            </a:lvl1pPr>
          </a:lstStyle>
          <a:p>
            <a:endParaRPr/>
          </a:p>
        </p:txBody>
      </p:sp>
      <p:sp>
        <p:nvSpPr>
          <p:cNvPr id="4" name="Holder 4"/>
          <p:cNvSpPr>
            <a:spLocks noGrp="1"/>
          </p:cNvSpPr>
          <p:nvPr>
            <p:ph sz="half" idx="3"/>
          </p:nvPr>
        </p:nvSpPr>
        <p:spPr>
          <a:xfrm>
            <a:off x="6278881" y="1577340"/>
            <a:ext cx="5303520" cy="26930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7" name="Holder 7"/>
          <p:cNvSpPr>
            <a:spLocks noGrp="1"/>
          </p:cNvSpPr>
          <p:nvPr>
            <p:ph type="sldNum" sz="quarter" idx="7"/>
          </p:nvPr>
        </p:nvSpPr>
        <p:spPr/>
        <p:txBody>
          <a:bodyPr lIns="0" tIns="0" rIns="0" bIns="0"/>
          <a:lstStyle>
            <a:lvl1pPr>
              <a:defRPr sz="953" b="0" i="0">
                <a:solidFill>
                  <a:srgbClr val="888888"/>
                </a:solidFill>
                <a:latin typeface="Arial"/>
                <a:cs typeface="Arial"/>
              </a:defRPr>
            </a:lvl1pPr>
          </a:lstStyle>
          <a:p>
            <a:pPr marL="23053">
              <a:spcBef>
                <a:spcPts val="5"/>
              </a:spcBef>
            </a:pPr>
            <a:fld id="{81D60167-4931-47E6-BA6A-407CBD079E47}" type="slidenum">
              <a:rPr lang="id-ID" spc="-45" smtClean="0"/>
              <a:pPr marL="23053">
                <a:spcBef>
                  <a:spcPts val="5"/>
                </a:spcBef>
              </a:pPr>
              <a:t>‹#›</a:t>
            </a:fld>
            <a:endParaRPr lang="id-ID" spc="-45" dirty="0"/>
          </a:p>
        </p:txBody>
      </p:sp>
    </p:spTree>
    <p:extLst>
      <p:ext uri="{BB962C8B-B14F-4D97-AF65-F5344CB8AC3E}">
        <p14:creationId xmlns:p14="http://schemas.microsoft.com/office/powerpoint/2010/main" val="1605580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92953" y="2484555"/>
            <a:ext cx="1181551" cy="1889695"/>
          </a:xfrm>
          <a:custGeom>
            <a:avLst/>
            <a:gdLst/>
            <a:ahLst/>
            <a:cxnLst/>
            <a:rect l="l" t="t" r="r" b="b"/>
            <a:pathLst>
              <a:path w="1036320" h="2082164">
                <a:moveTo>
                  <a:pt x="0" y="0"/>
                </a:moveTo>
                <a:lnTo>
                  <a:pt x="0" y="2081783"/>
                </a:lnTo>
                <a:lnTo>
                  <a:pt x="47490" y="2080712"/>
                </a:lnTo>
                <a:lnTo>
                  <a:pt x="94427" y="2077527"/>
                </a:lnTo>
                <a:lnTo>
                  <a:pt x="140765" y="2072276"/>
                </a:lnTo>
                <a:lnTo>
                  <a:pt x="186458" y="2065005"/>
                </a:lnTo>
                <a:lnTo>
                  <a:pt x="231462" y="2055760"/>
                </a:lnTo>
                <a:lnTo>
                  <a:pt x="275731" y="2044587"/>
                </a:lnTo>
                <a:lnTo>
                  <a:pt x="319218" y="2031532"/>
                </a:lnTo>
                <a:lnTo>
                  <a:pt x="361879" y="2016642"/>
                </a:lnTo>
                <a:lnTo>
                  <a:pt x="403669" y="1999964"/>
                </a:lnTo>
                <a:lnTo>
                  <a:pt x="444541" y="1981542"/>
                </a:lnTo>
                <a:lnTo>
                  <a:pt x="484451" y="1961424"/>
                </a:lnTo>
                <a:lnTo>
                  <a:pt x="523352" y="1939656"/>
                </a:lnTo>
                <a:lnTo>
                  <a:pt x="561200" y="1916284"/>
                </a:lnTo>
                <a:lnTo>
                  <a:pt x="597949" y="1891355"/>
                </a:lnTo>
                <a:lnTo>
                  <a:pt x="633553" y="1864913"/>
                </a:lnTo>
                <a:lnTo>
                  <a:pt x="667967" y="1837007"/>
                </a:lnTo>
                <a:lnTo>
                  <a:pt x="701146" y="1807682"/>
                </a:lnTo>
                <a:lnTo>
                  <a:pt x="733044" y="1776984"/>
                </a:lnTo>
                <a:lnTo>
                  <a:pt x="763615" y="1744959"/>
                </a:lnTo>
                <a:lnTo>
                  <a:pt x="792814" y="1711654"/>
                </a:lnTo>
                <a:lnTo>
                  <a:pt x="820596" y="1677116"/>
                </a:lnTo>
                <a:lnTo>
                  <a:pt x="846915" y="1641389"/>
                </a:lnTo>
                <a:lnTo>
                  <a:pt x="871726" y="1604522"/>
                </a:lnTo>
                <a:lnTo>
                  <a:pt x="894983" y="1566559"/>
                </a:lnTo>
                <a:lnTo>
                  <a:pt x="916640" y="1527547"/>
                </a:lnTo>
                <a:lnTo>
                  <a:pt x="936653" y="1487532"/>
                </a:lnTo>
                <a:lnTo>
                  <a:pt x="954976" y="1446561"/>
                </a:lnTo>
                <a:lnTo>
                  <a:pt x="971563" y="1404680"/>
                </a:lnTo>
                <a:lnTo>
                  <a:pt x="986369" y="1361935"/>
                </a:lnTo>
                <a:lnTo>
                  <a:pt x="999348" y="1318372"/>
                </a:lnTo>
                <a:lnTo>
                  <a:pt x="1010456" y="1274038"/>
                </a:lnTo>
                <a:lnTo>
                  <a:pt x="1019645" y="1228979"/>
                </a:lnTo>
                <a:lnTo>
                  <a:pt x="1026872" y="1183241"/>
                </a:lnTo>
                <a:lnTo>
                  <a:pt x="1032090" y="1136870"/>
                </a:lnTo>
                <a:lnTo>
                  <a:pt x="1035255" y="1089913"/>
                </a:lnTo>
                <a:lnTo>
                  <a:pt x="1036320" y="1042415"/>
                </a:lnTo>
                <a:lnTo>
                  <a:pt x="1035255" y="994671"/>
                </a:lnTo>
                <a:lnTo>
                  <a:pt x="1032090" y="947481"/>
                </a:lnTo>
                <a:lnTo>
                  <a:pt x="1026872" y="900890"/>
                </a:lnTo>
                <a:lnTo>
                  <a:pt x="1019645" y="854945"/>
                </a:lnTo>
                <a:lnTo>
                  <a:pt x="1010456" y="809691"/>
                </a:lnTo>
                <a:lnTo>
                  <a:pt x="999348" y="765174"/>
                </a:lnTo>
                <a:lnTo>
                  <a:pt x="986369" y="721441"/>
                </a:lnTo>
                <a:lnTo>
                  <a:pt x="971563" y="678537"/>
                </a:lnTo>
                <a:lnTo>
                  <a:pt x="954976" y="636508"/>
                </a:lnTo>
                <a:lnTo>
                  <a:pt x="936653" y="595399"/>
                </a:lnTo>
                <a:lnTo>
                  <a:pt x="916640" y="555257"/>
                </a:lnTo>
                <a:lnTo>
                  <a:pt x="894983" y="516127"/>
                </a:lnTo>
                <a:lnTo>
                  <a:pt x="871726" y="478056"/>
                </a:lnTo>
                <a:lnTo>
                  <a:pt x="846915" y="441089"/>
                </a:lnTo>
                <a:lnTo>
                  <a:pt x="820596" y="405272"/>
                </a:lnTo>
                <a:lnTo>
                  <a:pt x="792814" y="370651"/>
                </a:lnTo>
                <a:lnTo>
                  <a:pt x="763615" y="337272"/>
                </a:lnTo>
                <a:lnTo>
                  <a:pt x="733044" y="305180"/>
                </a:lnTo>
                <a:lnTo>
                  <a:pt x="701146" y="274422"/>
                </a:lnTo>
                <a:lnTo>
                  <a:pt x="667967" y="245044"/>
                </a:lnTo>
                <a:lnTo>
                  <a:pt x="633553" y="217090"/>
                </a:lnTo>
                <a:lnTo>
                  <a:pt x="597949" y="190608"/>
                </a:lnTo>
                <a:lnTo>
                  <a:pt x="561200" y="165642"/>
                </a:lnTo>
                <a:lnTo>
                  <a:pt x="523352" y="142239"/>
                </a:lnTo>
                <a:lnTo>
                  <a:pt x="484451" y="120445"/>
                </a:lnTo>
                <a:lnTo>
                  <a:pt x="444541" y="100306"/>
                </a:lnTo>
                <a:lnTo>
                  <a:pt x="403669" y="81867"/>
                </a:lnTo>
                <a:lnTo>
                  <a:pt x="361879" y="65174"/>
                </a:lnTo>
                <a:lnTo>
                  <a:pt x="319218" y="50273"/>
                </a:lnTo>
                <a:lnTo>
                  <a:pt x="275731" y="37210"/>
                </a:lnTo>
                <a:lnTo>
                  <a:pt x="231462" y="26032"/>
                </a:lnTo>
                <a:lnTo>
                  <a:pt x="186458" y="16782"/>
                </a:lnTo>
                <a:lnTo>
                  <a:pt x="140765" y="9509"/>
                </a:lnTo>
                <a:lnTo>
                  <a:pt x="94427" y="4256"/>
                </a:lnTo>
                <a:lnTo>
                  <a:pt x="47490" y="1071"/>
                </a:lnTo>
                <a:lnTo>
                  <a:pt x="0" y="0"/>
                </a:lnTo>
                <a:close/>
              </a:path>
            </a:pathLst>
          </a:custGeom>
          <a:solidFill>
            <a:srgbClr val="4E80BC"/>
          </a:solidFill>
        </p:spPr>
        <p:txBody>
          <a:bodyPr wrap="square" lIns="0" tIns="0" rIns="0" bIns="0" rtlCol="0"/>
          <a:lstStyle/>
          <a:p>
            <a:endParaRPr sz="1634"/>
          </a:p>
        </p:txBody>
      </p:sp>
      <p:sp>
        <p:nvSpPr>
          <p:cNvPr id="17" name="bk object 17"/>
          <p:cNvSpPr/>
          <p:nvPr/>
        </p:nvSpPr>
        <p:spPr>
          <a:xfrm>
            <a:off x="2946931" y="2611803"/>
            <a:ext cx="2078142" cy="1654218"/>
          </a:xfrm>
          <a:prstGeom prst="rect">
            <a:avLst/>
          </a:prstGeom>
          <a:blipFill>
            <a:blip r:embed="rId2" cstate="print"/>
            <a:stretch>
              <a:fillRect/>
            </a:stretch>
          </a:blipFill>
        </p:spPr>
        <p:txBody>
          <a:bodyPr wrap="square" lIns="0" tIns="0" rIns="0" bIns="0" rtlCol="0"/>
          <a:lstStyle/>
          <a:p>
            <a:endParaRPr sz="1634"/>
          </a:p>
        </p:txBody>
      </p:sp>
      <p:sp>
        <p:nvSpPr>
          <p:cNvPr id="18" name="bk object 18"/>
          <p:cNvSpPr/>
          <p:nvPr/>
        </p:nvSpPr>
        <p:spPr>
          <a:xfrm>
            <a:off x="1640272" y="700322"/>
            <a:ext cx="2345729" cy="5458161"/>
          </a:xfrm>
          <a:custGeom>
            <a:avLst/>
            <a:gdLst/>
            <a:ahLst/>
            <a:cxnLst/>
            <a:rect l="l" t="t" r="r" b="b"/>
            <a:pathLst>
              <a:path w="2057400" h="6014084">
                <a:moveTo>
                  <a:pt x="2057399" y="0"/>
                </a:moveTo>
                <a:lnTo>
                  <a:pt x="0" y="0"/>
                </a:lnTo>
                <a:lnTo>
                  <a:pt x="0" y="6013704"/>
                </a:lnTo>
                <a:lnTo>
                  <a:pt x="2057399" y="6013704"/>
                </a:lnTo>
                <a:lnTo>
                  <a:pt x="2057399" y="4050792"/>
                </a:lnTo>
                <a:lnTo>
                  <a:pt x="2009655" y="4049720"/>
                </a:lnTo>
                <a:lnTo>
                  <a:pt x="1962465" y="4046535"/>
                </a:lnTo>
                <a:lnTo>
                  <a:pt x="1915874" y="4041282"/>
                </a:lnTo>
                <a:lnTo>
                  <a:pt x="1869929" y="4034009"/>
                </a:lnTo>
                <a:lnTo>
                  <a:pt x="1824675" y="4024759"/>
                </a:lnTo>
                <a:lnTo>
                  <a:pt x="1780158" y="4013580"/>
                </a:lnTo>
                <a:lnTo>
                  <a:pt x="1736425" y="4000518"/>
                </a:lnTo>
                <a:lnTo>
                  <a:pt x="1693521" y="3985617"/>
                </a:lnTo>
                <a:lnTo>
                  <a:pt x="1651492" y="3968924"/>
                </a:lnTo>
                <a:lnTo>
                  <a:pt x="1610383" y="3950485"/>
                </a:lnTo>
                <a:lnTo>
                  <a:pt x="1570241" y="3930346"/>
                </a:lnTo>
                <a:lnTo>
                  <a:pt x="1531111" y="3908552"/>
                </a:lnTo>
                <a:lnTo>
                  <a:pt x="1493040" y="3885149"/>
                </a:lnTo>
                <a:lnTo>
                  <a:pt x="1456073" y="3860183"/>
                </a:lnTo>
                <a:lnTo>
                  <a:pt x="1420256" y="3833701"/>
                </a:lnTo>
                <a:lnTo>
                  <a:pt x="1385635" y="3805747"/>
                </a:lnTo>
                <a:lnTo>
                  <a:pt x="1352256" y="3776369"/>
                </a:lnTo>
                <a:lnTo>
                  <a:pt x="1320164" y="3745610"/>
                </a:lnTo>
                <a:lnTo>
                  <a:pt x="1289406" y="3713519"/>
                </a:lnTo>
                <a:lnTo>
                  <a:pt x="1260028" y="3680140"/>
                </a:lnTo>
                <a:lnTo>
                  <a:pt x="1232074" y="3645519"/>
                </a:lnTo>
                <a:lnTo>
                  <a:pt x="1205592" y="3609702"/>
                </a:lnTo>
                <a:lnTo>
                  <a:pt x="1180626" y="3572735"/>
                </a:lnTo>
                <a:lnTo>
                  <a:pt x="1157223" y="3534663"/>
                </a:lnTo>
                <a:lnTo>
                  <a:pt x="1135429" y="3495534"/>
                </a:lnTo>
                <a:lnTo>
                  <a:pt x="1115290" y="3455392"/>
                </a:lnTo>
                <a:lnTo>
                  <a:pt x="1096851" y="3414283"/>
                </a:lnTo>
                <a:lnTo>
                  <a:pt x="1080158" y="3372254"/>
                </a:lnTo>
                <a:lnTo>
                  <a:pt x="1065257" y="3329350"/>
                </a:lnTo>
                <a:lnTo>
                  <a:pt x="1052194" y="3285616"/>
                </a:lnTo>
                <a:lnTo>
                  <a:pt x="1041016" y="3241100"/>
                </a:lnTo>
                <a:lnTo>
                  <a:pt x="1031766" y="3195846"/>
                </a:lnTo>
                <a:lnTo>
                  <a:pt x="1024493" y="3149901"/>
                </a:lnTo>
                <a:lnTo>
                  <a:pt x="1019240" y="3103310"/>
                </a:lnTo>
                <a:lnTo>
                  <a:pt x="1016055" y="3056120"/>
                </a:lnTo>
                <a:lnTo>
                  <a:pt x="1014983" y="3008376"/>
                </a:lnTo>
                <a:lnTo>
                  <a:pt x="1016055" y="2960631"/>
                </a:lnTo>
                <a:lnTo>
                  <a:pt x="1019240" y="2913441"/>
                </a:lnTo>
                <a:lnTo>
                  <a:pt x="1024493" y="2866850"/>
                </a:lnTo>
                <a:lnTo>
                  <a:pt x="1031766" y="2820905"/>
                </a:lnTo>
                <a:lnTo>
                  <a:pt x="1041016" y="2775651"/>
                </a:lnTo>
                <a:lnTo>
                  <a:pt x="1052194" y="2731134"/>
                </a:lnTo>
                <a:lnTo>
                  <a:pt x="1065257" y="2687401"/>
                </a:lnTo>
                <a:lnTo>
                  <a:pt x="1080158" y="2644497"/>
                </a:lnTo>
                <a:lnTo>
                  <a:pt x="1096851" y="2602468"/>
                </a:lnTo>
                <a:lnTo>
                  <a:pt x="1115290" y="2561359"/>
                </a:lnTo>
                <a:lnTo>
                  <a:pt x="1135429" y="2521217"/>
                </a:lnTo>
                <a:lnTo>
                  <a:pt x="1157223" y="2482087"/>
                </a:lnTo>
                <a:lnTo>
                  <a:pt x="1180626" y="2444016"/>
                </a:lnTo>
                <a:lnTo>
                  <a:pt x="1205592" y="2407049"/>
                </a:lnTo>
                <a:lnTo>
                  <a:pt x="1232074" y="2371232"/>
                </a:lnTo>
                <a:lnTo>
                  <a:pt x="1260028" y="2336611"/>
                </a:lnTo>
                <a:lnTo>
                  <a:pt x="1289406" y="2303232"/>
                </a:lnTo>
                <a:lnTo>
                  <a:pt x="1320164" y="2271141"/>
                </a:lnTo>
                <a:lnTo>
                  <a:pt x="1352256" y="2240382"/>
                </a:lnTo>
                <a:lnTo>
                  <a:pt x="1385635" y="2211004"/>
                </a:lnTo>
                <a:lnTo>
                  <a:pt x="1420256" y="2183050"/>
                </a:lnTo>
                <a:lnTo>
                  <a:pt x="1456073" y="2156568"/>
                </a:lnTo>
                <a:lnTo>
                  <a:pt x="1493040" y="2131602"/>
                </a:lnTo>
                <a:lnTo>
                  <a:pt x="1531111" y="2108200"/>
                </a:lnTo>
                <a:lnTo>
                  <a:pt x="1570241" y="2086405"/>
                </a:lnTo>
                <a:lnTo>
                  <a:pt x="1610383" y="2066266"/>
                </a:lnTo>
                <a:lnTo>
                  <a:pt x="1651492" y="2047827"/>
                </a:lnTo>
                <a:lnTo>
                  <a:pt x="1693521" y="2031134"/>
                </a:lnTo>
                <a:lnTo>
                  <a:pt x="1736425" y="2016233"/>
                </a:lnTo>
                <a:lnTo>
                  <a:pt x="1780158" y="2003170"/>
                </a:lnTo>
                <a:lnTo>
                  <a:pt x="1824675" y="1991992"/>
                </a:lnTo>
                <a:lnTo>
                  <a:pt x="1869929" y="1982742"/>
                </a:lnTo>
                <a:lnTo>
                  <a:pt x="1915874" y="1975469"/>
                </a:lnTo>
                <a:lnTo>
                  <a:pt x="1962465" y="1970216"/>
                </a:lnTo>
                <a:lnTo>
                  <a:pt x="2009655" y="1967031"/>
                </a:lnTo>
                <a:lnTo>
                  <a:pt x="2057399" y="1965960"/>
                </a:lnTo>
                <a:lnTo>
                  <a:pt x="2057399" y="0"/>
                </a:lnTo>
                <a:close/>
              </a:path>
            </a:pathLst>
          </a:custGeom>
          <a:solidFill>
            <a:srgbClr val="4E80BC"/>
          </a:solidFill>
        </p:spPr>
        <p:txBody>
          <a:bodyPr wrap="square" lIns="0" tIns="0" rIns="0" bIns="0" rtlCol="0"/>
          <a:lstStyle/>
          <a:p>
            <a:endParaRPr sz="1634"/>
          </a:p>
        </p:txBody>
      </p:sp>
      <p:sp>
        <p:nvSpPr>
          <p:cNvPr id="19" name="bk object 19"/>
          <p:cNvSpPr/>
          <p:nvPr/>
        </p:nvSpPr>
        <p:spPr>
          <a:xfrm>
            <a:off x="1" y="700322"/>
            <a:ext cx="2022828" cy="5458161"/>
          </a:xfrm>
          <a:custGeom>
            <a:avLst/>
            <a:gdLst/>
            <a:ahLst/>
            <a:cxnLst/>
            <a:rect l="l" t="t" r="r" b="b"/>
            <a:pathLst>
              <a:path w="1774189" h="6014084">
                <a:moveTo>
                  <a:pt x="0" y="6013704"/>
                </a:moveTo>
                <a:lnTo>
                  <a:pt x="1773936" y="6013704"/>
                </a:lnTo>
                <a:lnTo>
                  <a:pt x="1773936" y="0"/>
                </a:lnTo>
                <a:lnTo>
                  <a:pt x="0" y="0"/>
                </a:lnTo>
                <a:lnTo>
                  <a:pt x="0" y="6013704"/>
                </a:lnTo>
                <a:close/>
              </a:path>
            </a:pathLst>
          </a:custGeom>
          <a:solidFill>
            <a:srgbClr val="4E80BC"/>
          </a:solidFill>
        </p:spPr>
        <p:txBody>
          <a:bodyPr wrap="square" lIns="0" tIns="0" rIns="0" bIns="0" rtlCol="0"/>
          <a:lstStyle/>
          <a:p>
            <a:endParaRPr sz="1634"/>
          </a:p>
        </p:txBody>
      </p:sp>
      <p:sp>
        <p:nvSpPr>
          <p:cNvPr id="20" name="bk object 20"/>
          <p:cNvSpPr/>
          <p:nvPr/>
        </p:nvSpPr>
        <p:spPr>
          <a:xfrm>
            <a:off x="177232" y="5059936"/>
            <a:ext cx="2554238" cy="1001383"/>
          </a:xfrm>
          <a:prstGeom prst="rect">
            <a:avLst/>
          </a:prstGeom>
          <a:blipFill>
            <a:blip r:embed="rId3" cstate="print"/>
            <a:stretch>
              <a:fillRect/>
            </a:stretch>
          </a:blipFill>
        </p:spPr>
        <p:txBody>
          <a:bodyPr wrap="square" lIns="0" tIns="0" rIns="0" bIns="0" rtlCol="0"/>
          <a:lstStyle/>
          <a:p>
            <a:endParaRPr sz="1634"/>
          </a:p>
        </p:txBody>
      </p:sp>
      <p:sp>
        <p:nvSpPr>
          <p:cNvPr id="21" name="bk object 21"/>
          <p:cNvSpPr/>
          <p:nvPr/>
        </p:nvSpPr>
        <p:spPr>
          <a:xfrm>
            <a:off x="187658" y="6018442"/>
            <a:ext cx="3593889" cy="0"/>
          </a:xfrm>
          <a:custGeom>
            <a:avLst/>
            <a:gdLst/>
            <a:ahLst/>
            <a:cxnLst/>
            <a:rect l="l" t="t" r="r" b="b"/>
            <a:pathLst>
              <a:path w="3152140">
                <a:moveTo>
                  <a:pt x="0" y="0"/>
                </a:moveTo>
                <a:lnTo>
                  <a:pt x="3151632" y="0"/>
                </a:lnTo>
              </a:path>
            </a:pathLst>
          </a:custGeom>
          <a:ln w="82296">
            <a:solidFill>
              <a:srgbClr val="FFFFFF"/>
            </a:solidFill>
          </a:ln>
        </p:spPr>
        <p:txBody>
          <a:bodyPr wrap="square" lIns="0" tIns="0" rIns="0" bIns="0" rtlCol="0"/>
          <a:lstStyle/>
          <a:p>
            <a:endParaRPr sz="1634"/>
          </a:p>
        </p:txBody>
      </p:sp>
      <p:sp>
        <p:nvSpPr>
          <p:cNvPr id="22" name="bk object 22"/>
          <p:cNvSpPr/>
          <p:nvPr/>
        </p:nvSpPr>
        <p:spPr>
          <a:xfrm>
            <a:off x="2283175" y="2044721"/>
            <a:ext cx="1476941" cy="1829761"/>
          </a:xfrm>
          <a:custGeom>
            <a:avLst/>
            <a:gdLst/>
            <a:ahLst/>
            <a:cxnLst/>
            <a:rect l="l" t="t" r="r" b="b"/>
            <a:pathLst>
              <a:path w="1295400" h="2016125">
                <a:moveTo>
                  <a:pt x="50844" y="1953620"/>
                </a:moveTo>
                <a:lnTo>
                  <a:pt x="45958" y="1955625"/>
                </a:lnTo>
                <a:lnTo>
                  <a:pt x="37718" y="1964817"/>
                </a:lnTo>
                <a:lnTo>
                  <a:pt x="33480" y="1976866"/>
                </a:lnTo>
                <a:lnTo>
                  <a:pt x="33527" y="1990344"/>
                </a:lnTo>
                <a:lnTo>
                  <a:pt x="40195" y="2002726"/>
                </a:lnTo>
                <a:lnTo>
                  <a:pt x="50292" y="2011679"/>
                </a:lnTo>
                <a:lnTo>
                  <a:pt x="62674" y="2016061"/>
                </a:lnTo>
                <a:lnTo>
                  <a:pt x="76200" y="2014728"/>
                </a:lnTo>
                <a:lnTo>
                  <a:pt x="88153" y="2009822"/>
                </a:lnTo>
                <a:lnTo>
                  <a:pt x="96392" y="2000631"/>
                </a:lnTo>
                <a:lnTo>
                  <a:pt x="100631" y="1988581"/>
                </a:lnTo>
                <a:lnTo>
                  <a:pt x="100616" y="1984248"/>
                </a:lnTo>
                <a:lnTo>
                  <a:pt x="57912" y="1984248"/>
                </a:lnTo>
                <a:lnTo>
                  <a:pt x="50844" y="1953620"/>
                </a:lnTo>
                <a:close/>
              </a:path>
              <a:path w="1295400" h="2016125">
                <a:moveTo>
                  <a:pt x="67733" y="1949751"/>
                </a:moveTo>
                <a:lnTo>
                  <a:pt x="57912" y="1950720"/>
                </a:lnTo>
                <a:lnTo>
                  <a:pt x="50844" y="1953620"/>
                </a:lnTo>
                <a:lnTo>
                  <a:pt x="57912" y="1984248"/>
                </a:lnTo>
                <a:lnTo>
                  <a:pt x="76200" y="1981200"/>
                </a:lnTo>
                <a:lnTo>
                  <a:pt x="67733" y="1949751"/>
                </a:lnTo>
                <a:close/>
              </a:path>
              <a:path w="1295400" h="2016125">
                <a:moveTo>
                  <a:pt x="71437" y="1949386"/>
                </a:moveTo>
                <a:lnTo>
                  <a:pt x="67733" y="1949751"/>
                </a:lnTo>
                <a:lnTo>
                  <a:pt x="76200" y="1981200"/>
                </a:lnTo>
                <a:lnTo>
                  <a:pt x="57912" y="1984248"/>
                </a:lnTo>
                <a:lnTo>
                  <a:pt x="100616" y="1984248"/>
                </a:lnTo>
                <a:lnTo>
                  <a:pt x="100583" y="1975104"/>
                </a:lnTo>
                <a:lnTo>
                  <a:pt x="93916" y="1962721"/>
                </a:lnTo>
                <a:lnTo>
                  <a:pt x="83819" y="1953768"/>
                </a:lnTo>
                <a:lnTo>
                  <a:pt x="71437" y="1949386"/>
                </a:lnTo>
                <a:close/>
              </a:path>
              <a:path w="1295400" h="2016125">
                <a:moveTo>
                  <a:pt x="1292352" y="0"/>
                </a:moveTo>
                <a:lnTo>
                  <a:pt x="1164336" y="30480"/>
                </a:lnTo>
                <a:lnTo>
                  <a:pt x="1088136" y="54864"/>
                </a:lnTo>
                <a:lnTo>
                  <a:pt x="1011936" y="82296"/>
                </a:lnTo>
                <a:lnTo>
                  <a:pt x="935736" y="112775"/>
                </a:lnTo>
                <a:lnTo>
                  <a:pt x="865632" y="146304"/>
                </a:lnTo>
                <a:lnTo>
                  <a:pt x="795527" y="185928"/>
                </a:lnTo>
                <a:lnTo>
                  <a:pt x="728471" y="225552"/>
                </a:lnTo>
                <a:lnTo>
                  <a:pt x="664463" y="268224"/>
                </a:lnTo>
                <a:lnTo>
                  <a:pt x="542544" y="365760"/>
                </a:lnTo>
                <a:lnTo>
                  <a:pt x="487680" y="417575"/>
                </a:lnTo>
                <a:lnTo>
                  <a:pt x="432815" y="472440"/>
                </a:lnTo>
                <a:lnTo>
                  <a:pt x="381000" y="530352"/>
                </a:lnTo>
                <a:lnTo>
                  <a:pt x="335280" y="588264"/>
                </a:lnTo>
                <a:lnTo>
                  <a:pt x="289559" y="649224"/>
                </a:lnTo>
                <a:lnTo>
                  <a:pt x="246887" y="713232"/>
                </a:lnTo>
                <a:lnTo>
                  <a:pt x="207263" y="777240"/>
                </a:lnTo>
                <a:lnTo>
                  <a:pt x="170687" y="844296"/>
                </a:lnTo>
                <a:lnTo>
                  <a:pt x="109727" y="984504"/>
                </a:lnTo>
                <a:lnTo>
                  <a:pt x="82295" y="1057656"/>
                </a:lnTo>
                <a:lnTo>
                  <a:pt x="60959" y="1130808"/>
                </a:lnTo>
                <a:lnTo>
                  <a:pt x="42671" y="1203960"/>
                </a:lnTo>
                <a:lnTo>
                  <a:pt x="27431" y="1280160"/>
                </a:lnTo>
                <a:lnTo>
                  <a:pt x="15239" y="1356360"/>
                </a:lnTo>
                <a:lnTo>
                  <a:pt x="6095" y="1432560"/>
                </a:lnTo>
                <a:lnTo>
                  <a:pt x="3047" y="1511808"/>
                </a:lnTo>
                <a:lnTo>
                  <a:pt x="0" y="1588008"/>
                </a:lnTo>
                <a:lnTo>
                  <a:pt x="12191" y="1746504"/>
                </a:lnTo>
                <a:lnTo>
                  <a:pt x="24383" y="1825752"/>
                </a:lnTo>
                <a:lnTo>
                  <a:pt x="39624" y="1905000"/>
                </a:lnTo>
                <a:lnTo>
                  <a:pt x="50844" y="1953620"/>
                </a:lnTo>
                <a:lnTo>
                  <a:pt x="57912" y="1950720"/>
                </a:lnTo>
                <a:lnTo>
                  <a:pt x="67733" y="1949751"/>
                </a:lnTo>
                <a:lnTo>
                  <a:pt x="54863" y="1901952"/>
                </a:lnTo>
                <a:lnTo>
                  <a:pt x="39624" y="1822704"/>
                </a:lnTo>
                <a:lnTo>
                  <a:pt x="27431" y="1743456"/>
                </a:lnTo>
                <a:lnTo>
                  <a:pt x="21336" y="1667256"/>
                </a:lnTo>
                <a:lnTo>
                  <a:pt x="18287" y="1588008"/>
                </a:lnTo>
                <a:lnTo>
                  <a:pt x="18287" y="1511808"/>
                </a:lnTo>
                <a:lnTo>
                  <a:pt x="21336" y="1432560"/>
                </a:lnTo>
                <a:lnTo>
                  <a:pt x="30480" y="1356360"/>
                </a:lnTo>
                <a:lnTo>
                  <a:pt x="42671" y="1283208"/>
                </a:lnTo>
                <a:lnTo>
                  <a:pt x="57912" y="1207008"/>
                </a:lnTo>
                <a:lnTo>
                  <a:pt x="76200" y="1133856"/>
                </a:lnTo>
                <a:lnTo>
                  <a:pt x="100583" y="1060704"/>
                </a:lnTo>
                <a:lnTo>
                  <a:pt x="124968" y="990600"/>
                </a:lnTo>
                <a:lnTo>
                  <a:pt x="155447" y="920496"/>
                </a:lnTo>
                <a:lnTo>
                  <a:pt x="185927" y="853440"/>
                </a:lnTo>
                <a:lnTo>
                  <a:pt x="222503" y="786384"/>
                </a:lnTo>
                <a:lnTo>
                  <a:pt x="301751" y="658368"/>
                </a:lnTo>
                <a:lnTo>
                  <a:pt x="347471" y="597408"/>
                </a:lnTo>
                <a:lnTo>
                  <a:pt x="445007" y="481584"/>
                </a:lnTo>
                <a:lnTo>
                  <a:pt x="554736" y="377952"/>
                </a:lnTo>
                <a:lnTo>
                  <a:pt x="612647" y="329184"/>
                </a:lnTo>
                <a:lnTo>
                  <a:pt x="673607" y="283464"/>
                </a:lnTo>
                <a:lnTo>
                  <a:pt x="737615" y="237744"/>
                </a:lnTo>
                <a:lnTo>
                  <a:pt x="804671" y="198120"/>
                </a:lnTo>
                <a:lnTo>
                  <a:pt x="871727" y="161544"/>
                </a:lnTo>
                <a:lnTo>
                  <a:pt x="944880" y="128016"/>
                </a:lnTo>
                <a:lnTo>
                  <a:pt x="1018032" y="97536"/>
                </a:lnTo>
                <a:lnTo>
                  <a:pt x="1091183" y="70104"/>
                </a:lnTo>
                <a:lnTo>
                  <a:pt x="1170432" y="45720"/>
                </a:lnTo>
                <a:lnTo>
                  <a:pt x="1231391" y="30480"/>
                </a:lnTo>
                <a:lnTo>
                  <a:pt x="1295400" y="18287"/>
                </a:lnTo>
                <a:lnTo>
                  <a:pt x="1292352" y="0"/>
                </a:lnTo>
                <a:close/>
              </a:path>
            </a:pathLst>
          </a:custGeom>
          <a:solidFill>
            <a:srgbClr val="FFFFFF"/>
          </a:solidFill>
        </p:spPr>
        <p:txBody>
          <a:bodyPr wrap="square" lIns="0" tIns="0" rIns="0" bIns="0" rtlCol="0"/>
          <a:lstStyle/>
          <a:p>
            <a:endParaRPr sz="1634"/>
          </a:p>
        </p:txBody>
      </p:sp>
      <p:sp>
        <p:nvSpPr>
          <p:cNvPr id="23" name="bk object 23"/>
          <p:cNvSpPr/>
          <p:nvPr/>
        </p:nvSpPr>
        <p:spPr>
          <a:xfrm>
            <a:off x="2224099" y="3859382"/>
            <a:ext cx="556025" cy="448133"/>
          </a:xfrm>
          <a:prstGeom prst="rect">
            <a:avLst/>
          </a:prstGeom>
          <a:blipFill>
            <a:blip r:embed="rId4" cstate="print"/>
            <a:stretch>
              <a:fillRect/>
            </a:stretch>
          </a:blipFill>
        </p:spPr>
        <p:txBody>
          <a:bodyPr wrap="square" lIns="0" tIns="0" rIns="0" bIns="0" rtlCol="0"/>
          <a:lstStyle/>
          <a:p>
            <a:endParaRPr sz="1634"/>
          </a:p>
        </p:txBody>
      </p:sp>
      <p:sp>
        <p:nvSpPr>
          <p:cNvPr id="2" name="Holder 2"/>
          <p:cNvSpPr>
            <a:spLocks noGrp="1"/>
          </p:cNvSpPr>
          <p:nvPr>
            <p:ph type="title"/>
          </p:nvPr>
        </p:nvSpPr>
        <p:spPr>
          <a:xfrm>
            <a:off x="2556409" y="854772"/>
            <a:ext cx="7079179" cy="488916"/>
          </a:xfrm>
        </p:spPr>
        <p:txBody>
          <a:bodyPr lIns="0" tIns="0" rIns="0" bIns="0"/>
          <a:lstStyle>
            <a:lvl1pPr>
              <a:defRPr sz="3177" b="1" i="0">
                <a:solidFill>
                  <a:srgbClr val="B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5" name="Holder 5"/>
          <p:cNvSpPr>
            <a:spLocks noGrp="1"/>
          </p:cNvSpPr>
          <p:nvPr>
            <p:ph type="sldNum" sz="quarter" idx="7"/>
          </p:nvPr>
        </p:nvSpPr>
        <p:spPr/>
        <p:txBody>
          <a:bodyPr lIns="0" tIns="0" rIns="0" bIns="0"/>
          <a:lstStyle>
            <a:lvl1pPr>
              <a:defRPr sz="953" b="0" i="0">
                <a:solidFill>
                  <a:srgbClr val="888888"/>
                </a:solidFill>
                <a:latin typeface="Arial"/>
                <a:cs typeface="Arial"/>
              </a:defRPr>
            </a:lvl1pPr>
          </a:lstStyle>
          <a:p>
            <a:pPr marL="23053">
              <a:spcBef>
                <a:spcPts val="5"/>
              </a:spcBef>
            </a:pPr>
            <a:fld id="{81D60167-4931-47E6-BA6A-407CBD079E47}" type="slidenum">
              <a:rPr lang="id-ID" spc="-45" smtClean="0"/>
              <a:pPr marL="23053">
                <a:spcBef>
                  <a:spcPts val="5"/>
                </a:spcBef>
              </a:pPr>
              <a:t>‹#›</a:t>
            </a:fld>
            <a:endParaRPr lang="id-ID" spc="-45" dirty="0"/>
          </a:p>
        </p:txBody>
      </p:sp>
    </p:spTree>
    <p:extLst>
      <p:ext uri="{BB962C8B-B14F-4D97-AF65-F5344CB8AC3E}">
        <p14:creationId xmlns:p14="http://schemas.microsoft.com/office/powerpoint/2010/main" val="2318613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4" name="Holder 4"/>
          <p:cNvSpPr>
            <a:spLocks noGrp="1"/>
          </p:cNvSpPr>
          <p:nvPr>
            <p:ph type="sldNum" sz="quarter" idx="7"/>
          </p:nvPr>
        </p:nvSpPr>
        <p:spPr/>
        <p:txBody>
          <a:bodyPr lIns="0" tIns="0" rIns="0" bIns="0"/>
          <a:lstStyle>
            <a:lvl1pPr>
              <a:defRPr sz="953" b="0" i="0">
                <a:solidFill>
                  <a:srgbClr val="888888"/>
                </a:solidFill>
                <a:latin typeface="Arial"/>
                <a:cs typeface="Arial"/>
              </a:defRPr>
            </a:lvl1pPr>
          </a:lstStyle>
          <a:p>
            <a:pPr marL="23053">
              <a:spcBef>
                <a:spcPts val="5"/>
              </a:spcBef>
            </a:pPr>
            <a:fld id="{81D60167-4931-47E6-BA6A-407CBD079E47}" type="slidenum">
              <a:rPr lang="id-ID" spc="-45" smtClean="0"/>
              <a:pPr marL="23053">
                <a:spcBef>
                  <a:spcPts val="5"/>
                </a:spcBef>
              </a:pPr>
              <a:t>‹#›</a:t>
            </a:fld>
            <a:endParaRPr lang="id-ID" spc="-45" dirty="0"/>
          </a:p>
        </p:txBody>
      </p:sp>
    </p:spTree>
    <p:extLst>
      <p:ext uri="{BB962C8B-B14F-4D97-AF65-F5344CB8AC3E}">
        <p14:creationId xmlns:p14="http://schemas.microsoft.com/office/powerpoint/2010/main" val="1960433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080C4-3089-4145-8315-CEAD02BE96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3E4EE3E1-C0D6-489D-8D64-37B0F8E224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751BDA1C-B693-4835-A5BC-B7CBFDF2E329}"/>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5" name="Footer Placeholder 4">
            <a:extLst>
              <a:ext uri="{FF2B5EF4-FFF2-40B4-BE49-F238E27FC236}">
                <a16:creationId xmlns:a16="http://schemas.microsoft.com/office/drawing/2014/main" id="{F653BB24-E1E0-4A63-AFDC-4B463F6AA0F1}"/>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2BC2D341-6061-47E9-A465-95D1517F1A7C}"/>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3540077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20A5C-ADBA-439E-87CA-7BD2829D1188}"/>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809378C0-5DF7-498C-BDB3-F8F128CE36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BFA2FB03-891F-4C53-B762-29B102D1C3A9}"/>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5" name="Footer Placeholder 4">
            <a:extLst>
              <a:ext uri="{FF2B5EF4-FFF2-40B4-BE49-F238E27FC236}">
                <a16:creationId xmlns:a16="http://schemas.microsoft.com/office/drawing/2014/main" id="{16EB0337-4D75-4A6B-B960-F632F89E0AB2}"/>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0733AE6D-9547-4B51-BBDC-C5F4640CFD63}"/>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3802100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30FA-59AD-4BBE-972D-7FB53B19BC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67C627F1-4BA5-4A71-A66C-4EB6D477E9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420DD9-FE39-4700-B9A0-C68A961CF07E}"/>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5" name="Footer Placeholder 4">
            <a:extLst>
              <a:ext uri="{FF2B5EF4-FFF2-40B4-BE49-F238E27FC236}">
                <a16:creationId xmlns:a16="http://schemas.microsoft.com/office/drawing/2014/main" id="{330ED1E0-E631-4A92-A122-D503A1CE5309}"/>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2C98D60F-4731-49B2-892A-9C20BD0F6969}"/>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1402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2EC-31DA-47C9-B4A1-CB33037ADAC9}"/>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6AAA82AE-91EA-420E-B7CA-227648E3D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444B56B0-FCC1-429A-9984-0031DA0AE2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7C4ABC51-E1A0-4914-9AC7-688C33E2E54D}"/>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6" name="Footer Placeholder 5">
            <a:extLst>
              <a:ext uri="{FF2B5EF4-FFF2-40B4-BE49-F238E27FC236}">
                <a16:creationId xmlns:a16="http://schemas.microsoft.com/office/drawing/2014/main" id="{B573201E-B79C-4C89-85A2-615C7767171A}"/>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216F433D-4838-4757-835C-AA347CED6407}"/>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393368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364C-8540-4A74-BBA4-94A8E5D5B974}"/>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B7C3A3D0-7CF0-4F4B-A8C5-1669C78CC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1F8FE1-355F-4945-B3B6-2ED41D595A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268E2930-7DE7-481D-89C4-0B37A59597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3726D9-9A4C-41B9-85A2-79095A2D3B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F637E990-D81F-4954-827E-654A0A692C9A}"/>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8" name="Footer Placeholder 7">
            <a:extLst>
              <a:ext uri="{FF2B5EF4-FFF2-40B4-BE49-F238E27FC236}">
                <a16:creationId xmlns:a16="http://schemas.microsoft.com/office/drawing/2014/main" id="{6673101D-1611-42A9-88A2-CC049D3ED8BA}"/>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62426233-6987-4D20-B95A-9680FADF0F13}"/>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3366750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552B-280B-455A-9AD3-ADBEA157AAC7}"/>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0431F38C-1099-4A17-A042-83301450CE47}"/>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4" name="Footer Placeholder 3">
            <a:extLst>
              <a:ext uri="{FF2B5EF4-FFF2-40B4-BE49-F238E27FC236}">
                <a16:creationId xmlns:a16="http://schemas.microsoft.com/office/drawing/2014/main" id="{3A4C59E9-96F0-4850-A183-5569331952BE}"/>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341835B9-D791-4665-9CD2-45A89C231D92}"/>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2479119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986AD6-5556-4639-8765-8B6F289EC39E}"/>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3" name="Footer Placeholder 2">
            <a:extLst>
              <a:ext uri="{FF2B5EF4-FFF2-40B4-BE49-F238E27FC236}">
                <a16:creationId xmlns:a16="http://schemas.microsoft.com/office/drawing/2014/main" id="{E03270C2-EFD0-4E64-9471-46508A02A76F}"/>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692DD980-006F-4670-A986-359A27ABCC64}"/>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196391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5/22/2019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CBA9-73AD-47FA-9414-4F48F84632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AFB693E3-5D58-4D75-ABD0-58F759FCD0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DA46CA0C-6BCB-42E0-A1F2-049541B03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0D6739-22F5-41B5-A9E7-3F8DABC4380E}"/>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6" name="Footer Placeholder 5">
            <a:extLst>
              <a:ext uri="{FF2B5EF4-FFF2-40B4-BE49-F238E27FC236}">
                <a16:creationId xmlns:a16="http://schemas.microsoft.com/office/drawing/2014/main" id="{9FBB0E2F-E726-4CA8-B4C7-487EED374561}"/>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3FBAE649-9915-4D5E-9368-82B197697D0F}"/>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2707848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7D0F-768C-4DD7-B7E9-52ED59420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7CB62100-E5A0-411A-9AA8-2A793652B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AD80ADCC-4D7D-40BA-8269-355F57242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2B94AA-8E3D-4384-B030-3D52B502946C}"/>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6" name="Footer Placeholder 5">
            <a:extLst>
              <a:ext uri="{FF2B5EF4-FFF2-40B4-BE49-F238E27FC236}">
                <a16:creationId xmlns:a16="http://schemas.microsoft.com/office/drawing/2014/main" id="{8B91665F-D229-4138-BF17-7B515CA4F059}"/>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825E0BD6-B09E-46D8-B494-542839B6F342}"/>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3894117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1469-1323-44C8-AA56-5B084BE24348}"/>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2B2A0E96-2359-44C8-8393-1FA7DAC21A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092AF347-987F-4926-B07C-863D67918BFF}"/>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5" name="Footer Placeholder 4">
            <a:extLst>
              <a:ext uri="{FF2B5EF4-FFF2-40B4-BE49-F238E27FC236}">
                <a16:creationId xmlns:a16="http://schemas.microsoft.com/office/drawing/2014/main" id="{955A4129-3109-421A-A143-96DBE12F89F3}"/>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FB34C726-EA48-4FC9-B901-2573260DBD5F}"/>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388606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5575B-B79F-4AA4-8E93-31C9A937C9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E491384E-085D-4DA3-9F0B-BE5C08480FE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87A929DF-80AF-4EBB-B27E-A234889322F6}"/>
              </a:ext>
            </a:extLst>
          </p:cNvPr>
          <p:cNvSpPr>
            <a:spLocks noGrp="1"/>
          </p:cNvSpPr>
          <p:nvPr>
            <p:ph type="dt" sz="half" idx="10"/>
          </p:nvPr>
        </p:nvSpPr>
        <p:spPr/>
        <p:txBody>
          <a:bodyPr/>
          <a:lstStyle/>
          <a:p>
            <a:fld id="{B823123D-2FC8-4E8C-811D-90AB009EEE41}" type="datetimeFigureOut">
              <a:rPr lang="id-ID" smtClean="0"/>
              <a:t>22/05/2019</a:t>
            </a:fld>
            <a:endParaRPr lang="id-ID"/>
          </a:p>
        </p:txBody>
      </p:sp>
      <p:sp>
        <p:nvSpPr>
          <p:cNvPr id="5" name="Footer Placeholder 4">
            <a:extLst>
              <a:ext uri="{FF2B5EF4-FFF2-40B4-BE49-F238E27FC236}">
                <a16:creationId xmlns:a16="http://schemas.microsoft.com/office/drawing/2014/main" id="{9053ECE8-F5C5-4089-8CE6-4D0CDEB13B5E}"/>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51EEA787-7EAF-417A-B9DB-3BA965DA8F8F}"/>
              </a:ext>
            </a:extLst>
          </p:cNvPr>
          <p:cNvSpPr>
            <a:spLocks noGrp="1"/>
          </p:cNvSpPr>
          <p:nvPr>
            <p:ph type="sldNum" sz="quarter" idx="12"/>
          </p:nvPr>
        </p:nvSpPr>
        <p:spPr/>
        <p:txBody>
          <a:bodyPr/>
          <a:lstStyle/>
          <a:p>
            <a:fld id="{9CB3F853-5577-4621-804D-F93791294327}" type="slidenum">
              <a:rPr lang="id-ID" smtClean="0"/>
              <a:t>‹#›</a:t>
            </a:fld>
            <a:endParaRPr lang="id-ID"/>
          </a:p>
        </p:txBody>
      </p:sp>
    </p:spTree>
    <p:extLst>
      <p:ext uri="{BB962C8B-B14F-4D97-AF65-F5344CB8AC3E}">
        <p14:creationId xmlns:p14="http://schemas.microsoft.com/office/powerpoint/2010/main" val="347403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d-ID"/>
          </a:p>
        </p:txBody>
      </p:sp>
      <p:sp>
        <p:nvSpPr>
          <p:cNvPr id="4" name="Rectangle 4">
            <a:extLst>
              <a:ext uri="{FF2B5EF4-FFF2-40B4-BE49-F238E27FC236}">
                <a16:creationId xmlns:a16="http://schemas.microsoft.com/office/drawing/2014/main" id="{591DD611-AF82-42D3-A71A-6686B72E0C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69E2A6-105F-4C6D-8099-BEBD229864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801B03-0F62-40CD-AAED-FD71C598CE96}"/>
              </a:ext>
            </a:extLst>
          </p:cNvPr>
          <p:cNvSpPr>
            <a:spLocks noGrp="1" noChangeArrowheads="1"/>
          </p:cNvSpPr>
          <p:nvPr>
            <p:ph type="sldNum" sz="quarter" idx="12"/>
          </p:nvPr>
        </p:nvSpPr>
        <p:spPr>
          <a:ln/>
        </p:spPr>
        <p:txBody>
          <a:bodyPr/>
          <a:lstStyle>
            <a:lvl1pPr>
              <a:defRPr/>
            </a:lvl1pPr>
          </a:lstStyle>
          <a:p>
            <a:pPr>
              <a:defRPr/>
            </a:pPr>
            <a:fld id="{8D65D01F-64ED-434D-9F10-604891449A6D}" type="slidenum">
              <a:rPr lang="en-US" altLang="en-US"/>
              <a:pPr>
                <a:defRPr/>
              </a:pPr>
              <a:t>‹#›</a:t>
            </a:fld>
            <a:endParaRPr lang="en-US" altLang="en-US"/>
          </a:p>
        </p:txBody>
      </p:sp>
    </p:spTree>
    <p:extLst>
      <p:ext uri="{BB962C8B-B14F-4D97-AF65-F5344CB8AC3E}">
        <p14:creationId xmlns:p14="http://schemas.microsoft.com/office/powerpoint/2010/main" val="2859325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Rectangle 4">
            <a:extLst>
              <a:ext uri="{FF2B5EF4-FFF2-40B4-BE49-F238E27FC236}">
                <a16:creationId xmlns:a16="http://schemas.microsoft.com/office/drawing/2014/main" id="{8BAD12A4-7BA9-4F53-991C-88C192A9D5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3ECF59-266D-46C4-AF53-AE432E57C5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163BB3-BF3B-4532-8AF4-4E31F26AC7A7}"/>
              </a:ext>
            </a:extLst>
          </p:cNvPr>
          <p:cNvSpPr>
            <a:spLocks noGrp="1" noChangeArrowheads="1"/>
          </p:cNvSpPr>
          <p:nvPr>
            <p:ph type="sldNum" sz="quarter" idx="12"/>
          </p:nvPr>
        </p:nvSpPr>
        <p:spPr>
          <a:ln/>
        </p:spPr>
        <p:txBody>
          <a:bodyPr/>
          <a:lstStyle>
            <a:lvl1pPr>
              <a:defRPr/>
            </a:lvl1pPr>
          </a:lstStyle>
          <a:p>
            <a:pPr>
              <a:defRPr/>
            </a:pPr>
            <a:fld id="{852FBE0D-11B1-4621-A00B-571E6FBA112A}" type="slidenum">
              <a:rPr lang="en-US" altLang="en-US"/>
              <a:pPr>
                <a:defRPr/>
              </a:pPr>
              <a:t>‹#›</a:t>
            </a:fld>
            <a:endParaRPr lang="en-US" altLang="en-US"/>
          </a:p>
        </p:txBody>
      </p:sp>
    </p:spTree>
    <p:extLst>
      <p:ext uri="{BB962C8B-B14F-4D97-AF65-F5344CB8AC3E}">
        <p14:creationId xmlns:p14="http://schemas.microsoft.com/office/powerpoint/2010/main" val="1436206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id-ID"/>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CEEF13B-5293-4A90-ACEB-FDA1511045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3E7159-2533-4D33-8BC1-204EE195D6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E34DE8-F6E8-4AF4-A623-B316F9FB3483}"/>
              </a:ext>
            </a:extLst>
          </p:cNvPr>
          <p:cNvSpPr>
            <a:spLocks noGrp="1" noChangeArrowheads="1"/>
          </p:cNvSpPr>
          <p:nvPr>
            <p:ph type="sldNum" sz="quarter" idx="12"/>
          </p:nvPr>
        </p:nvSpPr>
        <p:spPr>
          <a:ln/>
        </p:spPr>
        <p:txBody>
          <a:bodyPr/>
          <a:lstStyle>
            <a:lvl1pPr>
              <a:defRPr/>
            </a:lvl1pPr>
          </a:lstStyle>
          <a:p>
            <a:pPr>
              <a:defRPr/>
            </a:pPr>
            <a:fld id="{6275593F-B99A-405D-B08C-C56BE3E3A3DA}" type="slidenum">
              <a:rPr lang="en-US" altLang="en-US"/>
              <a:pPr>
                <a:defRPr/>
              </a:pPr>
              <a:t>‹#›</a:t>
            </a:fld>
            <a:endParaRPr lang="en-US" altLang="en-US"/>
          </a:p>
        </p:txBody>
      </p:sp>
    </p:spTree>
    <p:extLst>
      <p:ext uri="{BB962C8B-B14F-4D97-AF65-F5344CB8AC3E}">
        <p14:creationId xmlns:p14="http://schemas.microsoft.com/office/powerpoint/2010/main" val="2008351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Rectangle 4">
            <a:extLst>
              <a:ext uri="{FF2B5EF4-FFF2-40B4-BE49-F238E27FC236}">
                <a16:creationId xmlns:a16="http://schemas.microsoft.com/office/drawing/2014/main" id="{E464B061-9CB6-4CB4-BCBB-9113959224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D0BA4F-A95D-40E3-8778-568CFA01C5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734A30-9893-4442-8FC6-CD07336CD9F3}"/>
              </a:ext>
            </a:extLst>
          </p:cNvPr>
          <p:cNvSpPr>
            <a:spLocks noGrp="1" noChangeArrowheads="1"/>
          </p:cNvSpPr>
          <p:nvPr>
            <p:ph type="sldNum" sz="quarter" idx="12"/>
          </p:nvPr>
        </p:nvSpPr>
        <p:spPr>
          <a:ln/>
        </p:spPr>
        <p:txBody>
          <a:bodyPr/>
          <a:lstStyle>
            <a:lvl1pPr>
              <a:defRPr/>
            </a:lvl1pPr>
          </a:lstStyle>
          <a:p>
            <a:pPr>
              <a:defRPr/>
            </a:pPr>
            <a:fld id="{9A6D9AD2-0227-4BC9-B9F5-AFE1CD1E4C80}" type="slidenum">
              <a:rPr lang="en-US" altLang="en-US"/>
              <a:pPr>
                <a:defRPr/>
              </a:pPr>
              <a:t>‹#›</a:t>
            </a:fld>
            <a:endParaRPr lang="en-US" altLang="en-US"/>
          </a:p>
        </p:txBody>
      </p:sp>
    </p:spTree>
    <p:extLst>
      <p:ext uri="{BB962C8B-B14F-4D97-AF65-F5344CB8AC3E}">
        <p14:creationId xmlns:p14="http://schemas.microsoft.com/office/powerpoint/2010/main" val="1991662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Rectangle 4">
            <a:extLst>
              <a:ext uri="{FF2B5EF4-FFF2-40B4-BE49-F238E27FC236}">
                <a16:creationId xmlns:a16="http://schemas.microsoft.com/office/drawing/2014/main" id="{DAF8FEE5-FB96-45EB-978F-33335FB774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31345FD-F218-416A-877A-458ACE773E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01E3D87-8640-4043-834C-04B4235F9177}"/>
              </a:ext>
            </a:extLst>
          </p:cNvPr>
          <p:cNvSpPr>
            <a:spLocks noGrp="1" noChangeArrowheads="1"/>
          </p:cNvSpPr>
          <p:nvPr>
            <p:ph type="sldNum" sz="quarter" idx="12"/>
          </p:nvPr>
        </p:nvSpPr>
        <p:spPr>
          <a:ln/>
        </p:spPr>
        <p:txBody>
          <a:bodyPr/>
          <a:lstStyle>
            <a:lvl1pPr>
              <a:defRPr/>
            </a:lvl1pPr>
          </a:lstStyle>
          <a:p>
            <a:pPr>
              <a:defRPr/>
            </a:pPr>
            <a:fld id="{36248676-13E8-4D20-BB20-E6B261C11111}" type="slidenum">
              <a:rPr lang="en-US" altLang="en-US"/>
              <a:pPr>
                <a:defRPr/>
              </a:pPr>
              <a:t>‹#›</a:t>
            </a:fld>
            <a:endParaRPr lang="en-US" altLang="en-US"/>
          </a:p>
        </p:txBody>
      </p:sp>
    </p:spTree>
    <p:extLst>
      <p:ext uri="{BB962C8B-B14F-4D97-AF65-F5344CB8AC3E}">
        <p14:creationId xmlns:p14="http://schemas.microsoft.com/office/powerpoint/2010/main" val="2090296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Rectangle 4">
            <a:extLst>
              <a:ext uri="{FF2B5EF4-FFF2-40B4-BE49-F238E27FC236}">
                <a16:creationId xmlns:a16="http://schemas.microsoft.com/office/drawing/2014/main" id="{3591A665-6131-4C0E-8444-7C3058A1626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5AC3108-9FD4-4055-9EBE-7172056060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3A65B52-2D4C-42F1-838B-9E12873D1F75}"/>
              </a:ext>
            </a:extLst>
          </p:cNvPr>
          <p:cNvSpPr>
            <a:spLocks noGrp="1" noChangeArrowheads="1"/>
          </p:cNvSpPr>
          <p:nvPr>
            <p:ph type="sldNum" sz="quarter" idx="12"/>
          </p:nvPr>
        </p:nvSpPr>
        <p:spPr>
          <a:ln/>
        </p:spPr>
        <p:txBody>
          <a:bodyPr/>
          <a:lstStyle>
            <a:lvl1pPr>
              <a:defRPr/>
            </a:lvl1pPr>
          </a:lstStyle>
          <a:p>
            <a:pPr>
              <a:defRPr/>
            </a:pPr>
            <a:fld id="{91D833EF-C3F4-47F3-A257-869B34298AC2}" type="slidenum">
              <a:rPr lang="en-US" altLang="en-US"/>
              <a:pPr>
                <a:defRPr/>
              </a:pPr>
              <a:t>‹#›</a:t>
            </a:fld>
            <a:endParaRPr lang="en-US" altLang="en-US"/>
          </a:p>
        </p:txBody>
      </p:sp>
    </p:spTree>
    <p:extLst>
      <p:ext uri="{BB962C8B-B14F-4D97-AF65-F5344CB8AC3E}">
        <p14:creationId xmlns:p14="http://schemas.microsoft.com/office/powerpoint/2010/main" val="246537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01959C-8C49-43BB-9937-82EDE93B80A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7D0F4A-0EDF-4874-8324-6A0B9093BD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D636F57-930C-4AA7-AF87-C7A06A504866}"/>
              </a:ext>
            </a:extLst>
          </p:cNvPr>
          <p:cNvSpPr>
            <a:spLocks noGrp="1" noChangeArrowheads="1"/>
          </p:cNvSpPr>
          <p:nvPr>
            <p:ph type="sldNum" sz="quarter" idx="12"/>
          </p:nvPr>
        </p:nvSpPr>
        <p:spPr>
          <a:ln/>
        </p:spPr>
        <p:txBody>
          <a:bodyPr/>
          <a:lstStyle>
            <a:lvl1pPr>
              <a:defRPr/>
            </a:lvl1pPr>
          </a:lstStyle>
          <a:p>
            <a:pPr>
              <a:defRPr/>
            </a:pPr>
            <a:fld id="{E808395A-7AFF-4B0A-842B-CC44E40542CF}" type="slidenum">
              <a:rPr lang="en-US" altLang="en-US"/>
              <a:pPr>
                <a:defRPr/>
              </a:pPr>
              <a:t>‹#›</a:t>
            </a:fld>
            <a:endParaRPr lang="en-US" altLang="en-US"/>
          </a:p>
        </p:txBody>
      </p:sp>
    </p:spTree>
    <p:extLst>
      <p:ext uri="{BB962C8B-B14F-4D97-AF65-F5344CB8AC3E}">
        <p14:creationId xmlns:p14="http://schemas.microsoft.com/office/powerpoint/2010/main" val="2377052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d-ID"/>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A527D6-D5A9-4757-9E1A-A7E217AB44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2E943E-85C7-4CBA-82C1-0AB1DF5AC5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06049B-B710-48BC-A432-AF4623455F4F}"/>
              </a:ext>
            </a:extLst>
          </p:cNvPr>
          <p:cNvSpPr>
            <a:spLocks noGrp="1" noChangeArrowheads="1"/>
          </p:cNvSpPr>
          <p:nvPr>
            <p:ph type="sldNum" sz="quarter" idx="12"/>
          </p:nvPr>
        </p:nvSpPr>
        <p:spPr>
          <a:ln/>
        </p:spPr>
        <p:txBody>
          <a:bodyPr/>
          <a:lstStyle>
            <a:lvl1pPr>
              <a:defRPr/>
            </a:lvl1pPr>
          </a:lstStyle>
          <a:p>
            <a:pPr>
              <a:defRPr/>
            </a:pPr>
            <a:fld id="{FD8AB376-6C74-47B3-96B0-9589F174BED8}" type="slidenum">
              <a:rPr lang="en-US" altLang="en-US"/>
              <a:pPr>
                <a:defRPr/>
              </a:pPr>
              <a:t>‹#›</a:t>
            </a:fld>
            <a:endParaRPr lang="en-US" altLang="en-US"/>
          </a:p>
        </p:txBody>
      </p:sp>
    </p:spTree>
    <p:extLst>
      <p:ext uri="{BB962C8B-B14F-4D97-AF65-F5344CB8AC3E}">
        <p14:creationId xmlns:p14="http://schemas.microsoft.com/office/powerpoint/2010/main" val="898365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d-ID"/>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C99702-F33F-449C-AC91-4F199B78AC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2C27B8-DD46-4037-B2DB-5842F92B3F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B63368-1790-4B19-9607-527926F3E8F6}"/>
              </a:ext>
            </a:extLst>
          </p:cNvPr>
          <p:cNvSpPr>
            <a:spLocks noGrp="1" noChangeArrowheads="1"/>
          </p:cNvSpPr>
          <p:nvPr>
            <p:ph type="sldNum" sz="quarter" idx="12"/>
          </p:nvPr>
        </p:nvSpPr>
        <p:spPr>
          <a:ln/>
        </p:spPr>
        <p:txBody>
          <a:bodyPr/>
          <a:lstStyle>
            <a:lvl1pPr>
              <a:defRPr/>
            </a:lvl1pPr>
          </a:lstStyle>
          <a:p>
            <a:pPr>
              <a:defRPr/>
            </a:pPr>
            <a:fld id="{848D1EEC-7C64-42F5-A18D-CC0D813FA27C}" type="slidenum">
              <a:rPr lang="en-US" altLang="en-US"/>
              <a:pPr>
                <a:defRPr/>
              </a:pPr>
              <a:t>‹#›</a:t>
            </a:fld>
            <a:endParaRPr lang="en-US" altLang="en-US"/>
          </a:p>
        </p:txBody>
      </p:sp>
    </p:spTree>
    <p:extLst>
      <p:ext uri="{BB962C8B-B14F-4D97-AF65-F5344CB8AC3E}">
        <p14:creationId xmlns:p14="http://schemas.microsoft.com/office/powerpoint/2010/main" val="4095333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Rectangle 4">
            <a:extLst>
              <a:ext uri="{FF2B5EF4-FFF2-40B4-BE49-F238E27FC236}">
                <a16:creationId xmlns:a16="http://schemas.microsoft.com/office/drawing/2014/main" id="{D1FA71FD-DB24-4005-AC83-0D7E7047A1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0B7599-F9EC-412A-B49E-D08377FFED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50D9C7-7A4D-41D2-8469-365193804F30}"/>
              </a:ext>
            </a:extLst>
          </p:cNvPr>
          <p:cNvSpPr>
            <a:spLocks noGrp="1" noChangeArrowheads="1"/>
          </p:cNvSpPr>
          <p:nvPr>
            <p:ph type="sldNum" sz="quarter" idx="12"/>
          </p:nvPr>
        </p:nvSpPr>
        <p:spPr>
          <a:ln/>
        </p:spPr>
        <p:txBody>
          <a:bodyPr/>
          <a:lstStyle>
            <a:lvl1pPr>
              <a:defRPr/>
            </a:lvl1pPr>
          </a:lstStyle>
          <a:p>
            <a:pPr>
              <a:defRPr/>
            </a:pPr>
            <a:fld id="{5BA45E15-90C3-4634-A7AF-8E701E8E04F5}" type="slidenum">
              <a:rPr lang="en-US" altLang="en-US"/>
              <a:pPr>
                <a:defRPr/>
              </a:pPr>
              <a:t>‹#›</a:t>
            </a:fld>
            <a:endParaRPr lang="en-US" altLang="en-US"/>
          </a:p>
        </p:txBody>
      </p:sp>
    </p:spTree>
    <p:extLst>
      <p:ext uri="{BB962C8B-B14F-4D97-AF65-F5344CB8AC3E}">
        <p14:creationId xmlns:p14="http://schemas.microsoft.com/office/powerpoint/2010/main" val="3699255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Rectangle 4">
            <a:extLst>
              <a:ext uri="{FF2B5EF4-FFF2-40B4-BE49-F238E27FC236}">
                <a16:creationId xmlns:a16="http://schemas.microsoft.com/office/drawing/2014/main" id="{0B6D2CC2-760A-4651-8354-14E804B9B9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3CD6F4-CECB-499A-B2B6-591BE793E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56CA0F-D6BF-44EF-8888-96E52F771DC9}"/>
              </a:ext>
            </a:extLst>
          </p:cNvPr>
          <p:cNvSpPr>
            <a:spLocks noGrp="1" noChangeArrowheads="1"/>
          </p:cNvSpPr>
          <p:nvPr>
            <p:ph type="sldNum" sz="quarter" idx="12"/>
          </p:nvPr>
        </p:nvSpPr>
        <p:spPr>
          <a:ln/>
        </p:spPr>
        <p:txBody>
          <a:bodyPr/>
          <a:lstStyle>
            <a:lvl1pPr>
              <a:defRPr/>
            </a:lvl1pPr>
          </a:lstStyle>
          <a:p>
            <a:pPr>
              <a:defRPr/>
            </a:pPr>
            <a:fld id="{5170690A-D74C-47D1-8280-389C998F4B5F}" type="slidenum">
              <a:rPr lang="en-US" altLang="en-US"/>
              <a:pPr>
                <a:defRPr/>
              </a:pPr>
              <a:t>‹#›</a:t>
            </a:fld>
            <a:endParaRPr lang="en-US" altLang="en-US"/>
          </a:p>
        </p:txBody>
      </p:sp>
    </p:spTree>
    <p:extLst>
      <p:ext uri="{BB962C8B-B14F-4D97-AF65-F5344CB8AC3E}">
        <p14:creationId xmlns:p14="http://schemas.microsoft.com/office/powerpoint/2010/main" val="4193636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5A63-154C-45ED-9098-774E257F0B1F}" type="slidenum">
              <a:rPr lang="en-US"/>
              <a:pPr>
                <a:defRPr/>
              </a:pPr>
              <a:t>‹#›</a:t>
            </a:fld>
            <a:endParaRPr lang="en-US"/>
          </a:p>
        </p:txBody>
      </p:sp>
    </p:spTree>
    <p:extLst>
      <p:ext uri="{BB962C8B-B14F-4D97-AF65-F5344CB8AC3E}">
        <p14:creationId xmlns:p14="http://schemas.microsoft.com/office/powerpoint/2010/main" val="879574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2F67C8-5F9E-4CD1-B946-B1CFC5B506AE}" type="slidenum">
              <a:rPr lang="en-US"/>
              <a:pPr>
                <a:defRPr/>
              </a:pPr>
              <a:t>‹#›</a:t>
            </a:fld>
            <a:endParaRPr lang="en-US"/>
          </a:p>
        </p:txBody>
      </p:sp>
    </p:spTree>
    <p:extLst>
      <p:ext uri="{BB962C8B-B14F-4D97-AF65-F5344CB8AC3E}">
        <p14:creationId xmlns:p14="http://schemas.microsoft.com/office/powerpoint/2010/main" val="210841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EF317B-0A08-47EB-AC46-71917AE6BC0D}" type="slidenum">
              <a:rPr lang="en-US"/>
              <a:pPr>
                <a:defRPr/>
              </a:pPr>
              <a:t>‹#›</a:t>
            </a:fld>
            <a:endParaRPr lang="en-US"/>
          </a:p>
        </p:txBody>
      </p:sp>
    </p:spTree>
    <p:extLst>
      <p:ext uri="{BB962C8B-B14F-4D97-AF65-F5344CB8AC3E}">
        <p14:creationId xmlns:p14="http://schemas.microsoft.com/office/powerpoint/2010/main" val="785339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A5DC61-CCD1-4B0E-B395-AC367568455C}" type="slidenum">
              <a:rPr lang="en-US"/>
              <a:pPr>
                <a:defRPr/>
              </a:pPr>
              <a:t>‹#›</a:t>
            </a:fld>
            <a:endParaRPr lang="en-US"/>
          </a:p>
        </p:txBody>
      </p:sp>
    </p:spTree>
    <p:extLst>
      <p:ext uri="{BB962C8B-B14F-4D97-AF65-F5344CB8AC3E}">
        <p14:creationId xmlns:p14="http://schemas.microsoft.com/office/powerpoint/2010/main" val="4204795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AEF357-435B-4DE7-B710-92ED2F0F7F46}" type="slidenum">
              <a:rPr lang="en-US"/>
              <a:pPr>
                <a:defRPr/>
              </a:pPr>
              <a:t>‹#›</a:t>
            </a:fld>
            <a:endParaRPr lang="en-US"/>
          </a:p>
        </p:txBody>
      </p:sp>
    </p:spTree>
    <p:extLst>
      <p:ext uri="{BB962C8B-B14F-4D97-AF65-F5344CB8AC3E}">
        <p14:creationId xmlns:p14="http://schemas.microsoft.com/office/powerpoint/2010/main" val="254437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B4F7BA-308F-4540-88C3-D65A9B3DADCB}" type="slidenum">
              <a:rPr lang="en-US"/>
              <a:pPr>
                <a:defRPr/>
              </a:pPr>
              <a:t>‹#›</a:t>
            </a:fld>
            <a:endParaRPr lang="en-US"/>
          </a:p>
        </p:txBody>
      </p:sp>
    </p:spTree>
    <p:extLst>
      <p:ext uri="{BB962C8B-B14F-4D97-AF65-F5344CB8AC3E}">
        <p14:creationId xmlns:p14="http://schemas.microsoft.com/office/powerpoint/2010/main" val="19513130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DC8C79-8DF1-425B-99FF-A31C7712CAE8}" type="slidenum">
              <a:rPr lang="en-US"/>
              <a:pPr>
                <a:defRPr/>
              </a:pPr>
              <a:t>‹#›</a:t>
            </a:fld>
            <a:endParaRPr lang="en-US"/>
          </a:p>
        </p:txBody>
      </p:sp>
    </p:spTree>
    <p:extLst>
      <p:ext uri="{BB962C8B-B14F-4D97-AF65-F5344CB8AC3E}">
        <p14:creationId xmlns:p14="http://schemas.microsoft.com/office/powerpoint/2010/main" val="2819521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E85A75-409F-447C-AAA8-D3753AF74C5A}" type="slidenum">
              <a:rPr lang="en-US"/>
              <a:pPr>
                <a:defRPr/>
              </a:pPr>
              <a:t>‹#›</a:t>
            </a:fld>
            <a:endParaRPr lang="en-US"/>
          </a:p>
        </p:txBody>
      </p:sp>
    </p:spTree>
    <p:extLst>
      <p:ext uri="{BB962C8B-B14F-4D97-AF65-F5344CB8AC3E}">
        <p14:creationId xmlns:p14="http://schemas.microsoft.com/office/powerpoint/2010/main" val="2601795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196EF6-033A-4966-A788-A27BEAD44327}" type="slidenum">
              <a:rPr lang="en-US"/>
              <a:pPr>
                <a:defRPr/>
              </a:pPr>
              <a:t>‹#›</a:t>
            </a:fld>
            <a:endParaRPr lang="en-US"/>
          </a:p>
        </p:txBody>
      </p:sp>
    </p:spTree>
    <p:extLst>
      <p:ext uri="{BB962C8B-B14F-4D97-AF65-F5344CB8AC3E}">
        <p14:creationId xmlns:p14="http://schemas.microsoft.com/office/powerpoint/2010/main" val="1260514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FE99B0-A919-4FEF-8808-A74E02458189}" type="slidenum">
              <a:rPr lang="en-US"/>
              <a:pPr>
                <a:defRPr/>
              </a:pPr>
              <a:t>‹#›</a:t>
            </a:fld>
            <a:endParaRPr lang="en-US"/>
          </a:p>
        </p:txBody>
      </p:sp>
    </p:spTree>
    <p:extLst>
      <p:ext uri="{BB962C8B-B14F-4D97-AF65-F5344CB8AC3E}">
        <p14:creationId xmlns:p14="http://schemas.microsoft.com/office/powerpoint/2010/main" val="1383469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91E2E7-7C9E-47A1-A3DE-A34368E8F02E}" type="slidenum">
              <a:rPr lang="en-US"/>
              <a:pPr>
                <a:defRPr/>
              </a:pPr>
              <a:t>‹#›</a:t>
            </a:fld>
            <a:endParaRPr lang="en-US"/>
          </a:p>
        </p:txBody>
      </p:sp>
    </p:spTree>
    <p:extLst>
      <p:ext uri="{BB962C8B-B14F-4D97-AF65-F5344CB8AC3E}">
        <p14:creationId xmlns:p14="http://schemas.microsoft.com/office/powerpoint/2010/main" val="1310751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928A54-0398-4D9E-A82A-03797E0F8E4B}" type="slidenum">
              <a:rPr lang="en-US"/>
              <a:pPr>
                <a:defRPr/>
              </a:pPr>
              <a:t>‹#›</a:t>
            </a:fld>
            <a:endParaRPr lang="en-US"/>
          </a:p>
        </p:txBody>
      </p:sp>
    </p:spTree>
    <p:extLst>
      <p:ext uri="{BB962C8B-B14F-4D97-AF65-F5344CB8AC3E}">
        <p14:creationId xmlns:p14="http://schemas.microsoft.com/office/powerpoint/2010/main" val="2670229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E95ED4-5451-4EBC-9445-570EF5F2A956}" type="slidenum">
              <a:rPr lang="en-US"/>
              <a:pPr>
                <a:defRPr/>
              </a:pPr>
              <a:t>‹#›</a:t>
            </a:fld>
            <a:endParaRPr lang="en-US"/>
          </a:p>
        </p:txBody>
      </p:sp>
    </p:spTree>
    <p:extLst>
      <p:ext uri="{BB962C8B-B14F-4D97-AF65-F5344CB8AC3E}">
        <p14:creationId xmlns:p14="http://schemas.microsoft.com/office/powerpoint/2010/main" val="565772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5/22/2019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5/22/2019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5/22/2019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870318" y="6449958"/>
            <a:ext cx="2144067" cy="291329"/>
          </a:xfrm>
          <a:prstGeom prst="rect">
            <a:avLst/>
          </a:prstGeom>
          <a:blipFill>
            <a:blip r:embed="rId7" cstate="print"/>
            <a:stretch>
              <a:fillRect/>
            </a:stretch>
          </a:blipFill>
        </p:spPr>
        <p:txBody>
          <a:bodyPr wrap="square" lIns="0" tIns="0" rIns="0" bIns="0" rtlCol="0"/>
          <a:lstStyle/>
          <a:p>
            <a:endParaRPr sz="2051"/>
          </a:p>
        </p:txBody>
      </p:sp>
      <p:sp>
        <p:nvSpPr>
          <p:cNvPr id="2" name="Holder 2"/>
          <p:cNvSpPr>
            <a:spLocks noGrp="1"/>
          </p:cNvSpPr>
          <p:nvPr>
            <p:ph type="title"/>
          </p:nvPr>
        </p:nvSpPr>
        <p:spPr>
          <a:xfrm>
            <a:off x="5277112" y="1964580"/>
            <a:ext cx="6249486" cy="377026"/>
          </a:xfrm>
          <a:prstGeom prst="rect">
            <a:avLst/>
          </a:prstGeom>
        </p:spPr>
        <p:txBody>
          <a:bodyPr wrap="square" lIns="0" tIns="0" rIns="0" bIns="0">
            <a:spAutoFit/>
          </a:bodyPr>
          <a:lstStyle>
            <a:lvl1pPr>
              <a:defRPr sz="2450" b="0" i="0">
                <a:solidFill>
                  <a:srgbClr val="FFFF00"/>
                </a:solidFill>
                <a:latin typeface="Arial"/>
                <a:cs typeface="Arial"/>
              </a:defRPr>
            </a:lvl1pPr>
          </a:lstStyle>
          <a:p>
            <a:endParaRPr/>
          </a:p>
        </p:txBody>
      </p:sp>
      <p:sp>
        <p:nvSpPr>
          <p:cNvPr id="3" name="Holder 3"/>
          <p:cNvSpPr>
            <a:spLocks noGrp="1"/>
          </p:cNvSpPr>
          <p:nvPr>
            <p:ph type="body" idx="1"/>
          </p:nvPr>
        </p:nvSpPr>
        <p:spPr>
          <a:xfrm>
            <a:off x="822079" y="1882188"/>
            <a:ext cx="10547843" cy="377026"/>
          </a:xfrm>
          <a:prstGeom prst="rect">
            <a:avLst/>
          </a:prstGeom>
        </p:spPr>
        <p:txBody>
          <a:bodyPr wrap="square" lIns="0" tIns="0" rIns="0" bIns="0">
            <a:spAutoFit/>
          </a:bodyPr>
          <a:lstStyle>
            <a:lvl1pPr>
              <a:defRPr sz="2450" b="0" i="0">
                <a:solidFill>
                  <a:srgbClr val="252525"/>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6" name="Holder 6"/>
          <p:cNvSpPr>
            <a:spLocks noGrp="1"/>
          </p:cNvSpPr>
          <p:nvPr>
            <p:ph type="sldNum" sz="quarter" idx="7"/>
          </p:nvPr>
        </p:nvSpPr>
        <p:spPr>
          <a:xfrm>
            <a:off x="9427967" y="6462813"/>
            <a:ext cx="233125" cy="184025"/>
          </a:xfrm>
          <a:prstGeom prst="rect">
            <a:avLst/>
          </a:prstGeom>
        </p:spPr>
        <p:txBody>
          <a:bodyPr wrap="square" lIns="0" tIns="0" rIns="0" bIns="0">
            <a:spAutoFit/>
          </a:bodyPr>
          <a:lstStyle>
            <a:lvl1pPr>
              <a:defRPr sz="1196" b="0" i="0">
                <a:solidFill>
                  <a:srgbClr val="888888"/>
                </a:solidFill>
                <a:latin typeface="Arial"/>
                <a:cs typeface="Arial"/>
              </a:defRPr>
            </a:lvl1pPr>
          </a:lstStyle>
          <a:p>
            <a:pPr marL="28936">
              <a:spcBef>
                <a:spcPts val="28"/>
              </a:spcBef>
            </a:pPr>
            <a:fld id="{81D60167-4931-47E6-BA6A-407CBD079E47}" type="slidenum">
              <a:rPr lang="id-ID" spc="6" smtClean="0"/>
              <a:pPr marL="28936">
                <a:spcBef>
                  <a:spcPts val="28"/>
                </a:spcBef>
              </a:pPr>
              <a:t>‹#›</a:t>
            </a:fld>
            <a:endParaRPr lang="id-ID" spc="6" dirty="0"/>
          </a:p>
        </p:txBody>
      </p:sp>
    </p:spTree>
    <p:extLst>
      <p:ext uri="{BB962C8B-B14F-4D97-AF65-F5344CB8AC3E}">
        <p14:creationId xmlns:p14="http://schemas.microsoft.com/office/powerpoint/2010/main" val="23711238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defRPr>
          <a:latin typeface="+mj-lt"/>
          <a:ea typeface="+mj-ea"/>
          <a:cs typeface="+mj-cs"/>
        </a:defRPr>
      </a:lvl1pPr>
    </p:titleStyle>
    <p:bodyStyle>
      <a:lvl1pPr marL="0">
        <a:defRPr>
          <a:latin typeface="+mn-lt"/>
          <a:ea typeface="+mn-ea"/>
          <a:cs typeface="+mn-cs"/>
        </a:defRPr>
      </a:lvl1pPr>
      <a:lvl2pPr marL="520842">
        <a:defRPr>
          <a:latin typeface="+mn-lt"/>
          <a:ea typeface="+mn-ea"/>
          <a:cs typeface="+mn-cs"/>
        </a:defRPr>
      </a:lvl2pPr>
      <a:lvl3pPr marL="1041684">
        <a:defRPr>
          <a:latin typeface="+mn-lt"/>
          <a:ea typeface="+mn-ea"/>
          <a:cs typeface="+mn-cs"/>
        </a:defRPr>
      </a:lvl3pPr>
      <a:lvl4pPr marL="1562527">
        <a:defRPr>
          <a:latin typeface="+mn-lt"/>
          <a:ea typeface="+mn-ea"/>
          <a:cs typeface="+mn-cs"/>
        </a:defRPr>
      </a:lvl4pPr>
      <a:lvl5pPr marL="2083369">
        <a:defRPr>
          <a:latin typeface="+mn-lt"/>
          <a:ea typeface="+mn-ea"/>
          <a:cs typeface="+mn-cs"/>
        </a:defRPr>
      </a:lvl5pPr>
      <a:lvl6pPr marL="2604211">
        <a:defRPr>
          <a:latin typeface="+mn-lt"/>
          <a:ea typeface="+mn-ea"/>
          <a:cs typeface="+mn-cs"/>
        </a:defRPr>
      </a:lvl6pPr>
      <a:lvl7pPr marL="3125053">
        <a:defRPr>
          <a:latin typeface="+mn-lt"/>
          <a:ea typeface="+mn-ea"/>
          <a:cs typeface="+mn-cs"/>
        </a:defRPr>
      </a:lvl7pPr>
      <a:lvl8pPr marL="3645896">
        <a:defRPr>
          <a:latin typeface="+mn-lt"/>
          <a:ea typeface="+mn-ea"/>
          <a:cs typeface="+mn-cs"/>
        </a:defRPr>
      </a:lvl8pPr>
      <a:lvl9pPr marL="4166738">
        <a:defRPr>
          <a:latin typeface="+mn-lt"/>
          <a:ea typeface="+mn-ea"/>
          <a:cs typeface="+mn-cs"/>
        </a:defRPr>
      </a:lvl9pPr>
    </p:bodyStyle>
    <p:otherStyle>
      <a:lvl1pPr marL="0">
        <a:defRPr>
          <a:latin typeface="+mn-lt"/>
          <a:ea typeface="+mn-ea"/>
          <a:cs typeface="+mn-cs"/>
        </a:defRPr>
      </a:lvl1pPr>
      <a:lvl2pPr marL="520842">
        <a:defRPr>
          <a:latin typeface="+mn-lt"/>
          <a:ea typeface="+mn-ea"/>
          <a:cs typeface="+mn-cs"/>
        </a:defRPr>
      </a:lvl2pPr>
      <a:lvl3pPr marL="1041684">
        <a:defRPr>
          <a:latin typeface="+mn-lt"/>
          <a:ea typeface="+mn-ea"/>
          <a:cs typeface="+mn-cs"/>
        </a:defRPr>
      </a:lvl3pPr>
      <a:lvl4pPr marL="1562527">
        <a:defRPr>
          <a:latin typeface="+mn-lt"/>
          <a:ea typeface="+mn-ea"/>
          <a:cs typeface="+mn-cs"/>
        </a:defRPr>
      </a:lvl4pPr>
      <a:lvl5pPr marL="2083369">
        <a:defRPr>
          <a:latin typeface="+mn-lt"/>
          <a:ea typeface="+mn-ea"/>
          <a:cs typeface="+mn-cs"/>
        </a:defRPr>
      </a:lvl5pPr>
      <a:lvl6pPr marL="2604211">
        <a:defRPr>
          <a:latin typeface="+mn-lt"/>
          <a:ea typeface="+mn-ea"/>
          <a:cs typeface="+mn-cs"/>
        </a:defRPr>
      </a:lvl6pPr>
      <a:lvl7pPr marL="3125053">
        <a:defRPr>
          <a:latin typeface="+mn-lt"/>
          <a:ea typeface="+mn-ea"/>
          <a:cs typeface="+mn-cs"/>
        </a:defRPr>
      </a:lvl7pPr>
      <a:lvl8pPr marL="3645896">
        <a:defRPr>
          <a:latin typeface="+mn-lt"/>
          <a:ea typeface="+mn-ea"/>
          <a:cs typeface="+mn-cs"/>
        </a:defRPr>
      </a:lvl8pPr>
      <a:lvl9pPr marL="416673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56409" y="854772"/>
            <a:ext cx="7079179" cy="538609"/>
          </a:xfrm>
          <a:prstGeom prst="rect">
            <a:avLst/>
          </a:prstGeom>
        </p:spPr>
        <p:txBody>
          <a:bodyPr wrap="square" lIns="0" tIns="0" rIns="0" bIns="0">
            <a:spAutoFit/>
          </a:bodyPr>
          <a:lstStyle>
            <a:lvl1pPr>
              <a:defRPr sz="3500" b="1" i="0">
                <a:solidFill>
                  <a:srgbClr val="BF0000"/>
                </a:solidFill>
                <a:latin typeface="Arial"/>
                <a:cs typeface="Arial"/>
              </a:defRPr>
            </a:lvl1pPr>
          </a:lstStyle>
          <a:p>
            <a:endParaRPr/>
          </a:p>
        </p:txBody>
      </p:sp>
      <p:sp>
        <p:nvSpPr>
          <p:cNvPr id="3" name="Holder 3"/>
          <p:cNvSpPr>
            <a:spLocks noGrp="1"/>
          </p:cNvSpPr>
          <p:nvPr>
            <p:ph type="body" idx="1"/>
          </p:nvPr>
        </p:nvSpPr>
        <p:spPr>
          <a:xfrm>
            <a:off x="6174771" y="1867220"/>
            <a:ext cx="5327846" cy="269304"/>
          </a:xfrm>
          <a:prstGeom prst="rect">
            <a:avLst/>
          </a:prstGeom>
        </p:spPr>
        <p:txBody>
          <a:bodyPr wrap="square" lIns="0" tIns="0" rIns="0" bIns="0">
            <a:spAutoFit/>
          </a:bodyPr>
          <a:lstStyle>
            <a:lvl1pPr>
              <a:defRPr sz="17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5/22/2019</a:t>
            </a:fld>
            <a:endParaRPr lang="en-US"/>
          </a:p>
        </p:txBody>
      </p:sp>
      <p:sp>
        <p:nvSpPr>
          <p:cNvPr id="6" name="Holder 6"/>
          <p:cNvSpPr>
            <a:spLocks noGrp="1"/>
          </p:cNvSpPr>
          <p:nvPr>
            <p:ph type="sldNum" sz="quarter" idx="7"/>
          </p:nvPr>
        </p:nvSpPr>
        <p:spPr>
          <a:xfrm>
            <a:off x="11306994" y="5826193"/>
            <a:ext cx="212128" cy="146643"/>
          </a:xfrm>
          <a:prstGeom prst="rect">
            <a:avLst/>
          </a:prstGeom>
        </p:spPr>
        <p:txBody>
          <a:bodyPr wrap="square" lIns="0" tIns="0" rIns="0" bIns="0">
            <a:spAutoFit/>
          </a:bodyPr>
          <a:lstStyle>
            <a:lvl1pPr>
              <a:defRPr sz="953" b="0" i="0">
                <a:solidFill>
                  <a:srgbClr val="888888"/>
                </a:solidFill>
                <a:latin typeface="Arial"/>
                <a:cs typeface="Arial"/>
              </a:defRPr>
            </a:lvl1pPr>
          </a:lstStyle>
          <a:p>
            <a:pPr marL="23053">
              <a:spcBef>
                <a:spcPts val="5"/>
              </a:spcBef>
            </a:pPr>
            <a:fld id="{81D60167-4931-47E6-BA6A-407CBD079E47}" type="slidenum">
              <a:rPr lang="id-ID" spc="-45" smtClean="0"/>
              <a:pPr marL="23053">
                <a:spcBef>
                  <a:spcPts val="5"/>
                </a:spcBef>
              </a:pPr>
              <a:t>‹#›</a:t>
            </a:fld>
            <a:endParaRPr lang="id-ID" spc="-45" dirty="0"/>
          </a:p>
        </p:txBody>
      </p:sp>
    </p:spTree>
    <p:extLst>
      <p:ext uri="{BB962C8B-B14F-4D97-AF65-F5344CB8AC3E}">
        <p14:creationId xmlns:p14="http://schemas.microsoft.com/office/powerpoint/2010/main" val="122351326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defRPr>
          <a:latin typeface="+mj-lt"/>
          <a:ea typeface="+mj-ea"/>
          <a:cs typeface="+mj-cs"/>
        </a:defRPr>
      </a:lvl1pPr>
    </p:titleStyle>
    <p:bodyStyle>
      <a:lvl1pPr marL="0">
        <a:defRPr>
          <a:latin typeface="+mn-lt"/>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bodyStyle>
    <p:otherStyle>
      <a:lvl1pPr marL="0">
        <a:defRPr>
          <a:latin typeface="+mn-lt"/>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B04B27-2D7F-4D0F-B74F-F7FDB8CC31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A13B664B-B68C-43D6-9F8A-745C0DA9F5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B25FF142-B601-4940-B000-0C65A6899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3123D-2FC8-4E8C-811D-90AB009EEE41}" type="datetimeFigureOut">
              <a:rPr lang="id-ID" smtClean="0"/>
              <a:t>22/05/2019</a:t>
            </a:fld>
            <a:endParaRPr lang="id-ID"/>
          </a:p>
        </p:txBody>
      </p:sp>
      <p:sp>
        <p:nvSpPr>
          <p:cNvPr id="5" name="Footer Placeholder 4">
            <a:extLst>
              <a:ext uri="{FF2B5EF4-FFF2-40B4-BE49-F238E27FC236}">
                <a16:creationId xmlns:a16="http://schemas.microsoft.com/office/drawing/2014/main" id="{1E4C608C-16BB-42D2-A81B-69DE9A19A8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12D903D8-5F05-496C-8D53-BD78C1418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3F853-5577-4621-804D-F93791294327}" type="slidenum">
              <a:rPr lang="id-ID" smtClean="0"/>
              <a:t>‹#›</a:t>
            </a:fld>
            <a:endParaRPr lang="id-ID"/>
          </a:p>
        </p:txBody>
      </p:sp>
    </p:spTree>
    <p:extLst>
      <p:ext uri="{BB962C8B-B14F-4D97-AF65-F5344CB8AC3E}">
        <p14:creationId xmlns:p14="http://schemas.microsoft.com/office/powerpoint/2010/main" val="2337279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03B7D9C-771F-4C96-A313-E4A6117290A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729E944-C987-4D32-B2E6-D5836BB598F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D5ED52E-5E78-45C8-AB0E-56BBE4AF59C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FD91071B-D2C8-497E-90CD-33CF28C8825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89C4D323-8B3C-4170-9834-0BD3252EF02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9D117B8-1722-40C8-81AC-07C847FC18F1}" type="slidenum">
              <a:rPr lang="en-US" altLang="en-US"/>
              <a:pPr>
                <a:defRPr/>
              </a:pPr>
              <a:t>‹#›</a:t>
            </a:fld>
            <a:endParaRPr lang="en-US" altLang="en-US"/>
          </a:p>
        </p:txBody>
      </p:sp>
    </p:spTree>
    <p:extLst>
      <p:ext uri="{BB962C8B-B14F-4D97-AF65-F5344CB8AC3E}">
        <p14:creationId xmlns:p14="http://schemas.microsoft.com/office/powerpoint/2010/main" val="22366193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dkHorz">
          <a:fgClr>
            <a:schemeClr val="bg1"/>
          </a:fgClr>
          <a:bgClr>
            <a:srgbClr val="FFFF99"/>
          </a:bgClr>
        </a:patt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198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199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73C48525-32BE-4359-91BA-BE019EDCF9FE}" type="slidenum">
              <a:rPr lang="en-US"/>
              <a:pPr>
                <a:defRPr/>
              </a:pPr>
              <a:t>‹#›</a:t>
            </a:fld>
            <a:endParaRPr lang="en-US"/>
          </a:p>
        </p:txBody>
      </p:sp>
    </p:spTree>
    <p:extLst>
      <p:ext uri="{BB962C8B-B14F-4D97-AF65-F5344CB8AC3E}">
        <p14:creationId xmlns:p14="http://schemas.microsoft.com/office/powerpoint/2010/main" val="383334722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image" Target="../media/image77.jpg"/><Relationship Id="rId1" Type="http://schemas.openxmlformats.org/officeDocument/2006/relationships/slideLayout" Target="../slideLayouts/slideLayout22.xml"/><Relationship Id="rId6" Type="http://schemas.openxmlformats.org/officeDocument/2006/relationships/image" Target="../media/image81.jpg"/><Relationship Id="rId11" Type="http://schemas.openxmlformats.org/officeDocument/2006/relationships/image" Target="../media/image86.jpg"/><Relationship Id="rId5" Type="http://schemas.openxmlformats.org/officeDocument/2006/relationships/image" Target="../media/image80.jpg"/><Relationship Id="rId10" Type="http://schemas.openxmlformats.org/officeDocument/2006/relationships/image" Target="../media/image85.jpg"/><Relationship Id="rId4" Type="http://schemas.openxmlformats.org/officeDocument/2006/relationships/image" Target="../media/image79.jpg"/><Relationship Id="rId9" Type="http://schemas.openxmlformats.org/officeDocument/2006/relationships/image" Target="../media/image84.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0.xml"/><Relationship Id="rId4" Type="http://schemas.openxmlformats.org/officeDocument/2006/relationships/image" Target="../media/image90.jpg"/></Relationships>
</file>

<file path=ppt/slides/_rels/slide4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2.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jpg"/><Relationship Id="rId4" Type="http://schemas.openxmlformats.org/officeDocument/2006/relationships/image" Target="../media/image95.png"/><Relationship Id="rId9" Type="http://schemas.openxmlformats.org/officeDocument/2006/relationships/image" Target="../media/image100.png"/></Relationships>
</file>

<file path=ppt/slides/_rels/slide4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21.xml"/><Relationship Id="rId4" Type="http://schemas.openxmlformats.org/officeDocument/2006/relationships/image" Target="../media/image101.jpg"/></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9.xml"/><Relationship Id="rId5" Type="http://schemas.openxmlformats.org/officeDocument/2006/relationships/image" Target="../media/image105.jpg"/><Relationship Id="rId4" Type="http://schemas.openxmlformats.org/officeDocument/2006/relationships/image" Target="../media/image6.jpg"/></Relationships>
</file>

<file path=ppt/slides/_rels/slide5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19.xml"/><Relationship Id="rId4" Type="http://schemas.openxmlformats.org/officeDocument/2006/relationships/image" Target="../media/image110.jpg"/></Relationships>
</file>

<file path=ppt/slides/_rels/slide5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19.xml"/><Relationship Id="rId4" Type="http://schemas.openxmlformats.org/officeDocument/2006/relationships/image" Target="../media/image90.jpg"/></Relationships>
</file>

<file path=ppt/slides/_rels/slide5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g"/><Relationship Id="rId7" Type="http://schemas.openxmlformats.org/officeDocument/2006/relationships/image" Target="../media/image120.jpg"/><Relationship Id="rId2" Type="http://schemas.openxmlformats.org/officeDocument/2006/relationships/image" Target="../media/image115.jpg"/><Relationship Id="rId1" Type="http://schemas.openxmlformats.org/officeDocument/2006/relationships/slideLayout" Target="../slideLayouts/slideLayout19.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9.xml"/><Relationship Id="rId5" Type="http://schemas.openxmlformats.org/officeDocument/2006/relationships/image" Target="../media/image105.jpg"/><Relationship Id="rId4" Type="http://schemas.openxmlformats.org/officeDocument/2006/relationships/image" Target="../media/image6.jpg"/></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9.xml"/><Relationship Id="rId5" Type="http://schemas.openxmlformats.org/officeDocument/2006/relationships/image" Target="../media/image122.jpg"/><Relationship Id="rId4" Type="http://schemas.openxmlformats.org/officeDocument/2006/relationships/image" Target="../media/image6.jpg"/></Relationships>
</file>

<file path=ppt/slides/_rels/slide58.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24.jp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19.xml"/><Relationship Id="rId6" Type="http://schemas.openxmlformats.org/officeDocument/2006/relationships/image" Target="../media/image127.png"/><Relationship Id="rId5" Type="http://schemas.openxmlformats.org/officeDocument/2006/relationships/image" Target="../media/image126.jpg"/><Relationship Id="rId4" Type="http://schemas.openxmlformats.org/officeDocument/2006/relationships/image" Target="../media/image125.jpg"/></Relationships>
</file>

<file path=ppt/slides/_rels/slide5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g"/><Relationship Id="rId3" Type="http://schemas.openxmlformats.org/officeDocument/2006/relationships/image" Target="../media/image26.jpg"/><Relationship Id="rId7" Type="http://schemas.openxmlformats.org/officeDocument/2006/relationships/image" Target="../media/image30.png"/><Relationship Id="rId12" Type="http://schemas.openxmlformats.org/officeDocument/2006/relationships/image" Target="../media/image35.jpg"/><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8A9CD-E217-4257-9B00-34E0B32768EE}"/>
              </a:ext>
            </a:extLst>
          </p:cNvPr>
          <p:cNvSpPr>
            <a:spLocks noGrp="1"/>
          </p:cNvSpPr>
          <p:nvPr>
            <p:ph type="ctrTitle"/>
          </p:nvPr>
        </p:nvSpPr>
        <p:spPr/>
        <p:txBody>
          <a:bodyPr/>
          <a:lstStyle/>
          <a:p>
            <a:r>
              <a:rPr lang="id-ID" sz="4800" dirty="0"/>
              <a:t>Strategi program studi menghadapi </a:t>
            </a:r>
            <a:br>
              <a:rPr lang="id-ID" sz="4800" dirty="0"/>
            </a:br>
            <a:r>
              <a:rPr lang="id-ID" sz="4800" dirty="0"/>
              <a:t>era disrupSI teknologi</a:t>
            </a:r>
          </a:p>
        </p:txBody>
      </p:sp>
      <p:sp>
        <p:nvSpPr>
          <p:cNvPr id="3" name="Subtitle 2">
            <a:extLst>
              <a:ext uri="{FF2B5EF4-FFF2-40B4-BE49-F238E27FC236}">
                <a16:creationId xmlns:a16="http://schemas.microsoft.com/office/drawing/2014/main" id="{A2895531-1BAF-4BFB-BC04-70149C175A43}"/>
              </a:ext>
            </a:extLst>
          </p:cNvPr>
          <p:cNvSpPr>
            <a:spLocks noGrp="1"/>
          </p:cNvSpPr>
          <p:nvPr>
            <p:ph type="subTitle" idx="1"/>
          </p:nvPr>
        </p:nvSpPr>
        <p:spPr/>
        <p:txBody>
          <a:bodyPr/>
          <a:lstStyle/>
          <a:p>
            <a:r>
              <a:rPr lang="id-ID" dirty="0"/>
              <a:t>Illah Sailah</a:t>
            </a:r>
          </a:p>
          <a:p>
            <a:r>
              <a:rPr lang="id-ID" dirty="0"/>
              <a:t>KEPALA LLDIKTI WIL III JAKARTA</a:t>
            </a:r>
          </a:p>
        </p:txBody>
      </p:sp>
    </p:spTree>
    <p:extLst>
      <p:ext uri="{BB962C8B-B14F-4D97-AF65-F5344CB8AC3E}">
        <p14:creationId xmlns:p14="http://schemas.microsoft.com/office/powerpoint/2010/main" val="317115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38428"/>
            <a:ext cx="8600440" cy="695960"/>
          </a:xfrm>
          <a:prstGeom prst="rect">
            <a:avLst/>
          </a:prstGeom>
        </p:spPr>
        <p:txBody>
          <a:bodyPr vert="horz" wrap="square" lIns="0" tIns="12700" rIns="0" bIns="0" rtlCol="0">
            <a:spAutoFit/>
          </a:bodyPr>
          <a:lstStyle/>
          <a:p>
            <a:pPr marL="12700">
              <a:lnSpc>
                <a:spcPct val="100000"/>
              </a:lnSpc>
              <a:spcBef>
                <a:spcPts val="100"/>
              </a:spcBef>
            </a:pPr>
            <a:r>
              <a:rPr spc="-60" dirty="0"/>
              <a:t>Teknologi </a:t>
            </a:r>
            <a:r>
              <a:rPr dirty="0"/>
              <a:t>yg </a:t>
            </a:r>
            <a:r>
              <a:rPr spc="-5" dirty="0"/>
              <a:t>ada</a:t>
            </a:r>
            <a:r>
              <a:rPr spc="10" dirty="0"/>
              <a:t> </a:t>
            </a:r>
            <a:r>
              <a:rPr spc="-5" dirty="0"/>
              <a:t>dibelakangnya....</a:t>
            </a:r>
          </a:p>
        </p:txBody>
      </p:sp>
      <p:sp>
        <p:nvSpPr>
          <p:cNvPr id="3" name="object 3"/>
          <p:cNvSpPr/>
          <p:nvPr/>
        </p:nvSpPr>
        <p:spPr>
          <a:xfrm>
            <a:off x="1295400" y="2134488"/>
            <a:ext cx="2043430" cy="1270000"/>
          </a:xfrm>
          <a:custGeom>
            <a:avLst/>
            <a:gdLst/>
            <a:ahLst/>
            <a:cxnLst/>
            <a:rect l="l" t="t" r="r" b="b"/>
            <a:pathLst>
              <a:path w="2043429" h="1270000">
                <a:moveTo>
                  <a:pt x="2043430" y="0"/>
                </a:moveTo>
                <a:lnTo>
                  <a:pt x="0" y="0"/>
                </a:lnTo>
                <a:lnTo>
                  <a:pt x="0" y="1270000"/>
                </a:lnTo>
                <a:lnTo>
                  <a:pt x="2043430" y="1270000"/>
                </a:lnTo>
                <a:lnTo>
                  <a:pt x="2043430" y="0"/>
                </a:lnTo>
                <a:close/>
              </a:path>
            </a:pathLst>
          </a:custGeom>
          <a:solidFill>
            <a:srgbClr val="000000"/>
          </a:solidFill>
        </p:spPr>
        <p:txBody>
          <a:bodyPr wrap="square" lIns="0" tIns="0" rIns="0" bIns="0" rtlCol="0"/>
          <a:lstStyle/>
          <a:p>
            <a:endParaRPr/>
          </a:p>
        </p:txBody>
      </p:sp>
      <p:sp>
        <p:nvSpPr>
          <p:cNvPr id="4" name="object 4"/>
          <p:cNvSpPr/>
          <p:nvPr/>
        </p:nvSpPr>
        <p:spPr>
          <a:xfrm>
            <a:off x="1295400" y="2134488"/>
            <a:ext cx="2043430" cy="1270000"/>
          </a:xfrm>
          <a:custGeom>
            <a:avLst/>
            <a:gdLst/>
            <a:ahLst/>
            <a:cxnLst/>
            <a:rect l="l" t="t" r="r" b="b"/>
            <a:pathLst>
              <a:path w="2043429" h="1270000">
                <a:moveTo>
                  <a:pt x="1022350" y="1270000"/>
                </a:moveTo>
                <a:lnTo>
                  <a:pt x="0" y="1270000"/>
                </a:lnTo>
                <a:lnTo>
                  <a:pt x="0" y="0"/>
                </a:lnTo>
                <a:lnTo>
                  <a:pt x="2043430" y="0"/>
                </a:lnTo>
                <a:lnTo>
                  <a:pt x="2043430" y="1270000"/>
                </a:lnTo>
                <a:lnTo>
                  <a:pt x="1022350" y="1270000"/>
                </a:lnTo>
                <a:close/>
              </a:path>
            </a:pathLst>
          </a:custGeom>
          <a:ln w="12579">
            <a:solidFill>
              <a:srgbClr val="42719C"/>
            </a:solidFill>
          </a:ln>
        </p:spPr>
        <p:txBody>
          <a:bodyPr wrap="square" lIns="0" tIns="0" rIns="0" bIns="0" rtlCol="0"/>
          <a:lstStyle/>
          <a:p>
            <a:endParaRPr/>
          </a:p>
        </p:txBody>
      </p:sp>
      <p:sp>
        <p:nvSpPr>
          <p:cNvPr id="5" name="object 5"/>
          <p:cNvSpPr/>
          <p:nvPr/>
        </p:nvSpPr>
        <p:spPr>
          <a:xfrm>
            <a:off x="1028700" y="1905888"/>
            <a:ext cx="659130" cy="609600"/>
          </a:xfrm>
          <a:custGeom>
            <a:avLst/>
            <a:gdLst/>
            <a:ahLst/>
            <a:cxnLst/>
            <a:rect l="l" t="t" r="r" b="b"/>
            <a:pathLst>
              <a:path w="659130" h="609600">
                <a:moveTo>
                  <a:pt x="346710" y="0"/>
                </a:moveTo>
                <a:lnTo>
                  <a:pt x="312420" y="0"/>
                </a:lnTo>
                <a:lnTo>
                  <a:pt x="294640" y="2540"/>
                </a:lnTo>
                <a:lnTo>
                  <a:pt x="278130" y="3810"/>
                </a:lnTo>
                <a:lnTo>
                  <a:pt x="227330" y="15240"/>
                </a:lnTo>
                <a:lnTo>
                  <a:pt x="180340" y="33020"/>
                </a:lnTo>
                <a:lnTo>
                  <a:pt x="135890" y="58420"/>
                </a:lnTo>
                <a:lnTo>
                  <a:pt x="96520" y="88900"/>
                </a:lnTo>
                <a:lnTo>
                  <a:pt x="73660" y="113030"/>
                </a:lnTo>
                <a:lnTo>
                  <a:pt x="62230" y="125730"/>
                </a:lnTo>
                <a:lnTo>
                  <a:pt x="53340" y="139700"/>
                </a:lnTo>
                <a:lnTo>
                  <a:pt x="44450" y="152400"/>
                </a:lnTo>
                <a:lnTo>
                  <a:pt x="35560" y="166370"/>
                </a:lnTo>
                <a:lnTo>
                  <a:pt x="11430" y="226060"/>
                </a:lnTo>
                <a:lnTo>
                  <a:pt x="1270" y="273050"/>
                </a:lnTo>
                <a:lnTo>
                  <a:pt x="0" y="288290"/>
                </a:lnTo>
                <a:lnTo>
                  <a:pt x="0" y="320040"/>
                </a:lnTo>
                <a:lnTo>
                  <a:pt x="1270" y="336550"/>
                </a:lnTo>
                <a:lnTo>
                  <a:pt x="3810" y="351790"/>
                </a:lnTo>
                <a:lnTo>
                  <a:pt x="6350" y="368300"/>
                </a:lnTo>
                <a:lnTo>
                  <a:pt x="21590" y="414020"/>
                </a:lnTo>
                <a:lnTo>
                  <a:pt x="43180" y="457200"/>
                </a:lnTo>
                <a:lnTo>
                  <a:pt x="53340" y="469900"/>
                </a:lnTo>
                <a:lnTo>
                  <a:pt x="62230" y="483870"/>
                </a:lnTo>
                <a:lnTo>
                  <a:pt x="73660" y="496570"/>
                </a:lnTo>
                <a:lnTo>
                  <a:pt x="83820" y="508000"/>
                </a:lnTo>
                <a:lnTo>
                  <a:pt x="109220" y="530860"/>
                </a:lnTo>
                <a:lnTo>
                  <a:pt x="149860" y="560070"/>
                </a:lnTo>
                <a:lnTo>
                  <a:pt x="195580" y="582930"/>
                </a:lnTo>
                <a:lnTo>
                  <a:pt x="260350" y="601980"/>
                </a:lnTo>
                <a:lnTo>
                  <a:pt x="312420" y="608330"/>
                </a:lnTo>
                <a:lnTo>
                  <a:pt x="330200" y="608330"/>
                </a:lnTo>
                <a:lnTo>
                  <a:pt x="330200" y="609600"/>
                </a:lnTo>
                <a:lnTo>
                  <a:pt x="381000" y="605790"/>
                </a:lnTo>
                <a:lnTo>
                  <a:pt x="431800" y="594360"/>
                </a:lnTo>
                <a:lnTo>
                  <a:pt x="509270" y="560070"/>
                </a:lnTo>
                <a:lnTo>
                  <a:pt x="549910" y="530860"/>
                </a:lnTo>
                <a:lnTo>
                  <a:pt x="585470" y="496570"/>
                </a:lnTo>
                <a:lnTo>
                  <a:pt x="596900" y="483870"/>
                </a:lnTo>
                <a:lnTo>
                  <a:pt x="605790" y="469900"/>
                </a:lnTo>
                <a:lnTo>
                  <a:pt x="614680" y="457200"/>
                </a:lnTo>
                <a:lnTo>
                  <a:pt x="623570" y="443230"/>
                </a:lnTo>
                <a:lnTo>
                  <a:pt x="647700" y="383540"/>
                </a:lnTo>
                <a:lnTo>
                  <a:pt x="657860" y="336550"/>
                </a:lnTo>
                <a:lnTo>
                  <a:pt x="659130" y="320040"/>
                </a:lnTo>
                <a:lnTo>
                  <a:pt x="659130" y="288290"/>
                </a:lnTo>
                <a:lnTo>
                  <a:pt x="647700" y="226060"/>
                </a:lnTo>
                <a:lnTo>
                  <a:pt x="631190" y="180340"/>
                </a:lnTo>
                <a:lnTo>
                  <a:pt x="605790" y="138430"/>
                </a:lnTo>
                <a:lnTo>
                  <a:pt x="585470" y="113030"/>
                </a:lnTo>
                <a:lnTo>
                  <a:pt x="575310" y="100330"/>
                </a:lnTo>
                <a:lnTo>
                  <a:pt x="537210" y="68580"/>
                </a:lnTo>
                <a:lnTo>
                  <a:pt x="494030" y="40640"/>
                </a:lnTo>
                <a:lnTo>
                  <a:pt x="447040" y="20320"/>
                </a:lnTo>
                <a:lnTo>
                  <a:pt x="397510" y="6350"/>
                </a:lnTo>
                <a:lnTo>
                  <a:pt x="364490" y="2540"/>
                </a:lnTo>
                <a:lnTo>
                  <a:pt x="346710" y="0"/>
                </a:lnTo>
                <a:close/>
              </a:path>
            </a:pathLst>
          </a:custGeom>
          <a:solidFill>
            <a:srgbClr val="FFFFFF"/>
          </a:solidFill>
        </p:spPr>
        <p:txBody>
          <a:bodyPr wrap="square" lIns="0" tIns="0" rIns="0" bIns="0" rtlCol="0"/>
          <a:lstStyle/>
          <a:p>
            <a:endParaRPr/>
          </a:p>
        </p:txBody>
      </p:sp>
      <p:sp>
        <p:nvSpPr>
          <p:cNvPr id="6" name="object 6"/>
          <p:cNvSpPr/>
          <p:nvPr/>
        </p:nvSpPr>
        <p:spPr>
          <a:xfrm>
            <a:off x="1028700" y="1905888"/>
            <a:ext cx="659130" cy="609600"/>
          </a:xfrm>
          <a:custGeom>
            <a:avLst/>
            <a:gdLst/>
            <a:ahLst/>
            <a:cxnLst/>
            <a:rect l="l" t="t" r="r" b="b"/>
            <a:pathLst>
              <a:path w="659130" h="609600">
                <a:moveTo>
                  <a:pt x="0" y="304800"/>
                </a:moveTo>
                <a:lnTo>
                  <a:pt x="0" y="288290"/>
                </a:lnTo>
                <a:lnTo>
                  <a:pt x="1270" y="273050"/>
                </a:lnTo>
                <a:lnTo>
                  <a:pt x="3810" y="256540"/>
                </a:lnTo>
                <a:lnTo>
                  <a:pt x="7620" y="241300"/>
                </a:lnTo>
                <a:lnTo>
                  <a:pt x="11430" y="226060"/>
                </a:lnTo>
                <a:lnTo>
                  <a:pt x="16510" y="210820"/>
                </a:lnTo>
                <a:lnTo>
                  <a:pt x="21590" y="195580"/>
                </a:lnTo>
                <a:lnTo>
                  <a:pt x="27940" y="180340"/>
                </a:lnTo>
                <a:lnTo>
                  <a:pt x="35560" y="166370"/>
                </a:lnTo>
                <a:lnTo>
                  <a:pt x="44450" y="152400"/>
                </a:lnTo>
                <a:lnTo>
                  <a:pt x="53340" y="139700"/>
                </a:lnTo>
                <a:lnTo>
                  <a:pt x="62230" y="125730"/>
                </a:lnTo>
                <a:lnTo>
                  <a:pt x="73660" y="113030"/>
                </a:lnTo>
                <a:lnTo>
                  <a:pt x="83820" y="100330"/>
                </a:lnTo>
                <a:lnTo>
                  <a:pt x="96520" y="88900"/>
                </a:lnTo>
                <a:lnTo>
                  <a:pt x="109220" y="78740"/>
                </a:lnTo>
                <a:lnTo>
                  <a:pt x="121920" y="68580"/>
                </a:lnTo>
                <a:lnTo>
                  <a:pt x="135890" y="58420"/>
                </a:lnTo>
                <a:lnTo>
                  <a:pt x="180340" y="33020"/>
                </a:lnTo>
                <a:lnTo>
                  <a:pt x="227330" y="15240"/>
                </a:lnTo>
                <a:lnTo>
                  <a:pt x="278130" y="3810"/>
                </a:lnTo>
                <a:lnTo>
                  <a:pt x="294640" y="2540"/>
                </a:lnTo>
                <a:lnTo>
                  <a:pt x="312420" y="0"/>
                </a:lnTo>
                <a:lnTo>
                  <a:pt x="330200" y="0"/>
                </a:lnTo>
                <a:lnTo>
                  <a:pt x="346710" y="0"/>
                </a:lnTo>
                <a:lnTo>
                  <a:pt x="364490" y="2540"/>
                </a:lnTo>
                <a:lnTo>
                  <a:pt x="415290" y="10160"/>
                </a:lnTo>
                <a:lnTo>
                  <a:pt x="463550" y="26670"/>
                </a:lnTo>
                <a:lnTo>
                  <a:pt x="509270" y="49530"/>
                </a:lnTo>
                <a:lnTo>
                  <a:pt x="549910" y="78740"/>
                </a:lnTo>
                <a:lnTo>
                  <a:pt x="562610" y="88900"/>
                </a:lnTo>
                <a:lnTo>
                  <a:pt x="575310" y="100330"/>
                </a:lnTo>
                <a:lnTo>
                  <a:pt x="585470" y="113030"/>
                </a:lnTo>
                <a:lnTo>
                  <a:pt x="596900" y="125730"/>
                </a:lnTo>
                <a:lnTo>
                  <a:pt x="605790" y="138430"/>
                </a:lnTo>
                <a:lnTo>
                  <a:pt x="614680" y="152400"/>
                </a:lnTo>
                <a:lnTo>
                  <a:pt x="623570" y="166370"/>
                </a:lnTo>
                <a:lnTo>
                  <a:pt x="631190" y="180340"/>
                </a:lnTo>
                <a:lnTo>
                  <a:pt x="637540" y="195580"/>
                </a:lnTo>
                <a:lnTo>
                  <a:pt x="642620" y="210820"/>
                </a:lnTo>
                <a:lnTo>
                  <a:pt x="647700" y="226060"/>
                </a:lnTo>
                <a:lnTo>
                  <a:pt x="651510" y="241300"/>
                </a:lnTo>
                <a:lnTo>
                  <a:pt x="655320" y="256540"/>
                </a:lnTo>
                <a:lnTo>
                  <a:pt x="657860" y="273050"/>
                </a:lnTo>
                <a:lnTo>
                  <a:pt x="659130" y="288290"/>
                </a:lnTo>
                <a:lnTo>
                  <a:pt x="659130" y="304800"/>
                </a:lnTo>
                <a:lnTo>
                  <a:pt x="659130" y="320040"/>
                </a:lnTo>
                <a:lnTo>
                  <a:pt x="657860" y="336550"/>
                </a:lnTo>
                <a:lnTo>
                  <a:pt x="655320" y="351790"/>
                </a:lnTo>
                <a:lnTo>
                  <a:pt x="651510" y="368300"/>
                </a:lnTo>
                <a:lnTo>
                  <a:pt x="647700" y="383540"/>
                </a:lnTo>
                <a:lnTo>
                  <a:pt x="642620" y="398780"/>
                </a:lnTo>
                <a:lnTo>
                  <a:pt x="637540" y="414020"/>
                </a:lnTo>
                <a:lnTo>
                  <a:pt x="631190" y="427990"/>
                </a:lnTo>
                <a:lnTo>
                  <a:pt x="623570" y="443230"/>
                </a:lnTo>
                <a:lnTo>
                  <a:pt x="614680" y="457200"/>
                </a:lnTo>
                <a:lnTo>
                  <a:pt x="605790" y="469900"/>
                </a:lnTo>
                <a:lnTo>
                  <a:pt x="596900" y="483870"/>
                </a:lnTo>
                <a:lnTo>
                  <a:pt x="585470" y="496570"/>
                </a:lnTo>
                <a:lnTo>
                  <a:pt x="575310" y="508000"/>
                </a:lnTo>
                <a:lnTo>
                  <a:pt x="562610" y="519430"/>
                </a:lnTo>
                <a:lnTo>
                  <a:pt x="523240" y="551180"/>
                </a:lnTo>
                <a:lnTo>
                  <a:pt x="494030" y="567690"/>
                </a:lnTo>
                <a:lnTo>
                  <a:pt x="478790" y="575310"/>
                </a:lnTo>
                <a:lnTo>
                  <a:pt x="463550" y="582930"/>
                </a:lnTo>
                <a:lnTo>
                  <a:pt x="447040" y="589280"/>
                </a:lnTo>
                <a:lnTo>
                  <a:pt x="431800" y="594360"/>
                </a:lnTo>
                <a:lnTo>
                  <a:pt x="415290" y="598170"/>
                </a:lnTo>
                <a:lnTo>
                  <a:pt x="398780" y="601980"/>
                </a:lnTo>
                <a:lnTo>
                  <a:pt x="381000" y="605790"/>
                </a:lnTo>
                <a:lnTo>
                  <a:pt x="364490" y="607060"/>
                </a:lnTo>
                <a:lnTo>
                  <a:pt x="346710" y="608330"/>
                </a:lnTo>
                <a:lnTo>
                  <a:pt x="330200" y="609600"/>
                </a:lnTo>
                <a:lnTo>
                  <a:pt x="330200" y="608330"/>
                </a:lnTo>
                <a:lnTo>
                  <a:pt x="312420" y="608330"/>
                </a:lnTo>
                <a:lnTo>
                  <a:pt x="294640" y="607060"/>
                </a:lnTo>
                <a:lnTo>
                  <a:pt x="278130" y="605790"/>
                </a:lnTo>
                <a:lnTo>
                  <a:pt x="260350" y="601980"/>
                </a:lnTo>
                <a:lnTo>
                  <a:pt x="243840" y="598170"/>
                </a:lnTo>
                <a:lnTo>
                  <a:pt x="227330" y="594360"/>
                </a:lnTo>
                <a:lnTo>
                  <a:pt x="212090" y="589280"/>
                </a:lnTo>
                <a:lnTo>
                  <a:pt x="195580" y="582930"/>
                </a:lnTo>
                <a:lnTo>
                  <a:pt x="180340" y="575310"/>
                </a:lnTo>
                <a:lnTo>
                  <a:pt x="165100" y="567690"/>
                </a:lnTo>
                <a:lnTo>
                  <a:pt x="121920" y="541020"/>
                </a:lnTo>
                <a:lnTo>
                  <a:pt x="96520" y="519430"/>
                </a:lnTo>
                <a:lnTo>
                  <a:pt x="83820" y="508000"/>
                </a:lnTo>
                <a:lnTo>
                  <a:pt x="73660" y="496570"/>
                </a:lnTo>
                <a:lnTo>
                  <a:pt x="62230" y="483870"/>
                </a:lnTo>
                <a:lnTo>
                  <a:pt x="53340" y="469900"/>
                </a:lnTo>
                <a:lnTo>
                  <a:pt x="27940" y="427990"/>
                </a:lnTo>
                <a:lnTo>
                  <a:pt x="10160" y="383540"/>
                </a:lnTo>
                <a:lnTo>
                  <a:pt x="3810" y="351790"/>
                </a:lnTo>
                <a:lnTo>
                  <a:pt x="1270" y="336550"/>
                </a:lnTo>
                <a:lnTo>
                  <a:pt x="0" y="320040"/>
                </a:lnTo>
                <a:lnTo>
                  <a:pt x="0" y="304800"/>
                </a:lnTo>
                <a:close/>
              </a:path>
            </a:pathLst>
          </a:custGeom>
          <a:ln w="12579">
            <a:solidFill>
              <a:srgbClr val="000000"/>
            </a:solidFill>
          </a:ln>
        </p:spPr>
        <p:txBody>
          <a:bodyPr wrap="square" lIns="0" tIns="0" rIns="0" bIns="0" rtlCol="0"/>
          <a:lstStyle/>
          <a:p>
            <a:endParaRPr/>
          </a:p>
        </p:txBody>
      </p:sp>
      <p:sp>
        <p:nvSpPr>
          <p:cNvPr id="7" name="object 7"/>
          <p:cNvSpPr/>
          <p:nvPr/>
        </p:nvSpPr>
        <p:spPr>
          <a:xfrm>
            <a:off x="1028700" y="190588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8" name="object 8"/>
          <p:cNvSpPr/>
          <p:nvPr/>
        </p:nvSpPr>
        <p:spPr>
          <a:xfrm>
            <a:off x="1689100" y="251548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9" name="object 9"/>
          <p:cNvSpPr txBox="1"/>
          <p:nvPr/>
        </p:nvSpPr>
        <p:spPr>
          <a:xfrm>
            <a:off x="1287780" y="2060828"/>
            <a:ext cx="141605" cy="299720"/>
          </a:xfrm>
          <a:prstGeom prst="rect">
            <a:avLst/>
          </a:prstGeom>
        </p:spPr>
        <p:txBody>
          <a:bodyPr vert="horz" wrap="square" lIns="0" tIns="12700" rIns="0" bIns="0" rtlCol="0">
            <a:spAutoFit/>
          </a:bodyPr>
          <a:lstStyle/>
          <a:p>
            <a:pPr marL="12700">
              <a:lnSpc>
                <a:spcPct val="100000"/>
              </a:lnSpc>
              <a:spcBef>
                <a:spcPts val="100"/>
              </a:spcBef>
            </a:pPr>
            <a:r>
              <a:rPr sz="1800" b="1" spc="-90" dirty="0">
                <a:latin typeface="Arial"/>
                <a:cs typeface="Arial"/>
              </a:rPr>
              <a:t>1</a:t>
            </a:r>
            <a:endParaRPr sz="1800">
              <a:latin typeface="Arial"/>
              <a:cs typeface="Arial"/>
            </a:endParaRPr>
          </a:p>
        </p:txBody>
      </p:sp>
      <p:sp>
        <p:nvSpPr>
          <p:cNvPr id="10" name="object 10"/>
          <p:cNvSpPr txBox="1"/>
          <p:nvPr/>
        </p:nvSpPr>
        <p:spPr>
          <a:xfrm>
            <a:off x="1706879" y="2462148"/>
            <a:ext cx="1410970" cy="756920"/>
          </a:xfrm>
          <a:prstGeom prst="rect">
            <a:avLst/>
          </a:prstGeom>
        </p:spPr>
        <p:txBody>
          <a:bodyPr vert="horz" wrap="square" lIns="0" tIns="12700" rIns="0" bIns="0" rtlCol="0">
            <a:spAutoFit/>
          </a:bodyPr>
          <a:lstStyle/>
          <a:p>
            <a:pPr marL="299085" marR="5080" indent="-287020">
              <a:lnSpc>
                <a:spcPct val="100000"/>
              </a:lnSpc>
              <a:spcBef>
                <a:spcPts val="100"/>
              </a:spcBef>
            </a:pPr>
            <a:r>
              <a:rPr sz="2400" b="1" spc="-355" dirty="0">
                <a:solidFill>
                  <a:srgbClr val="FFFFFF"/>
                </a:solidFill>
                <a:latin typeface="Arial"/>
                <a:cs typeface="Arial"/>
              </a:rPr>
              <a:t>C</a:t>
            </a:r>
            <a:r>
              <a:rPr sz="2400" b="1" spc="-290" dirty="0">
                <a:solidFill>
                  <a:srgbClr val="FFFFFF"/>
                </a:solidFill>
                <a:latin typeface="Arial"/>
                <a:cs typeface="Arial"/>
              </a:rPr>
              <a:t>o</a:t>
            </a:r>
            <a:r>
              <a:rPr sz="2400" b="1" spc="-200" dirty="0">
                <a:solidFill>
                  <a:srgbClr val="FFFFFF"/>
                </a:solidFill>
                <a:latin typeface="Arial"/>
                <a:cs typeface="Arial"/>
              </a:rPr>
              <a:t>mp</a:t>
            </a:r>
            <a:r>
              <a:rPr sz="2400" b="1" spc="-175" dirty="0">
                <a:solidFill>
                  <a:srgbClr val="FFFFFF"/>
                </a:solidFill>
                <a:latin typeface="Arial"/>
                <a:cs typeface="Arial"/>
              </a:rPr>
              <a:t>u</a:t>
            </a:r>
            <a:r>
              <a:rPr sz="2400" b="1" spc="-35" dirty="0">
                <a:solidFill>
                  <a:srgbClr val="FFFFFF"/>
                </a:solidFill>
                <a:latin typeface="Arial"/>
                <a:cs typeface="Arial"/>
              </a:rPr>
              <a:t>t</a:t>
            </a:r>
            <a:r>
              <a:rPr sz="2400" b="1" spc="-40" dirty="0">
                <a:solidFill>
                  <a:srgbClr val="FFFFFF"/>
                </a:solidFill>
                <a:latin typeface="Arial"/>
                <a:cs typeface="Arial"/>
              </a:rPr>
              <a:t>i</a:t>
            </a:r>
            <a:r>
              <a:rPr sz="2400" b="1" spc="-180" dirty="0">
                <a:solidFill>
                  <a:srgbClr val="FFFFFF"/>
                </a:solidFill>
                <a:latin typeface="Arial"/>
                <a:cs typeface="Arial"/>
              </a:rPr>
              <a:t>n</a:t>
            </a:r>
            <a:r>
              <a:rPr sz="2400" b="1" spc="-240" dirty="0">
                <a:solidFill>
                  <a:srgbClr val="FFFFFF"/>
                </a:solidFill>
                <a:latin typeface="Arial"/>
                <a:cs typeface="Arial"/>
              </a:rPr>
              <a:t>g </a:t>
            </a:r>
            <a:r>
              <a:rPr sz="2400" spc="-135" dirty="0">
                <a:solidFill>
                  <a:srgbClr val="FFFFFF"/>
                </a:solidFill>
                <a:latin typeface="Times New Roman"/>
                <a:cs typeface="Times New Roman"/>
              </a:rPr>
              <a:t> </a:t>
            </a:r>
            <a:r>
              <a:rPr sz="2400" b="1" spc="-140" dirty="0">
                <a:solidFill>
                  <a:srgbClr val="FFFFFF"/>
                </a:solidFill>
                <a:latin typeface="Arial"/>
                <a:cs typeface="Arial"/>
              </a:rPr>
              <a:t>power</a:t>
            </a:r>
            <a:endParaRPr sz="2400">
              <a:latin typeface="Arial"/>
              <a:cs typeface="Arial"/>
            </a:endParaRPr>
          </a:p>
        </p:txBody>
      </p:sp>
      <p:sp>
        <p:nvSpPr>
          <p:cNvPr id="11" name="object 11"/>
          <p:cNvSpPr/>
          <p:nvPr/>
        </p:nvSpPr>
        <p:spPr>
          <a:xfrm>
            <a:off x="4038600" y="2134488"/>
            <a:ext cx="2043430" cy="1270000"/>
          </a:xfrm>
          <a:custGeom>
            <a:avLst/>
            <a:gdLst/>
            <a:ahLst/>
            <a:cxnLst/>
            <a:rect l="l" t="t" r="r" b="b"/>
            <a:pathLst>
              <a:path w="2043429" h="1270000">
                <a:moveTo>
                  <a:pt x="2043430" y="0"/>
                </a:moveTo>
                <a:lnTo>
                  <a:pt x="0" y="0"/>
                </a:lnTo>
                <a:lnTo>
                  <a:pt x="0" y="1270000"/>
                </a:lnTo>
                <a:lnTo>
                  <a:pt x="2043430" y="1270000"/>
                </a:lnTo>
                <a:lnTo>
                  <a:pt x="2043430" y="0"/>
                </a:lnTo>
                <a:close/>
              </a:path>
            </a:pathLst>
          </a:custGeom>
          <a:solidFill>
            <a:srgbClr val="000000"/>
          </a:solidFill>
        </p:spPr>
        <p:txBody>
          <a:bodyPr wrap="square" lIns="0" tIns="0" rIns="0" bIns="0" rtlCol="0"/>
          <a:lstStyle/>
          <a:p>
            <a:endParaRPr/>
          </a:p>
        </p:txBody>
      </p:sp>
      <p:sp>
        <p:nvSpPr>
          <p:cNvPr id="12" name="object 12"/>
          <p:cNvSpPr/>
          <p:nvPr/>
        </p:nvSpPr>
        <p:spPr>
          <a:xfrm>
            <a:off x="4038600" y="2134488"/>
            <a:ext cx="2043430" cy="1270000"/>
          </a:xfrm>
          <a:custGeom>
            <a:avLst/>
            <a:gdLst/>
            <a:ahLst/>
            <a:cxnLst/>
            <a:rect l="l" t="t" r="r" b="b"/>
            <a:pathLst>
              <a:path w="2043429" h="1270000">
                <a:moveTo>
                  <a:pt x="1022350" y="1270000"/>
                </a:moveTo>
                <a:lnTo>
                  <a:pt x="0" y="1270000"/>
                </a:lnTo>
                <a:lnTo>
                  <a:pt x="0" y="0"/>
                </a:lnTo>
                <a:lnTo>
                  <a:pt x="2043430" y="0"/>
                </a:lnTo>
                <a:lnTo>
                  <a:pt x="2043430" y="1270000"/>
                </a:lnTo>
                <a:lnTo>
                  <a:pt x="1022350" y="1270000"/>
                </a:lnTo>
                <a:close/>
              </a:path>
            </a:pathLst>
          </a:custGeom>
          <a:ln w="12579">
            <a:solidFill>
              <a:srgbClr val="42719C"/>
            </a:solidFill>
          </a:ln>
        </p:spPr>
        <p:txBody>
          <a:bodyPr wrap="square" lIns="0" tIns="0" rIns="0" bIns="0" rtlCol="0"/>
          <a:lstStyle/>
          <a:p>
            <a:endParaRPr/>
          </a:p>
        </p:txBody>
      </p:sp>
      <p:sp>
        <p:nvSpPr>
          <p:cNvPr id="13" name="object 13"/>
          <p:cNvSpPr/>
          <p:nvPr/>
        </p:nvSpPr>
        <p:spPr>
          <a:xfrm>
            <a:off x="3771900" y="1905888"/>
            <a:ext cx="659130" cy="609600"/>
          </a:xfrm>
          <a:custGeom>
            <a:avLst/>
            <a:gdLst/>
            <a:ahLst/>
            <a:cxnLst/>
            <a:rect l="l" t="t" r="r" b="b"/>
            <a:pathLst>
              <a:path w="659129" h="609600">
                <a:moveTo>
                  <a:pt x="346710" y="0"/>
                </a:moveTo>
                <a:lnTo>
                  <a:pt x="312420" y="0"/>
                </a:lnTo>
                <a:lnTo>
                  <a:pt x="294640" y="2540"/>
                </a:lnTo>
                <a:lnTo>
                  <a:pt x="278130" y="3810"/>
                </a:lnTo>
                <a:lnTo>
                  <a:pt x="227330" y="15240"/>
                </a:lnTo>
                <a:lnTo>
                  <a:pt x="180340" y="33020"/>
                </a:lnTo>
                <a:lnTo>
                  <a:pt x="135890" y="58420"/>
                </a:lnTo>
                <a:lnTo>
                  <a:pt x="96520" y="88900"/>
                </a:lnTo>
                <a:lnTo>
                  <a:pt x="73660" y="113030"/>
                </a:lnTo>
                <a:lnTo>
                  <a:pt x="62230" y="125730"/>
                </a:lnTo>
                <a:lnTo>
                  <a:pt x="53340" y="139700"/>
                </a:lnTo>
                <a:lnTo>
                  <a:pt x="44450" y="152400"/>
                </a:lnTo>
                <a:lnTo>
                  <a:pt x="35560" y="166370"/>
                </a:lnTo>
                <a:lnTo>
                  <a:pt x="11430" y="226060"/>
                </a:lnTo>
                <a:lnTo>
                  <a:pt x="1270" y="273050"/>
                </a:lnTo>
                <a:lnTo>
                  <a:pt x="0" y="288290"/>
                </a:lnTo>
                <a:lnTo>
                  <a:pt x="0" y="320040"/>
                </a:lnTo>
                <a:lnTo>
                  <a:pt x="1270" y="336550"/>
                </a:lnTo>
                <a:lnTo>
                  <a:pt x="3810" y="351790"/>
                </a:lnTo>
                <a:lnTo>
                  <a:pt x="6350" y="368300"/>
                </a:lnTo>
                <a:lnTo>
                  <a:pt x="21590" y="414020"/>
                </a:lnTo>
                <a:lnTo>
                  <a:pt x="43180" y="457200"/>
                </a:lnTo>
                <a:lnTo>
                  <a:pt x="53340" y="469900"/>
                </a:lnTo>
                <a:lnTo>
                  <a:pt x="62230" y="483870"/>
                </a:lnTo>
                <a:lnTo>
                  <a:pt x="73660" y="496570"/>
                </a:lnTo>
                <a:lnTo>
                  <a:pt x="83820" y="508000"/>
                </a:lnTo>
                <a:lnTo>
                  <a:pt x="109220" y="530860"/>
                </a:lnTo>
                <a:lnTo>
                  <a:pt x="149860" y="560070"/>
                </a:lnTo>
                <a:lnTo>
                  <a:pt x="195580" y="582930"/>
                </a:lnTo>
                <a:lnTo>
                  <a:pt x="260350" y="601980"/>
                </a:lnTo>
                <a:lnTo>
                  <a:pt x="312420" y="608330"/>
                </a:lnTo>
                <a:lnTo>
                  <a:pt x="330200" y="608330"/>
                </a:lnTo>
                <a:lnTo>
                  <a:pt x="330200" y="609600"/>
                </a:lnTo>
                <a:lnTo>
                  <a:pt x="381000" y="605790"/>
                </a:lnTo>
                <a:lnTo>
                  <a:pt x="431800" y="594360"/>
                </a:lnTo>
                <a:lnTo>
                  <a:pt x="509270" y="560070"/>
                </a:lnTo>
                <a:lnTo>
                  <a:pt x="549910" y="530860"/>
                </a:lnTo>
                <a:lnTo>
                  <a:pt x="585470" y="496570"/>
                </a:lnTo>
                <a:lnTo>
                  <a:pt x="596900" y="483870"/>
                </a:lnTo>
                <a:lnTo>
                  <a:pt x="605790" y="469900"/>
                </a:lnTo>
                <a:lnTo>
                  <a:pt x="614680" y="457200"/>
                </a:lnTo>
                <a:lnTo>
                  <a:pt x="623570" y="443230"/>
                </a:lnTo>
                <a:lnTo>
                  <a:pt x="647700" y="383540"/>
                </a:lnTo>
                <a:lnTo>
                  <a:pt x="657860" y="336550"/>
                </a:lnTo>
                <a:lnTo>
                  <a:pt x="659130" y="320040"/>
                </a:lnTo>
                <a:lnTo>
                  <a:pt x="659130" y="288290"/>
                </a:lnTo>
                <a:lnTo>
                  <a:pt x="647700" y="226060"/>
                </a:lnTo>
                <a:lnTo>
                  <a:pt x="631190" y="180340"/>
                </a:lnTo>
                <a:lnTo>
                  <a:pt x="605790" y="138430"/>
                </a:lnTo>
                <a:lnTo>
                  <a:pt x="585470" y="113030"/>
                </a:lnTo>
                <a:lnTo>
                  <a:pt x="575310" y="100330"/>
                </a:lnTo>
                <a:lnTo>
                  <a:pt x="537210" y="68580"/>
                </a:lnTo>
                <a:lnTo>
                  <a:pt x="494030" y="40640"/>
                </a:lnTo>
                <a:lnTo>
                  <a:pt x="447040" y="20320"/>
                </a:lnTo>
                <a:lnTo>
                  <a:pt x="397510" y="6350"/>
                </a:lnTo>
                <a:lnTo>
                  <a:pt x="364490" y="2540"/>
                </a:lnTo>
                <a:lnTo>
                  <a:pt x="346710" y="0"/>
                </a:lnTo>
                <a:close/>
              </a:path>
            </a:pathLst>
          </a:custGeom>
          <a:solidFill>
            <a:srgbClr val="FFFFFF"/>
          </a:solidFill>
        </p:spPr>
        <p:txBody>
          <a:bodyPr wrap="square" lIns="0" tIns="0" rIns="0" bIns="0" rtlCol="0"/>
          <a:lstStyle/>
          <a:p>
            <a:endParaRPr/>
          </a:p>
        </p:txBody>
      </p:sp>
      <p:sp>
        <p:nvSpPr>
          <p:cNvPr id="14" name="object 14"/>
          <p:cNvSpPr/>
          <p:nvPr/>
        </p:nvSpPr>
        <p:spPr>
          <a:xfrm>
            <a:off x="3771900" y="1905888"/>
            <a:ext cx="659130" cy="609600"/>
          </a:xfrm>
          <a:custGeom>
            <a:avLst/>
            <a:gdLst/>
            <a:ahLst/>
            <a:cxnLst/>
            <a:rect l="l" t="t" r="r" b="b"/>
            <a:pathLst>
              <a:path w="659129" h="609600">
                <a:moveTo>
                  <a:pt x="0" y="304800"/>
                </a:moveTo>
                <a:lnTo>
                  <a:pt x="0" y="288290"/>
                </a:lnTo>
                <a:lnTo>
                  <a:pt x="1270" y="273050"/>
                </a:lnTo>
                <a:lnTo>
                  <a:pt x="3810" y="256540"/>
                </a:lnTo>
                <a:lnTo>
                  <a:pt x="7620" y="241300"/>
                </a:lnTo>
                <a:lnTo>
                  <a:pt x="11430" y="226060"/>
                </a:lnTo>
                <a:lnTo>
                  <a:pt x="16510" y="210820"/>
                </a:lnTo>
                <a:lnTo>
                  <a:pt x="21590" y="195580"/>
                </a:lnTo>
                <a:lnTo>
                  <a:pt x="27940" y="180340"/>
                </a:lnTo>
                <a:lnTo>
                  <a:pt x="35560" y="166370"/>
                </a:lnTo>
                <a:lnTo>
                  <a:pt x="44450" y="152400"/>
                </a:lnTo>
                <a:lnTo>
                  <a:pt x="53340" y="139700"/>
                </a:lnTo>
                <a:lnTo>
                  <a:pt x="62230" y="125730"/>
                </a:lnTo>
                <a:lnTo>
                  <a:pt x="73660" y="113030"/>
                </a:lnTo>
                <a:lnTo>
                  <a:pt x="83820" y="100330"/>
                </a:lnTo>
                <a:lnTo>
                  <a:pt x="96520" y="88900"/>
                </a:lnTo>
                <a:lnTo>
                  <a:pt x="109220" y="78740"/>
                </a:lnTo>
                <a:lnTo>
                  <a:pt x="121920" y="68580"/>
                </a:lnTo>
                <a:lnTo>
                  <a:pt x="135890" y="58420"/>
                </a:lnTo>
                <a:lnTo>
                  <a:pt x="180340" y="33020"/>
                </a:lnTo>
                <a:lnTo>
                  <a:pt x="227330" y="15240"/>
                </a:lnTo>
                <a:lnTo>
                  <a:pt x="278130" y="3810"/>
                </a:lnTo>
                <a:lnTo>
                  <a:pt x="294640" y="2540"/>
                </a:lnTo>
                <a:lnTo>
                  <a:pt x="312420" y="0"/>
                </a:lnTo>
                <a:lnTo>
                  <a:pt x="330200" y="0"/>
                </a:lnTo>
                <a:lnTo>
                  <a:pt x="346710" y="0"/>
                </a:lnTo>
                <a:lnTo>
                  <a:pt x="364490" y="2540"/>
                </a:lnTo>
                <a:lnTo>
                  <a:pt x="415290" y="10160"/>
                </a:lnTo>
                <a:lnTo>
                  <a:pt x="463550" y="26670"/>
                </a:lnTo>
                <a:lnTo>
                  <a:pt x="509270" y="49530"/>
                </a:lnTo>
                <a:lnTo>
                  <a:pt x="549910" y="78740"/>
                </a:lnTo>
                <a:lnTo>
                  <a:pt x="562610" y="88900"/>
                </a:lnTo>
                <a:lnTo>
                  <a:pt x="575310" y="100330"/>
                </a:lnTo>
                <a:lnTo>
                  <a:pt x="585470" y="113030"/>
                </a:lnTo>
                <a:lnTo>
                  <a:pt x="596900" y="125730"/>
                </a:lnTo>
                <a:lnTo>
                  <a:pt x="605790" y="138430"/>
                </a:lnTo>
                <a:lnTo>
                  <a:pt x="614680" y="152400"/>
                </a:lnTo>
                <a:lnTo>
                  <a:pt x="623570" y="166370"/>
                </a:lnTo>
                <a:lnTo>
                  <a:pt x="631190" y="180340"/>
                </a:lnTo>
                <a:lnTo>
                  <a:pt x="637540" y="195580"/>
                </a:lnTo>
                <a:lnTo>
                  <a:pt x="642620" y="210820"/>
                </a:lnTo>
                <a:lnTo>
                  <a:pt x="647700" y="226060"/>
                </a:lnTo>
                <a:lnTo>
                  <a:pt x="651510" y="241300"/>
                </a:lnTo>
                <a:lnTo>
                  <a:pt x="655320" y="256540"/>
                </a:lnTo>
                <a:lnTo>
                  <a:pt x="657860" y="273050"/>
                </a:lnTo>
                <a:lnTo>
                  <a:pt x="659130" y="288290"/>
                </a:lnTo>
                <a:lnTo>
                  <a:pt x="659130" y="304800"/>
                </a:lnTo>
                <a:lnTo>
                  <a:pt x="659130" y="320040"/>
                </a:lnTo>
                <a:lnTo>
                  <a:pt x="657860" y="336550"/>
                </a:lnTo>
                <a:lnTo>
                  <a:pt x="655320" y="351790"/>
                </a:lnTo>
                <a:lnTo>
                  <a:pt x="651510" y="368300"/>
                </a:lnTo>
                <a:lnTo>
                  <a:pt x="647700" y="383540"/>
                </a:lnTo>
                <a:lnTo>
                  <a:pt x="642620" y="398780"/>
                </a:lnTo>
                <a:lnTo>
                  <a:pt x="637540" y="414020"/>
                </a:lnTo>
                <a:lnTo>
                  <a:pt x="631190" y="427990"/>
                </a:lnTo>
                <a:lnTo>
                  <a:pt x="623570" y="443230"/>
                </a:lnTo>
                <a:lnTo>
                  <a:pt x="614680" y="457200"/>
                </a:lnTo>
                <a:lnTo>
                  <a:pt x="605790" y="469900"/>
                </a:lnTo>
                <a:lnTo>
                  <a:pt x="596900" y="483870"/>
                </a:lnTo>
                <a:lnTo>
                  <a:pt x="585470" y="496570"/>
                </a:lnTo>
                <a:lnTo>
                  <a:pt x="575310" y="508000"/>
                </a:lnTo>
                <a:lnTo>
                  <a:pt x="562610" y="519430"/>
                </a:lnTo>
                <a:lnTo>
                  <a:pt x="523240" y="551180"/>
                </a:lnTo>
                <a:lnTo>
                  <a:pt x="494030" y="567690"/>
                </a:lnTo>
                <a:lnTo>
                  <a:pt x="478790" y="575310"/>
                </a:lnTo>
                <a:lnTo>
                  <a:pt x="463550" y="582930"/>
                </a:lnTo>
                <a:lnTo>
                  <a:pt x="447040" y="589280"/>
                </a:lnTo>
                <a:lnTo>
                  <a:pt x="431800" y="594360"/>
                </a:lnTo>
                <a:lnTo>
                  <a:pt x="415290" y="598170"/>
                </a:lnTo>
                <a:lnTo>
                  <a:pt x="398780" y="601980"/>
                </a:lnTo>
                <a:lnTo>
                  <a:pt x="381000" y="605790"/>
                </a:lnTo>
                <a:lnTo>
                  <a:pt x="364490" y="607060"/>
                </a:lnTo>
                <a:lnTo>
                  <a:pt x="346710" y="608330"/>
                </a:lnTo>
                <a:lnTo>
                  <a:pt x="330200" y="609600"/>
                </a:lnTo>
                <a:lnTo>
                  <a:pt x="330200" y="608330"/>
                </a:lnTo>
                <a:lnTo>
                  <a:pt x="312420" y="608330"/>
                </a:lnTo>
                <a:lnTo>
                  <a:pt x="294640" y="607060"/>
                </a:lnTo>
                <a:lnTo>
                  <a:pt x="278130" y="605790"/>
                </a:lnTo>
                <a:lnTo>
                  <a:pt x="260350" y="601980"/>
                </a:lnTo>
                <a:lnTo>
                  <a:pt x="243840" y="598170"/>
                </a:lnTo>
                <a:lnTo>
                  <a:pt x="227330" y="594360"/>
                </a:lnTo>
                <a:lnTo>
                  <a:pt x="212090" y="589280"/>
                </a:lnTo>
                <a:lnTo>
                  <a:pt x="195580" y="582930"/>
                </a:lnTo>
                <a:lnTo>
                  <a:pt x="180340" y="575310"/>
                </a:lnTo>
                <a:lnTo>
                  <a:pt x="165100" y="567690"/>
                </a:lnTo>
                <a:lnTo>
                  <a:pt x="121920" y="541020"/>
                </a:lnTo>
                <a:lnTo>
                  <a:pt x="96520" y="519430"/>
                </a:lnTo>
                <a:lnTo>
                  <a:pt x="83820" y="508000"/>
                </a:lnTo>
                <a:lnTo>
                  <a:pt x="73660" y="496570"/>
                </a:lnTo>
                <a:lnTo>
                  <a:pt x="62230" y="483870"/>
                </a:lnTo>
                <a:lnTo>
                  <a:pt x="53340" y="469900"/>
                </a:lnTo>
                <a:lnTo>
                  <a:pt x="27940" y="427990"/>
                </a:lnTo>
                <a:lnTo>
                  <a:pt x="10160" y="383540"/>
                </a:lnTo>
                <a:lnTo>
                  <a:pt x="3810" y="351790"/>
                </a:lnTo>
                <a:lnTo>
                  <a:pt x="1270" y="336550"/>
                </a:lnTo>
                <a:lnTo>
                  <a:pt x="0" y="320040"/>
                </a:lnTo>
                <a:lnTo>
                  <a:pt x="0" y="304800"/>
                </a:lnTo>
                <a:close/>
              </a:path>
            </a:pathLst>
          </a:custGeom>
          <a:ln w="12579">
            <a:solidFill>
              <a:srgbClr val="000000"/>
            </a:solidFill>
          </a:ln>
        </p:spPr>
        <p:txBody>
          <a:bodyPr wrap="square" lIns="0" tIns="0" rIns="0" bIns="0" rtlCol="0"/>
          <a:lstStyle/>
          <a:p>
            <a:endParaRPr/>
          </a:p>
        </p:txBody>
      </p:sp>
      <p:sp>
        <p:nvSpPr>
          <p:cNvPr id="15" name="object 15"/>
          <p:cNvSpPr/>
          <p:nvPr/>
        </p:nvSpPr>
        <p:spPr>
          <a:xfrm>
            <a:off x="3771900" y="190588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16" name="object 16"/>
          <p:cNvSpPr/>
          <p:nvPr/>
        </p:nvSpPr>
        <p:spPr>
          <a:xfrm>
            <a:off x="4432300" y="251548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17" name="object 17"/>
          <p:cNvSpPr txBox="1"/>
          <p:nvPr/>
        </p:nvSpPr>
        <p:spPr>
          <a:xfrm>
            <a:off x="4030979" y="2060828"/>
            <a:ext cx="141605" cy="299720"/>
          </a:xfrm>
          <a:prstGeom prst="rect">
            <a:avLst/>
          </a:prstGeom>
        </p:spPr>
        <p:txBody>
          <a:bodyPr vert="horz" wrap="square" lIns="0" tIns="12700" rIns="0" bIns="0" rtlCol="0">
            <a:spAutoFit/>
          </a:bodyPr>
          <a:lstStyle/>
          <a:p>
            <a:pPr marL="12700">
              <a:lnSpc>
                <a:spcPct val="100000"/>
              </a:lnSpc>
              <a:spcBef>
                <a:spcPts val="100"/>
              </a:spcBef>
            </a:pPr>
            <a:r>
              <a:rPr sz="1800" b="1" spc="-90" dirty="0">
                <a:latin typeface="Arial"/>
                <a:cs typeface="Arial"/>
              </a:rPr>
              <a:t>2</a:t>
            </a:r>
            <a:endParaRPr sz="1800">
              <a:latin typeface="Arial"/>
              <a:cs typeface="Arial"/>
            </a:endParaRPr>
          </a:p>
        </p:txBody>
      </p:sp>
      <p:sp>
        <p:nvSpPr>
          <p:cNvPr id="18" name="object 18"/>
          <p:cNvSpPr txBox="1"/>
          <p:nvPr/>
        </p:nvSpPr>
        <p:spPr>
          <a:xfrm>
            <a:off x="4422140" y="2462148"/>
            <a:ext cx="1466850" cy="756920"/>
          </a:xfrm>
          <a:prstGeom prst="rect">
            <a:avLst/>
          </a:prstGeom>
        </p:spPr>
        <p:txBody>
          <a:bodyPr vert="horz" wrap="square" lIns="0" tIns="12700" rIns="0" bIns="0" rtlCol="0">
            <a:spAutoFit/>
          </a:bodyPr>
          <a:lstStyle/>
          <a:p>
            <a:pPr marL="12700" marR="5080" indent="58419">
              <a:lnSpc>
                <a:spcPct val="100000"/>
              </a:lnSpc>
              <a:spcBef>
                <a:spcPts val="100"/>
              </a:spcBef>
            </a:pPr>
            <a:r>
              <a:rPr sz="2400" b="1" spc="-195" dirty="0">
                <a:solidFill>
                  <a:srgbClr val="FFFFFF"/>
                </a:solidFill>
                <a:latin typeface="Arial"/>
                <a:cs typeface="Arial"/>
              </a:rPr>
              <a:t>Kecepatan  </a:t>
            </a:r>
            <a:r>
              <a:rPr sz="2400" b="1" spc="-260" dirty="0">
                <a:solidFill>
                  <a:srgbClr val="FFFFFF"/>
                </a:solidFill>
                <a:latin typeface="Arial"/>
                <a:cs typeface="Arial"/>
              </a:rPr>
              <a:t>k</a:t>
            </a:r>
            <a:r>
              <a:rPr sz="2400" b="1" spc="-175" dirty="0">
                <a:solidFill>
                  <a:srgbClr val="FFFFFF"/>
                </a:solidFill>
                <a:latin typeface="Arial"/>
                <a:cs typeface="Arial"/>
              </a:rPr>
              <a:t>o</a:t>
            </a:r>
            <a:r>
              <a:rPr sz="2400" b="1" spc="-200" dirty="0">
                <a:solidFill>
                  <a:srgbClr val="FFFFFF"/>
                </a:solidFill>
                <a:latin typeface="Arial"/>
                <a:cs typeface="Arial"/>
              </a:rPr>
              <a:t>mu</a:t>
            </a:r>
            <a:r>
              <a:rPr sz="2400" b="1" spc="-175" dirty="0">
                <a:solidFill>
                  <a:srgbClr val="FFFFFF"/>
                </a:solidFill>
                <a:latin typeface="Arial"/>
                <a:cs typeface="Arial"/>
              </a:rPr>
              <a:t>n</a:t>
            </a:r>
            <a:r>
              <a:rPr sz="2400" b="1" spc="-85" dirty="0">
                <a:solidFill>
                  <a:srgbClr val="FFFFFF"/>
                </a:solidFill>
                <a:latin typeface="Arial"/>
                <a:cs typeface="Arial"/>
              </a:rPr>
              <a:t>i</a:t>
            </a:r>
            <a:r>
              <a:rPr sz="2400" b="1" spc="-210" dirty="0">
                <a:solidFill>
                  <a:srgbClr val="FFFFFF"/>
                </a:solidFill>
                <a:latin typeface="Arial"/>
                <a:cs typeface="Arial"/>
              </a:rPr>
              <a:t>k</a:t>
            </a:r>
            <a:r>
              <a:rPr sz="2400" b="1" spc="-150" dirty="0">
                <a:solidFill>
                  <a:srgbClr val="FFFFFF"/>
                </a:solidFill>
                <a:latin typeface="Arial"/>
                <a:cs typeface="Arial"/>
              </a:rPr>
              <a:t>a</a:t>
            </a:r>
            <a:r>
              <a:rPr sz="2400" b="1" spc="-380" dirty="0">
                <a:solidFill>
                  <a:srgbClr val="FFFFFF"/>
                </a:solidFill>
                <a:latin typeface="Arial"/>
                <a:cs typeface="Arial"/>
              </a:rPr>
              <a:t>s</a:t>
            </a:r>
            <a:r>
              <a:rPr sz="2400" b="1" spc="-80" dirty="0">
                <a:solidFill>
                  <a:srgbClr val="FFFFFF"/>
                </a:solidFill>
                <a:latin typeface="Arial"/>
                <a:cs typeface="Arial"/>
              </a:rPr>
              <a:t>i</a:t>
            </a:r>
            <a:endParaRPr sz="2400">
              <a:latin typeface="Arial"/>
              <a:cs typeface="Arial"/>
            </a:endParaRPr>
          </a:p>
        </p:txBody>
      </p:sp>
      <p:sp>
        <p:nvSpPr>
          <p:cNvPr id="19" name="object 19"/>
          <p:cNvSpPr/>
          <p:nvPr/>
        </p:nvSpPr>
        <p:spPr>
          <a:xfrm>
            <a:off x="6781800" y="2134488"/>
            <a:ext cx="2043430" cy="1270000"/>
          </a:xfrm>
          <a:custGeom>
            <a:avLst/>
            <a:gdLst/>
            <a:ahLst/>
            <a:cxnLst/>
            <a:rect l="l" t="t" r="r" b="b"/>
            <a:pathLst>
              <a:path w="2043429" h="1270000">
                <a:moveTo>
                  <a:pt x="2043430" y="0"/>
                </a:moveTo>
                <a:lnTo>
                  <a:pt x="0" y="0"/>
                </a:lnTo>
                <a:lnTo>
                  <a:pt x="0" y="1270000"/>
                </a:lnTo>
                <a:lnTo>
                  <a:pt x="2043430" y="1270000"/>
                </a:lnTo>
                <a:lnTo>
                  <a:pt x="2043430" y="0"/>
                </a:lnTo>
                <a:close/>
              </a:path>
            </a:pathLst>
          </a:custGeom>
          <a:solidFill>
            <a:srgbClr val="000000"/>
          </a:solidFill>
        </p:spPr>
        <p:txBody>
          <a:bodyPr wrap="square" lIns="0" tIns="0" rIns="0" bIns="0" rtlCol="0"/>
          <a:lstStyle/>
          <a:p>
            <a:endParaRPr/>
          </a:p>
        </p:txBody>
      </p:sp>
      <p:sp>
        <p:nvSpPr>
          <p:cNvPr id="20" name="object 20"/>
          <p:cNvSpPr/>
          <p:nvPr/>
        </p:nvSpPr>
        <p:spPr>
          <a:xfrm>
            <a:off x="6781800" y="2134488"/>
            <a:ext cx="2043430" cy="1270000"/>
          </a:xfrm>
          <a:custGeom>
            <a:avLst/>
            <a:gdLst/>
            <a:ahLst/>
            <a:cxnLst/>
            <a:rect l="l" t="t" r="r" b="b"/>
            <a:pathLst>
              <a:path w="2043429" h="1270000">
                <a:moveTo>
                  <a:pt x="1022350" y="1270000"/>
                </a:moveTo>
                <a:lnTo>
                  <a:pt x="0" y="1270000"/>
                </a:lnTo>
                <a:lnTo>
                  <a:pt x="0" y="0"/>
                </a:lnTo>
                <a:lnTo>
                  <a:pt x="2043430" y="0"/>
                </a:lnTo>
                <a:lnTo>
                  <a:pt x="2043430" y="1270000"/>
                </a:lnTo>
                <a:lnTo>
                  <a:pt x="1022350" y="1270000"/>
                </a:lnTo>
                <a:close/>
              </a:path>
            </a:pathLst>
          </a:custGeom>
          <a:ln w="12579">
            <a:solidFill>
              <a:srgbClr val="42719C"/>
            </a:solidFill>
          </a:ln>
        </p:spPr>
        <p:txBody>
          <a:bodyPr wrap="square" lIns="0" tIns="0" rIns="0" bIns="0" rtlCol="0"/>
          <a:lstStyle/>
          <a:p>
            <a:endParaRPr/>
          </a:p>
        </p:txBody>
      </p:sp>
      <p:sp>
        <p:nvSpPr>
          <p:cNvPr id="21" name="object 21"/>
          <p:cNvSpPr/>
          <p:nvPr/>
        </p:nvSpPr>
        <p:spPr>
          <a:xfrm>
            <a:off x="6515100" y="1905888"/>
            <a:ext cx="659130" cy="609600"/>
          </a:xfrm>
          <a:custGeom>
            <a:avLst/>
            <a:gdLst/>
            <a:ahLst/>
            <a:cxnLst/>
            <a:rect l="l" t="t" r="r" b="b"/>
            <a:pathLst>
              <a:path w="659129" h="609600">
                <a:moveTo>
                  <a:pt x="346710" y="0"/>
                </a:moveTo>
                <a:lnTo>
                  <a:pt x="312420" y="0"/>
                </a:lnTo>
                <a:lnTo>
                  <a:pt x="294640" y="2540"/>
                </a:lnTo>
                <a:lnTo>
                  <a:pt x="278130" y="3810"/>
                </a:lnTo>
                <a:lnTo>
                  <a:pt x="227330" y="15240"/>
                </a:lnTo>
                <a:lnTo>
                  <a:pt x="180340" y="33020"/>
                </a:lnTo>
                <a:lnTo>
                  <a:pt x="135890" y="58420"/>
                </a:lnTo>
                <a:lnTo>
                  <a:pt x="96520" y="88900"/>
                </a:lnTo>
                <a:lnTo>
                  <a:pt x="73660" y="113030"/>
                </a:lnTo>
                <a:lnTo>
                  <a:pt x="62230" y="125730"/>
                </a:lnTo>
                <a:lnTo>
                  <a:pt x="53340" y="139700"/>
                </a:lnTo>
                <a:lnTo>
                  <a:pt x="44450" y="152400"/>
                </a:lnTo>
                <a:lnTo>
                  <a:pt x="35560" y="166370"/>
                </a:lnTo>
                <a:lnTo>
                  <a:pt x="11430" y="226060"/>
                </a:lnTo>
                <a:lnTo>
                  <a:pt x="1270" y="273050"/>
                </a:lnTo>
                <a:lnTo>
                  <a:pt x="0" y="288290"/>
                </a:lnTo>
                <a:lnTo>
                  <a:pt x="0" y="320040"/>
                </a:lnTo>
                <a:lnTo>
                  <a:pt x="1270" y="336550"/>
                </a:lnTo>
                <a:lnTo>
                  <a:pt x="3810" y="351790"/>
                </a:lnTo>
                <a:lnTo>
                  <a:pt x="6350" y="368300"/>
                </a:lnTo>
                <a:lnTo>
                  <a:pt x="21590" y="414020"/>
                </a:lnTo>
                <a:lnTo>
                  <a:pt x="43180" y="457200"/>
                </a:lnTo>
                <a:lnTo>
                  <a:pt x="53340" y="469900"/>
                </a:lnTo>
                <a:lnTo>
                  <a:pt x="62230" y="483870"/>
                </a:lnTo>
                <a:lnTo>
                  <a:pt x="73660" y="496570"/>
                </a:lnTo>
                <a:lnTo>
                  <a:pt x="83820" y="508000"/>
                </a:lnTo>
                <a:lnTo>
                  <a:pt x="109220" y="530860"/>
                </a:lnTo>
                <a:lnTo>
                  <a:pt x="149860" y="560070"/>
                </a:lnTo>
                <a:lnTo>
                  <a:pt x="195580" y="582930"/>
                </a:lnTo>
                <a:lnTo>
                  <a:pt x="260350" y="601980"/>
                </a:lnTo>
                <a:lnTo>
                  <a:pt x="312420" y="608330"/>
                </a:lnTo>
                <a:lnTo>
                  <a:pt x="330200" y="608330"/>
                </a:lnTo>
                <a:lnTo>
                  <a:pt x="330200" y="609600"/>
                </a:lnTo>
                <a:lnTo>
                  <a:pt x="381000" y="605790"/>
                </a:lnTo>
                <a:lnTo>
                  <a:pt x="431800" y="594360"/>
                </a:lnTo>
                <a:lnTo>
                  <a:pt x="509270" y="560070"/>
                </a:lnTo>
                <a:lnTo>
                  <a:pt x="549910" y="530860"/>
                </a:lnTo>
                <a:lnTo>
                  <a:pt x="585470" y="496570"/>
                </a:lnTo>
                <a:lnTo>
                  <a:pt x="596900" y="483870"/>
                </a:lnTo>
                <a:lnTo>
                  <a:pt x="605790" y="469900"/>
                </a:lnTo>
                <a:lnTo>
                  <a:pt x="614680" y="457200"/>
                </a:lnTo>
                <a:lnTo>
                  <a:pt x="623570" y="443230"/>
                </a:lnTo>
                <a:lnTo>
                  <a:pt x="647700" y="383540"/>
                </a:lnTo>
                <a:lnTo>
                  <a:pt x="657860" y="336550"/>
                </a:lnTo>
                <a:lnTo>
                  <a:pt x="659130" y="320040"/>
                </a:lnTo>
                <a:lnTo>
                  <a:pt x="659130" y="288290"/>
                </a:lnTo>
                <a:lnTo>
                  <a:pt x="647700" y="226060"/>
                </a:lnTo>
                <a:lnTo>
                  <a:pt x="631190" y="180340"/>
                </a:lnTo>
                <a:lnTo>
                  <a:pt x="605790" y="138430"/>
                </a:lnTo>
                <a:lnTo>
                  <a:pt x="585470" y="113030"/>
                </a:lnTo>
                <a:lnTo>
                  <a:pt x="575310" y="100330"/>
                </a:lnTo>
                <a:lnTo>
                  <a:pt x="537210" y="68580"/>
                </a:lnTo>
                <a:lnTo>
                  <a:pt x="494030" y="40640"/>
                </a:lnTo>
                <a:lnTo>
                  <a:pt x="447040" y="20320"/>
                </a:lnTo>
                <a:lnTo>
                  <a:pt x="397510" y="6350"/>
                </a:lnTo>
                <a:lnTo>
                  <a:pt x="364490" y="2540"/>
                </a:lnTo>
                <a:lnTo>
                  <a:pt x="346710" y="0"/>
                </a:lnTo>
                <a:close/>
              </a:path>
            </a:pathLst>
          </a:custGeom>
          <a:solidFill>
            <a:srgbClr val="FFFFFF"/>
          </a:solidFill>
        </p:spPr>
        <p:txBody>
          <a:bodyPr wrap="square" lIns="0" tIns="0" rIns="0" bIns="0" rtlCol="0"/>
          <a:lstStyle/>
          <a:p>
            <a:endParaRPr/>
          </a:p>
        </p:txBody>
      </p:sp>
      <p:sp>
        <p:nvSpPr>
          <p:cNvPr id="22" name="object 22"/>
          <p:cNvSpPr/>
          <p:nvPr/>
        </p:nvSpPr>
        <p:spPr>
          <a:xfrm>
            <a:off x="6515100" y="1905888"/>
            <a:ext cx="659130" cy="609600"/>
          </a:xfrm>
          <a:custGeom>
            <a:avLst/>
            <a:gdLst/>
            <a:ahLst/>
            <a:cxnLst/>
            <a:rect l="l" t="t" r="r" b="b"/>
            <a:pathLst>
              <a:path w="659129" h="609600">
                <a:moveTo>
                  <a:pt x="0" y="304800"/>
                </a:moveTo>
                <a:lnTo>
                  <a:pt x="0" y="288290"/>
                </a:lnTo>
                <a:lnTo>
                  <a:pt x="1270" y="273050"/>
                </a:lnTo>
                <a:lnTo>
                  <a:pt x="3810" y="256540"/>
                </a:lnTo>
                <a:lnTo>
                  <a:pt x="7620" y="241300"/>
                </a:lnTo>
                <a:lnTo>
                  <a:pt x="11430" y="226060"/>
                </a:lnTo>
                <a:lnTo>
                  <a:pt x="16510" y="210820"/>
                </a:lnTo>
                <a:lnTo>
                  <a:pt x="21590" y="195580"/>
                </a:lnTo>
                <a:lnTo>
                  <a:pt x="27940" y="180340"/>
                </a:lnTo>
                <a:lnTo>
                  <a:pt x="35560" y="166370"/>
                </a:lnTo>
                <a:lnTo>
                  <a:pt x="44450" y="152400"/>
                </a:lnTo>
                <a:lnTo>
                  <a:pt x="53340" y="139700"/>
                </a:lnTo>
                <a:lnTo>
                  <a:pt x="62230" y="125730"/>
                </a:lnTo>
                <a:lnTo>
                  <a:pt x="73660" y="113030"/>
                </a:lnTo>
                <a:lnTo>
                  <a:pt x="83820" y="100330"/>
                </a:lnTo>
                <a:lnTo>
                  <a:pt x="96520" y="88900"/>
                </a:lnTo>
                <a:lnTo>
                  <a:pt x="109220" y="78740"/>
                </a:lnTo>
                <a:lnTo>
                  <a:pt x="121920" y="68580"/>
                </a:lnTo>
                <a:lnTo>
                  <a:pt x="135890" y="58420"/>
                </a:lnTo>
                <a:lnTo>
                  <a:pt x="180340" y="33020"/>
                </a:lnTo>
                <a:lnTo>
                  <a:pt x="227330" y="15240"/>
                </a:lnTo>
                <a:lnTo>
                  <a:pt x="278130" y="3810"/>
                </a:lnTo>
                <a:lnTo>
                  <a:pt x="294640" y="2540"/>
                </a:lnTo>
                <a:lnTo>
                  <a:pt x="312420" y="0"/>
                </a:lnTo>
                <a:lnTo>
                  <a:pt x="330200" y="0"/>
                </a:lnTo>
                <a:lnTo>
                  <a:pt x="346710" y="0"/>
                </a:lnTo>
                <a:lnTo>
                  <a:pt x="364490" y="2540"/>
                </a:lnTo>
                <a:lnTo>
                  <a:pt x="415290" y="10160"/>
                </a:lnTo>
                <a:lnTo>
                  <a:pt x="463550" y="26670"/>
                </a:lnTo>
                <a:lnTo>
                  <a:pt x="509270" y="49530"/>
                </a:lnTo>
                <a:lnTo>
                  <a:pt x="549910" y="78740"/>
                </a:lnTo>
                <a:lnTo>
                  <a:pt x="562610" y="88900"/>
                </a:lnTo>
                <a:lnTo>
                  <a:pt x="575310" y="100330"/>
                </a:lnTo>
                <a:lnTo>
                  <a:pt x="585470" y="113030"/>
                </a:lnTo>
                <a:lnTo>
                  <a:pt x="596900" y="125730"/>
                </a:lnTo>
                <a:lnTo>
                  <a:pt x="605790" y="138430"/>
                </a:lnTo>
                <a:lnTo>
                  <a:pt x="614680" y="152400"/>
                </a:lnTo>
                <a:lnTo>
                  <a:pt x="623570" y="166370"/>
                </a:lnTo>
                <a:lnTo>
                  <a:pt x="631190" y="180340"/>
                </a:lnTo>
                <a:lnTo>
                  <a:pt x="637540" y="195580"/>
                </a:lnTo>
                <a:lnTo>
                  <a:pt x="642620" y="210820"/>
                </a:lnTo>
                <a:lnTo>
                  <a:pt x="647700" y="226060"/>
                </a:lnTo>
                <a:lnTo>
                  <a:pt x="651510" y="241300"/>
                </a:lnTo>
                <a:lnTo>
                  <a:pt x="655320" y="256540"/>
                </a:lnTo>
                <a:lnTo>
                  <a:pt x="657860" y="273050"/>
                </a:lnTo>
                <a:lnTo>
                  <a:pt x="659130" y="288290"/>
                </a:lnTo>
                <a:lnTo>
                  <a:pt x="659130" y="304800"/>
                </a:lnTo>
                <a:lnTo>
                  <a:pt x="659130" y="320040"/>
                </a:lnTo>
                <a:lnTo>
                  <a:pt x="657860" y="336550"/>
                </a:lnTo>
                <a:lnTo>
                  <a:pt x="655320" y="351790"/>
                </a:lnTo>
                <a:lnTo>
                  <a:pt x="651510" y="368300"/>
                </a:lnTo>
                <a:lnTo>
                  <a:pt x="647700" y="383540"/>
                </a:lnTo>
                <a:lnTo>
                  <a:pt x="642620" y="398780"/>
                </a:lnTo>
                <a:lnTo>
                  <a:pt x="637540" y="414020"/>
                </a:lnTo>
                <a:lnTo>
                  <a:pt x="631190" y="427990"/>
                </a:lnTo>
                <a:lnTo>
                  <a:pt x="623570" y="443230"/>
                </a:lnTo>
                <a:lnTo>
                  <a:pt x="614680" y="457200"/>
                </a:lnTo>
                <a:lnTo>
                  <a:pt x="605790" y="469900"/>
                </a:lnTo>
                <a:lnTo>
                  <a:pt x="596900" y="483870"/>
                </a:lnTo>
                <a:lnTo>
                  <a:pt x="585470" y="496570"/>
                </a:lnTo>
                <a:lnTo>
                  <a:pt x="575310" y="508000"/>
                </a:lnTo>
                <a:lnTo>
                  <a:pt x="562610" y="519430"/>
                </a:lnTo>
                <a:lnTo>
                  <a:pt x="523240" y="551180"/>
                </a:lnTo>
                <a:lnTo>
                  <a:pt x="494030" y="567690"/>
                </a:lnTo>
                <a:lnTo>
                  <a:pt x="478790" y="575310"/>
                </a:lnTo>
                <a:lnTo>
                  <a:pt x="463550" y="582930"/>
                </a:lnTo>
                <a:lnTo>
                  <a:pt x="447040" y="589280"/>
                </a:lnTo>
                <a:lnTo>
                  <a:pt x="431800" y="594360"/>
                </a:lnTo>
                <a:lnTo>
                  <a:pt x="415290" y="598170"/>
                </a:lnTo>
                <a:lnTo>
                  <a:pt x="398780" y="601980"/>
                </a:lnTo>
                <a:lnTo>
                  <a:pt x="381000" y="605790"/>
                </a:lnTo>
                <a:lnTo>
                  <a:pt x="364490" y="607060"/>
                </a:lnTo>
                <a:lnTo>
                  <a:pt x="346710" y="608330"/>
                </a:lnTo>
                <a:lnTo>
                  <a:pt x="330200" y="609600"/>
                </a:lnTo>
                <a:lnTo>
                  <a:pt x="330200" y="608330"/>
                </a:lnTo>
                <a:lnTo>
                  <a:pt x="312420" y="608330"/>
                </a:lnTo>
                <a:lnTo>
                  <a:pt x="294640" y="607060"/>
                </a:lnTo>
                <a:lnTo>
                  <a:pt x="278130" y="605790"/>
                </a:lnTo>
                <a:lnTo>
                  <a:pt x="260350" y="601980"/>
                </a:lnTo>
                <a:lnTo>
                  <a:pt x="243840" y="598170"/>
                </a:lnTo>
                <a:lnTo>
                  <a:pt x="227330" y="594360"/>
                </a:lnTo>
                <a:lnTo>
                  <a:pt x="212090" y="589280"/>
                </a:lnTo>
                <a:lnTo>
                  <a:pt x="195580" y="582930"/>
                </a:lnTo>
                <a:lnTo>
                  <a:pt x="180340" y="575310"/>
                </a:lnTo>
                <a:lnTo>
                  <a:pt x="165100" y="567690"/>
                </a:lnTo>
                <a:lnTo>
                  <a:pt x="121920" y="541020"/>
                </a:lnTo>
                <a:lnTo>
                  <a:pt x="96520" y="519430"/>
                </a:lnTo>
                <a:lnTo>
                  <a:pt x="83820" y="508000"/>
                </a:lnTo>
                <a:lnTo>
                  <a:pt x="73660" y="496570"/>
                </a:lnTo>
                <a:lnTo>
                  <a:pt x="62230" y="483870"/>
                </a:lnTo>
                <a:lnTo>
                  <a:pt x="53340" y="469900"/>
                </a:lnTo>
                <a:lnTo>
                  <a:pt x="27940" y="427990"/>
                </a:lnTo>
                <a:lnTo>
                  <a:pt x="10160" y="383540"/>
                </a:lnTo>
                <a:lnTo>
                  <a:pt x="3810" y="351790"/>
                </a:lnTo>
                <a:lnTo>
                  <a:pt x="1270" y="336550"/>
                </a:lnTo>
                <a:lnTo>
                  <a:pt x="0" y="320040"/>
                </a:lnTo>
                <a:lnTo>
                  <a:pt x="0" y="304800"/>
                </a:lnTo>
                <a:close/>
              </a:path>
            </a:pathLst>
          </a:custGeom>
          <a:ln w="12579">
            <a:solidFill>
              <a:srgbClr val="000000"/>
            </a:solidFill>
          </a:ln>
        </p:spPr>
        <p:txBody>
          <a:bodyPr wrap="square" lIns="0" tIns="0" rIns="0" bIns="0" rtlCol="0"/>
          <a:lstStyle/>
          <a:p>
            <a:endParaRPr/>
          </a:p>
        </p:txBody>
      </p:sp>
      <p:sp>
        <p:nvSpPr>
          <p:cNvPr id="23" name="object 23"/>
          <p:cNvSpPr/>
          <p:nvPr/>
        </p:nvSpPr>
        <p:spPr>
          <a:xfrm>
            <a:off x="6515100" y="190588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24" name="object 24"/>
          <p:cNvSpPr/>
          <p:nvPr/>
        </p:nvSpPr>
        <p:spPr>
          <a:xfrm>
            <a:off x="7175500" y="251548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25" name="object 25"/>
          <p:cNvSpPr txBox="1"/>
          <p:nvPr/>
        </p:nvSpPr>
        <p:spPr>
          <a:xfrm>
            <a:off x="6774180" y="2060828"/>
            <a:ext cx="141605" cy="299720"/>
          </a:xfrm>
          <a:prstGeom prst="rect">
            <a:avLst/>
          </a:prstGeom>
        </p:spPr>
        <p:txBody>
          <a:bodyPr vert="horz" wrap="square" lIns="0" tIns="12700" rIns="0" bIns="0" rtlCol="0">
            <a:spAutoFit/>
          </a:bodyPr>
          <a:lstStyle/>
          <a:p>
            <a:pPr marL="12700">
              <a:lnSpc>
                <a:spcPct val="100000"/>
              </a:lnSpc>
              <a:spcBef>
                <a:spcPts val="100"/>
              </a:spcBef>
            </a:pPr>
            <a:r>
              <a:rPr sz="1800" b="1" spc="-90" dirty="0">
                <a:latin typeface="Arial"/>
                <a:cs typeface="Arial"/>
              </a:rPr>
              <a:t>3</a:t>
            </a:r>
            <a:endParaRPr sz="1800">
              <a:latin typeface="Arial"/>
              <a:cs typeface="Arial"/>
            </a:endParaRPr>
          </a:p>
        </p:txBody>
      </p:sp>
      <p:sp>
        <p:nvSpPr>
          <p:cNvPr id="26" name="object 26"/>
          <p:cNvSpPr txBox="1"/>
          <p:nvPr/>
        </p:nvSpPr>
        <p:spPr>
          <a:xfrm>
            <a:off x="7246619" y="2227198"/>
            <a:ext cx="1445260" cy="1122680"/>
          </a:xfrm>
          <a:prstGeom prst="rect">
            <a:avLst/>
          </a:prstGeom>
        </p:spPr>
        <p:txBody>
          <a:bodyPr vert="horz" wrap="square" lIns="0" tIns="12700" rIns="0" bIns="0" rtlCol="0">
            <a:spAutoFit/>
          </a:bodyPr>
          <a:lstStyle/>
          <a:p>
            <a:pPr marL="12700" marR="5080" indent="-1905" algn="ctr">
              <a:lnSpc>
                <a:spcPct val="100000"/>
              </a:lnSpc>
              <a:spcBef>
                <a:spcPts val="100"/>
              </a:spcBef>
            </a:pPr>
            <a:r>
              <a:rPr sz="2400" b="1" spc="-215" dirty="0">
                <a:solidFill>
                  <a:srgbClr val="FFFFFF"/>
                </a:solidFill>
                <a:latin typeface="Arial"/>
                <a:cs typeface="Arial"/>
              </a:rPr>
              <a:t>Kapasitas  </a:t>
            </a:r>
            <a:r>
              <a:rPr sz="2400" b="1" spc="-190" dirty="0">
                <a:solidFill>
                  <a:srgbClr val="FFFFFF"/>
                </a:solidFill>
                <a:latin typeface="Arial"/>
                <a:cs typeface="Arial"/>
              </a:rPr>
              <a:t>p</a:t>
            </a:r>
            <a:r>
              <a:rPr sz="2400" b="1" spc="-125" dirty="0">
                <a:solidFill>
                  <a:srgbClr val="FFFFFF"/>
                </a:solidFill>
                <a:latin typeface="Arial"/>
                <a:cs typeface="Arial"/>
              </a:rPr>
              <a:t>e</a:t>
            </a:r>
            <a:r>
              <a:rPr sz="2400" b="1" spc="-229" dirty="0">
                <a:solidFill>
                  <a:srgbClr val="FFFFFF"/>
                </a:solidFill>
                <a:latin typeface="Arial"/>
                <a:cs typeface="Arial"/>
              </a:rPr>
              <a:t>n</a:t>
            </a:r>
            <a:r>
              <a:rPr sz="2400" b="1" spc="-200" dirty="0">
                <a:solidFill>
                  <a:srgbClr val="FFFFFF"/>
                </a:solidFill>
                <a:latin typeface="Arial"/>
                <a:cs typeface="Arial"/>
              </a:rPr>
              <a:t>y</a:t>
            </a:r>
            <a:r>
              <a:rPr sz="2400" b="1" spc="-85" dirty="0">
                <a:solidFill>
                  <a:srgbClr val="FFFFFF"/>
                </a:solidFill>
                <a:latin typeface="Arial"/>
                <a:cs typeface="Arial"/>
              </a:rPr>
              <a:t>i</a:t>
            </a:r>
            <a:r>
              <a:rPr sz="2400" b="1" spc="-185" dirty="0">
                <a:solidFill>
                  <a:srgbClr val="FFFFFF"/>
                </a:solidFill>
                <a:latin typeface="Arial"/>
                <a:cs typeface="Arial"/>
              </a:rPr>
              <a:t>mp</a:t>
            </a:r>
            <a:r>
              <a:rPr sz="2400" b="1" spc="-150" dirty="0">
                <a:solidFill>
                  <a:srgbClr val="FFFFFF"/>
                </a:solidFill>
                <a:latin typeface="Arial"/>
                <a:cs typeface="Arial"/>
              </a:rPr>
              <a:t>a</a:t>
            </a:r>
            <a:r>
              <a:rPr sz="2400" b="1" spc="-130" dirty="0">
                <a:solidFill>
                  <a:srgbClr val="FFFFFF"/>
                </a:solidFill>
                <a:latin typeface="Arial"/>
                <a:cs typeface="Arial"/>
              </a:rPr>
              <a:t>n </a:t>
            </a:r>
            <a:r>
              <a:rPr sz="2400" spc="-75" dirty="0">
                <a:solidFill>
                  <a:srgbClr val="FFFFFF"/>
                </a:solidFill>
                <a:latin typeface="Times New Roman"/>
                <a:cs typeface="Times New Roman"/>
              </a:rPr>
              <a:t> </a:t>
            </a:r>
            <a:r>
              <a:rPr sz="2400" b="1" spc="-130" dirty="0">
                <a:solidFill>
                  <a:srgbClr val="FFFFFF"/>
                </a:solidFill>
                <a:latin typeface="Arial"/>
                <a:cs typeface="Arial"/>
              </a:rPr>
              <a:t>data</a:t>
            </a:r>
            <a:endParaRPr sz="2400">
              <a:latin typeface="Arial"/>
              <a:cs typeface="Arial"/>
            </a:endParaRPr>
          </a:p>
        </p:txBody>
      </p:sp>
      <p:sp>
        <p:nvSpPr>
          <p:cNvPr id="27" name="object 27"/>
          <p:cNvSpPr/>
          <p:nvPr/>
        </p:nvSpPr>
        <p:spPr>
          <a:xfrm>
            <a:off x="9423400" y="2134488"/>
            <a:ext cx="2043430" cy="1270000"/>
          </a:xfrm>
          <a:custGeom>
            <a:avLst/>
            <a:gdLst/>
            <a:ahLst/>
            <a:cxnLst/>
            <a:rect l="l" t="t" r="r" b="b"/>
            <a:pathLst>
              <a:path w="2043429" h="1270000">
                <a:moveTo>
                  <a:pt x="2043430" y="0"/>
                </a:moveTo>
                <a:lnTo>
                  <a:pt x="0" y="0"/>
                </a:lnTo>
                <a:lnTo>
                  <a:pt x="0" y="1270000"/>
                </a:lnTo>
                <a:lnTo>
                  <a:pt x="2043430" y="1270000"/>
                </a:lnTo>
                <a:lnTo>
                  <a:pt x="2043430" y="0"/>
                </a:lnTo>
                <a:close/>
              </a:path>
            </a:pathLst>
          </a:custGeom>
          <a:solidFill>
            <a:srgbClr val="000000"/>
          </a:solidFill>
        </p:spPr>
        <p:txBody>
          <a:bodyPr wrap="square" lIns="0" tIns="0" rIns="0" bIns="0" rtlCol="0"/>
          <a:lstStyle/>
          <a:p>
            <a:endParaRPr/>
          </a:p>
        </p:txBody>
      </p:sp>
      <p:sp>
        <p:nvSpPr>
          <p:cNvPr id="28" name="object 28"/>
          <p:cNvSpPr/>
          <p:nvPr/>
        </p:nvSpPr>
        <p:spPr>
          <a:xfrm>
            <a:off x="9423400" y="2134488"/>
            <a:ext cx="2043430" cy="1270000"/>
          </a:xfrm>
          <a:custGeom>
            <a:avLst/>
            <a:gdLst/>
            <a:ahLst/>
            <a:cxnLst/>
            <a:rect l="l" t="t" r="r" b="b"/>
            <a:pathLst>
              <a:path w="2043429" h="1270000">
                <a:moveTo>
                  <a:pt x="1022350" y="1270000"/>
                </a:moveTo>
                <a:lnTo>
                  <a:pt x="0" y="1270000"/>
                </a:lnTo>
                <a:lnTo>
                  <a:pt x="0" y="0"/>
                </a:lnTo>
                <a:lnTo>
                  <a:pt x="2043430" y="0"/>
                </a:lnTo>
                <a:lnTo>
                  <a:pt x="2043430" y="1270000"/>
                </a:lnTo>
                <a:lnTo>
                  <a:pt x="1022350" y="1270000"/>
                </a:lnTo>
                <a:close/>
              </a:path>
            </a:pathLst>
          </a:custGeom>
          <a:ln w="12579">
            <a:solidFill>
              <a:srgbClr val="42719C"/>
            </a:solidFill>
          </a:ln>
        </p:spPr>
        <p:txBody>
          <a:bodyPr wrap="square" lIns="0" tIns="0" rIns="0" bIns="0" rtlCol="0"/>
          <a:lstStyle/>
          <a:p>
            <a:endParaRPr/>
          </a:p>
        </p:txBody>
      </p:sp>
      <p:sp>
        <p:nvSpPr>
          <p:cNvPr id="29" name="object 29"/>
          <p:cNvSpPr/>
          <p:nvPr/>
        </p:nvSpPr>
        <p:spPr>
          <a:xfrm>
            <a:off x="9155430" y="1905888"/>
            <a:ext cx="660400" cy="609600"/>
          </a:xfrm>
          <a:custGeom>
            <a:avLst/>
            <a:gdLst/>
            <a:ahLst/>
            <a:cxnLst/>
            <a:rect l="l" t="t" r="r" b="b"/>
            <a:pathLst>
              <a:path w="660400" h="609600">
                <a:moveTo>
                  <a:pt x="347980" y="0"/>
                </a:moveTo>
                <a:lnTo>
                  <a:pt x="313690" y="0"/>
                </a:lnTo>
                <a:lnTo>
                  <a:pt x="295910" y="2540"/>
                </a:lnTo>
                <a:lnTo>
                  <a:pt x="279400" y="3810"/>
                </a:lnTo>
                <a:lnTo>
                  <a:pt x="261620" y="6350"/>
                </a:lnTo>
                <a:lnTo>
                  <a:pt x="245110" y="10160"/>
                </a:lnTo>
                <a:lnTo>
                  <a:pt x="212090" y="20320"/>
                </a:lnTo>
                <a:lnTo>
                  <a:pt x="196850" y="26670"/>
                </a:lnTo>
                <a:lnTo>
                  <a:pt x="180340" y="33020"/>
                </a:lnTo>
                <a:lnTo>
                  <a:pt x="137160" y="58420"/>
                </a:lnTo>
                <a:lnTo>
                  <a:pt x="97790" y="88900"/>
                </a:lnTo>
                <a:lnTo>
                  <a:pt x="63500" y="125730"/>
                </a:lnTo>
                <a:lnTo>
                  <a:pt x="54610" y="139700"/>
                </a:lnTo>
                <a:lnTo>
                  <a:pt x="45720" y="152400"/>
                </a:lnTo>
                <a:lnTo>
                  <a:pt x="16510" y="210820"/>
                </a:lnTo>
                <a:lnTo>
                  <a:pt x="5080" y="256540"/>
                </a:lnTo>
                <a:lnTo>
                  <a:pt x="1270" y="288290"/>
                </a:lnTo>
                <a:lnTo>
                  <a:pt x="1270" y="304800"/>
                </a:lnTo>
                <a:lnTo>
                  <a:pt x="0" y="304800"/>
                </a:lnTo>
                <a:lnTo>
                  <a:pt x="1270" y="320040"/>
                </a:lnTo>
                <a:lnTo>
                  <a:pt x="2540" y="336550"/>
                </a:lnTo>
                <a:lnTo>
                  <a:pt x="3810" y="351790"/>
                </a:lnTo>
                <a:lnTo>
                  <a:pt x="16510" y="398780"/>
                </a:lnTo>
                <a:lnTo>
                  <a:pt x="36830" y="443230"/>
                </a:lnTo>
                <a:lnTo>
                  <a:pt x="63500" y="483870"/>
                </a:lnTo>
                <a:lnTo>
                  <a:pt x="110490" y="530860"/>
                </a:lnTo>
                <a:lnTo>
                  <a:pt x="151130" y="560070"/>
                </a:lnTo>
                <a:lnTo>
                  <a:pt x="196850" y="582930"/>
                </a:lnTo>
                <a:lnTo>
                  <a:pt x="261620" y="601980"/>
                </a:lnTo>
                <a:lnTo>
                  <a:pt x="313690" y="608330"/>
                </a:lnTo>
                <a:lnTo>
                  <a:pt x="330200" y="608330"/>
                </a:lnTo>
                <a:lnTo>
                  <a:pt x="330200" y="609600"/>
                </a:lnTo>
                <a:lnTo>
                  <a:pt x="382270" y="605790"/>
                </a:lnTo>
                <a:lnTo>
                  <a:pt x="415290" y="598170"/>
                </a:lnTo>
                <a:lnTo>
                  <a:pt x="433070" y="594360"/>
                </a:lnTo>
                <a:lnTo>
                  <a:pt x="510540" y="560070"/>
                </a:lnTo>
                <a:lnTo>
                  <a:pt x="551180" y="530860"/>
                </a:lnTo>
                <a:lnTo>
                  <a:pt x="586740" y="496570"/>
                </a:lnTo>
                <a:lnTo>
                  <a:pt x="615950" y="457200"/>
                </a:lnTo>
                <a:lnTo>
                  <a:pt x="638810" y="414020"/>
                </a:lnTo>
                <a:lnTo>
                  <a:pt x="652780" y="368300"/>
                </a:lnTo>
                <a:lnTo>
                  <a:pt x="660400" y="320040"/>
                </a:lnTo>
                <a:lnTo>
                  <a:pt x="660400" y="288290"/>
                </a:lnTo>
                <a:lnTo>
                  <a:pt x="648970" y="226060"/>
                </a:lnTo>
                <a:lnTo>
                  <a:pt x="632460" y="180340"/>
                </a:lnTo>
                <a:lnTo>
                  <a:pt x="607060" y="138430"/>
                </a:lnTo>
                <a:lnTo>
                  <a:pt x="575310" y="100330"/>
                </a:lnTo>
                <a:lnTo>
                  <a:pt x="538480" y="68580"/>
                </a:lnTo>
                <a:lnTo>
                  <a:pt x="495300" y="40640"/>
                </a:lnTo>
                <a:lnTo>
                  <a:pt x="448310" y="20320"/>
                </a:lnTo>
                <a:lnTo>
                  <a:pt x="398780" y="6350"/>
                </a:lnTo>
                <a:lnTo>
                  <a:pt x="365760" y="2540"/>
                </a:lnTo>
                <a:lnTo>
                  <a:pt x="347980" y="0"/>
                </a:lnTo>
                <a:close/>
              </a:path>
            </a:pathLst>
          </a:custGeom>
          <a:solidFill>
            <a:srgbClr val="FFFFFF"/>
          </a:solidFill>
        </p:spPr>
        <p:txBody>
          <a:bodyPr wrap="square" lIns="0" tIns="0" rIns="0" bIns="0" rtlCol="0"/>
          <a:lstStyle/>
          <a:p>
            <a:endParaRPr/>
          </a:p>
        </p:txBody>
      </p:sp>
      <p:sp>
        <p:nvSpPr>
          <p:cNvPr id="30" name="object 30"/>
          <p:cNvSpPr/>
          <p:nvPr/>
        </p:nvSpPr>
        <p:spPr>
          <a:xfrm>
            <a:off x="9155430" y="1905888"/>
            <a:ext cx="660400" cy="609600"/>
          </a:xfrm>
          <a:custGeom>
            <a:avLst/>
            <a:gdLst/>
            <a:ahLst/>
            <a:cxnLst/>
            <a:rect l="l" t="t" r="r" b="b"/>
            <a:pathLst>
              <a:path w="660400" h="609600">
                <a:moveTo>
                  <a:pt x="1270" y="304800"/>
                </a:moveTo>
                <a:lnTo>
                  <a:pt x="1270" y="288290"/>
                </a:lnTo>
                <a:lnTo>
                  <a:pt x="2540" y="273050"/>
                </a:lnTo>
                <a:lnTo>
                  <a:pt x="11430" y="226060"/>
                </a:lnTo>
                <a:lnTo>
                  <a:pt x="22860" y="195580"/>
                </a:lnTo>
                <a:lnTo>
                  <a:pt x="29210" y="180340"/>
                </a:lnTo>
                <a:lnTo>
                  <a:pt x="36830" y="166370"/>
                </a:lnTo>
                <a:lnTo>
                  <a:pt x="45720" y="152400"/>
                </a:lnTo>
                <a:lnTo>
                  <a:pt x="54610" y="139700"/>
                </a:lnTo>
                <a:lnTo>
                  <a:pt x="63500" y="125730"/>
                </a:lnTo>
                <a:lnTo>
                  <a:pt x="73660" y="113030"/>
                </a:lnTo>
                <a:lnTo>
                  <a:pt x="85090" y="100330"/>
                </a:lnTo>
                <a:lnTo>
                  <a:pt x="97790" y="88900"/>
                </a:lnTo>
                <a:lnTo>
                  <a:pt x="110490" y="78740"/>
                </a:lnTo>
                <a:lnTo>
                  <a:pt x="123190" y="68580"/>
                </a:lnTo>
                <a:lnTo>
                  <a:pt x="137160" y="58420"/>
                </a:lnTo>
                <a:lnTo>
                  <a:pt x="151130" y="49530"/>
                </a:lnTo>
                <a:lnTo>
                  <a:pt x="165100" y="40640"/>
                </a:lnTo>
                <a:lnTo>
                  <a:pt x="180340" y="33020"/>
                </a:lnTo>
                <a:lnTo>
                  <a:pt x="196850" y="26670"/>
                </a:lnTo>
                <a:lnTo>
                  <a:pt x="212090" y="20320"/>
                </a:lnTo>
                <a:lnTo>
                  <a:pt x="228600" y="15240"/>
                </a:lnTo>
                <a:lnTo>
                  <a:pt x="245110" y="10160"/>
                </a:lnTo>
                <a:lnTo>
                  <a:pt x="261620" y="6350"/>
                </a:lnTo>
                <a:lnTo>
                  <a:pt x="279400" y="3810"/>
                </a:lnTo>
                <a:lnTo>
                  <a:pt x="295910" y="2540"/>
                </a:lnTo>
                <a:lnTo>
                  <a:pt x="313690" y="0"/>
                </a:lnTo>
                <a:lnTo>
                  <a:pt x="330200" y="0"/>
                </a:lnTo>
                <a:lnTo>
                  <a:pt x="347980" y="0"/>
                </a:lnTo>
                <a:lnTo>
                  <a:pt x="365760" y="2540"/>
                </a:lnTo>
                <a:lnTo>
                  <a:pt x="415290" y="10160"/>
                </a:lnTo>
                <a:lnTo>
                  <a:pt x="464820" y="26670"/>
                </a:lnTo>
                <a:lnTo>
                  <a:pt x="510540" y="49530"/>
                </a:lnTo>
                <a:lnTo>
                  <a:pt x="551180" y="78740"/>
                </a:lnTo>
                <a:lnTo>
                  <a:pt x="563880" y="88900"/>
                </a:lnTo>
                <a:lnTo>
                  <a:pt x="575310" y="100330"/>
                </a:lnTo>
                <a:lnTo>
                  <a:pt x="586740" y="113030"/>
                </a:lnTo>
                <a:lnTo>
                  <a:pt x="596900" y="125730"/>
                </a:lnTo>
                <a:lnTo>
                  <a:pt x="607060" y="138430"/>
                </a:lnTo>
                <a:lnTo>
                  <a:pt x="615950" y="152400"/>
                </a:lnTo>
                <a:lnTo>
                  <a:pt x="624840" y="166370"/>
                </a:lnTo>
                <a:lnTo>
                  <a:pt x="632460" y="180340"/>
                </a:lnTo>
                <a:lnTo>
                  <a:pt x="638810" y="195580"/>
                </a:lnTo>
                <a:lnTo>
                  <a:pt x="643890" y="210820"/>
                </a:lnTo>
                <a:lnTo>
                  <a:pt x="648970" y="226060"/>
                </a:lnTo>
                <a:lnTo>
                  <a:pt x="652780" y="241300"/>
                </a:lnTo>
                <a:lnTo>
                  <a:pt x="656590" y="256540"/>
                </a:lnTo>
                <a:lnTo>
                  <a:pt x="659130" y="273050"/>
                </a:lnTo>
                <a:lnTo>
                  <a:pt x="660400" y="288290"/>
                </a:lnTo>
                <a:lnTo>
                  <a:pt x="660400" y="304800"/>
                </a:lnTo>
                <a:lnTo>
                  <a:pt x="660400" y="320040"/>
                </a:lnTo>
                <a:lnTo>
                  <a:pt x="659130" y="336550"/>
                </a:lnTo>
                <a:lnTo>
                  <a:pt x="656590" y="351790"/>
                </a:lnTo>
                <a:lnTo>
                  <a:pt x="652780" y="368300"/>
                </a:lnTo>
                <a:lnTo>
                  <a:pt x="648970" y="383540"/>
                </a:lnTo>
                <a:lnTo>
                  <a:pt x="643890" y="398780"/>
                </a:lnTo>
                <a:lnTo>
                  <a:pt x="638810" y="414020"/>
                </a:lnTo>
                <a:lnTo>
                  <a:pt x="615950" y="457200"/>
                </a:lnTo>
                <a:lnTo>
                  <a:pt x="586740" y="496570"/>
                </a:lnTo>
                <a:lnTo>
                  <a:pt x="575310" y="508000"/>
                </a:lnTo>
                <a:lnTo>
                  <a:pt x="563880" y="519430"/>
                </a:lnTo>
                <a:lnTo>
                  <a:pt x="524510" y="551180"/>
                </a:lnTo>
                <a:lnTo>
                  <a:pt x="495300" y="567690"/>
                </a:lnTo>
                <a:lnTo>
                  <a:pt x="480060" y="575310"/>
                </a:lnTo>
                <a:lnTo>
                  <a:pt x="464820" y="582930"/>
                </a:lnTo>
                <a:lnTo>
                  <a:pt x="448310" y="589280"/>
                </a:lnTo>
                <a:lnTo>
                  <a:pt x="433070" y="594360"/>
                </a:lnTo>
                <a:lnTo>
                  <a:pt x="415290" y="598170"/>
                </a:lnTo>
                <a:lnTo>
                  <a:pt x="398780" y="601980"/>
                </a:lnTo>
                <a:lnTo>
                  <a:pt x="382270" y="605790"/>
                </a:lnTo>
                <a:lnTo>
                  <a:pt x="365760" y="607060"/>
                </a:lnTo>
                <a:lnTo>
                  <a:pt x="347980" y="608330"/>
                </a:lnTo>
                <a:lnTo>
                  <a:pt x="330200" y="609600"/>
                </a:lnTo>
                <a:lnTo>
                  <a:pt x="330200" y="608330"/>
                </a:lnTo>
                <a:lnTo>
                  <a:pt x="313690" y="608330"/>
                </a:lnTo>
                <a:lnTo>
                  <a:pt x="295910" y="607060"/>
                </a:lnTo>
                <a:lnTo>
                  <a:pt x="279400" y="605790"/>
                </a:lnTo>
                <a:lnTo>
                  <a:pt x="261620" y="601980"/>
                </a:lnTo>
                <a:lnTo>
                  <a:pt x="245110" y="598170"/>
                </a:lnTo>
                <a:lnTo>
                  <a:pt x="228600" y="594360"/>
                </a:lnTo>
                <a:lnTo>
                  <a:pt x="180340" y="575310"/>
                </a:lnTo>
                <a:lnTo>
                  <a:pt x="137160" y="551180"/>
                </a:lnTo>
                <a:lnTo>
                  <a:pt x="97790" y="519430"/>
                </a:lnTo>
                <a:lnTo>
                  <a:pt x="85090" y="508000"/>
                </a:lnTo>
                <a:lnTo>
                  <a:pt x="53340" y="469900"/>
                </a:lnTo>
                <a:lnTo>
                  <a:pt x="29210" y="427990"/>
                </a:lnTo>
                <a:lnTo>
                  <a:pt x="11430" y="383540"/>
                </a:lnTo>
                <a:lnTo>
                  <a:pt x="2540" y="336550"/>
                </a:lnTo>
                <a:lnTo>
                  <a:pt x="1270" y="320040"/>
                </a:lnTo>
                <a:lnTo>
                  <a:pt x="0" y="304800"/>
                </a:lnTo>
                <a:lnTo>
                  <a:pt x="1270" y="304800"/>
                </a:lnTo>
                <a:close/>
              </a:path>
            </a:pathLst>
          </a:custGeom>
          <a:ln w="12579">
            <a:solidFill>
              <a:srgbClr val="000000"/>
            </a:solidFill>
          </a:ln>
        </p:spPr>
        <p:txBody>
          <a:bodyPr wrap="square" lIns="0" tIns="0" rIns="0" bIns="0" rtlCol="0"/>
          <a:lstStyle/>
          <a:p>
            <a:endParaRPr/>
          </a:p>
        </p:txBody>
      </p:sp>
      <p:sp>
        <p:nvSpPr>
          <p:cNvPr id="31" name="object 31"/>
          <p:cNvSpPr/>
          <p:nvPr/>
        </p:nvSpPr>
        <p:spPr>
          <a:xfrm>
            <a:off x="9156700" y="190588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32" name="object 32"/>
          <p:cNvSpPr/>
          <p:nvPr/>
        </p:nvSpPr>
        <p:spPr>
          <a:xfrm>
            <a:off x="9817100" y="251548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33" name="object 33"/>
          <p:cNvSpPr txBox="1"/>
          <p:nvPr/>
        </p:nvSpPr>
        <p:spPr>
          <a:xfrm>
            <a:off x="9415780" y="2060828"/>
            <a:ext cx="141605" cy="299720"/>
          </a:xfrm>
          <a:prstGeom prst="rect">
            <a:avLst/>
          </a:prstGeom>
        </p:spPr>
        <p:txBody>
          <a:bodyPr vert="horz" wrap="square" lIns="0" tIns="12700" rIns="0" bIns="0" rtlCol="0">
            <a:spAutoFit/>
          </a:bodyPr>
          <a:lstStyle/>
          <a:p>
            <a:pPr marL="12700">
              <a:lnSpc>
                <a:spcPct val="100000"/>
              </a:lnSpc>
              <a:spcBef>
                <a:spcPts val="100"/>
              </a:spcBef>
            </a:pPr>
            <a:r>
              <a:rPr sz="1800" b="1" spc="-90" dirty="0">
                <a:latin typeface="Arial"/>
                <a:cs typeface="Arial"/>
              </a:rPr>
              <a:t>4</a:t>
            </a:r>
            <a:endParaRPr sz="1800">
              <a:latin typeface="Arial"/>
              <a:cs typeface="Arial"/>
            </a:endParaRPr>
          </a:p>
        </p:txBody>
      </p:sp>
      <p:sp>
        <p:nvSpPr>
          <p:cNvPr id="34" name="object 34"/>
          <p:cNvSpPr txBox="1"/>
          <p:nvPr/>
        </p:nvSpPr>
        <p:spPr>
          <a:xfrm>
            <a:off x="10100309" y="2646298"/>
            <a:ext cx="880744" cy="391160"/>
          </a:xfrm>
          <a:prstGeom prst="rect">
            <a:avLst/>
          </a:prstGeom>
        </p:spPr>
        <p:txBody>
          <a:bodyPr vert="horz" wrap="square" lIns="0" tIns="12700" rIns="0" bIns="0" rtlCol="0">
            <a:spAutoFit/>
          </a:bodyPr>
          <a:lstStyle/>
          <a:p>
            <a:pPr marL="12700">
              <a:lnSpc>
                <a:spcPct val="100000"/>
              </a:lnSpc>
              <a:spcBef>
                <a:spcPts val="100"/>
              </a:spcBef>
            </a:pPr>
            <a:r>
              <a:rPr sz="2400" b="1" spc="-470" dirty="0">
                <a:solidFill>
                  <a:srgbClr val="FFFFFF"/>
                </a:solidFill>
                <a:latin typeface="Arial"/>
                <a:cs typeface="Arial"/>
              </a:rPr>
              <a:t>S</a:t>
            </a:r>
            <a:r>
              <a:rPr sz="2400" b="1" spc="-155" dirty="0">
                <a:solidFill>
                  <a:srgbClr val="FFFFFF"/>
                </a:solidFill>
                <a:latin typeface="Arial"/>
                <a:cs typeface="Arial"/>
              </a:rPr>
              <a:t>e</a:t>
            </a:r>
            <a:r>
              <a:rPr sz="2400" b="1" spc="-175" dirty="0">
                <a:solidFill>
                  <a:srgbClr val="FFFFFF"/>
                </a:solidFill>
                <a:latin typeface="Arial"/>
                <a:cs typeface="Arial"/>
              </a:rPr>
              <a:t>n</a:t>
            </a:r>
            <a:r>
              <a:rPr sz="2400" b="1" spc="-380" dirty="0">
                <a:solidFill>
                  <a:srgbClr val="FFFFFF"/>
                </a:solidFill>
                <a:latin typeface="Arial"/>
                <a:cs typeface="Arial"/>
              </a:rPr>
              <a:t>s</a:t>
            </a:r>
            <a:r>
              <a:rPr sz="2400" b="1" spc="-175" dirty="0">
                <a:solidFill>
                  <a:srgbClr val="FFFFFF"/>
                </a:solidFill>
                <a:latin typeface="Arial"/>
                <a:cs typeface="Arial"/>
              </a:rPr>
              <a:t>o</a:t>
            </a:r>
            <a:r>
              <a:rPr sz="2400" b="1" spc="-85" dirty="0">
                <a:solidFill>
                  <a:srgbClr val="FFFFFF"/>
                </a:solidFill>
                <a:latin typeface="Arial"/>
                <a:cs typeface="Arial"/>
              </a:rPr>
              <a:t>r</a:t>
            </a:r>
            <a:endParaRPr sz="2400">
              <a:latin typeface="Arial"/>
              <a:cs typeface="Arial"/>
            </a:endParaRPr>
          </a:p>
        </p:txBody>
      </p:sp>
      <p:sp>
        <p:nvSpPr>
          <p:cNvPr id="35" name="object 35"/>
          <p:cNvSpPr/>
          <p:nvPr/>
        </p:nvSpPr>
        <p:spPr>
          <a:xfrm>
            <a:off x="1295400" y="4076318"/>
            <a:ext cx="2043430" cy="1268730"/>
          </a:xfrm>
          <a:custGeom>
            <a:avLst/>
            <a:gdLst/>
            <a:ahLst/>
            <a:cxnLst/>
            <a:rect l="l" t="t" r="r" b="b"/>
            <a:pathLst>
              <a:path w="2043429" h="1268729">
                <a:moveTo>
                  <a:pt x="2043430" y="0"/>
                </a:moveTo>
                <a:lnTo>
                  <a:pt x="0" y="0"/>
                </a:lnTo>
                <a:lnTo>
                  <a:pt x="0" y="1268730"/>
                </a:lnTo>
                <a:lnTo>
                  <a:pt x="2043430" y="1268730"/>
                </a:lnTo>
                <a:lnTo>
                  <a:pt x="2043430" y="0"/>
                </a:lnTo>
                <a:close/>
              </a:path>
            </a:pathLst>
          </a:custGeom>
          <a:solidFill>
            <a:srgbClr val="000000"/>
          </a:solidFill>
        </p:spPr>
        <p:txBody>
          <a:bodyPr wrap="square" lIns="0" tIns="0" rIns="0" bIns="0" rtlCol="0"/>
          <a:lstStyle/>
          <a:p>
            <a:endParaRPr/>
          </a:p>
        </p:txBody>
      </p:sp>
      <p:sp>
        <p:nvSpPr>
          <p:cNvPr id="36" name="object 36"/>
          <p:cNvSpPr/>
          <p:nvPr/>
        </p:nvSpPr>
        <p:spPr>
          <a:xfrm>
            <a:off x="1295400" y="4076318"/>
            <a:ext cx="2043430" cy="1268730"/>
          </a:xfrm>
          <a:custGeom>
            <a:avLst/>
            <a:gdLst/>
            <a:ahLst/>
            <a:cxnLst/>
            <a:rect l="l" t="t" r="r" b="b"/>
            <a:pathLst>
              <a:path w="2043429" h="1268729">
                <a:moveTo>
                  <a:pt x="1022350" y="1268730"/>
                </a:moveTo>
                <a:lnTo>
                  <a:pt x="0" y="1268730"/>
                </a:lnTo>
                <a:lnTo>
                  <a:pt x="0" y="0"/>
                </a:lnTo>
                <a:lnTo>
                  <a:pt x="2043430" y="0"/>
                </a:lnTo>
                <a:lnTo>
                  <a:pt x="2043430" y="1268730"/>
                </a:lnTo>
                <a:lnTo>
                  <a:pt x="1022350" y="1268730"/>
                </a:lnTo>
                <a:close/>
              </a:path>
            </a:pathLst>
          </a:custGeom>
          <a:ln w="12579">
            <a:solidFill>
              <a:srgbClr val="42719C"/>
            </a:solidFill>
          </a:ln>
        </p:spPr>
        <p:txBody>
          <a:bodyPr wrap="square" lIns="0" tIns="0" rIns="0" bIns="0" rtlCol="0"/>
          <a:lstStyle/>
          <a:p>
            <a:endParaRPr/>
          </a:p>
        </p:txBody>
      </p:sp>
      <p:sp>
        <p:nvSpPr>
          <p:cNvPr id="37" name="object 37"/>
          <p:cNvSpPr/>
          <p:nvPr/>
        </p:nvSpPr>
        <p:spPr>
          <a:xfrm>
            <a:off x="1028700" y="3847718"/>
            <a:ext cx="659130" cy="608330"/>
          </a:xfrm>
          <a:custGeom>
            <a:avLst/>
            <a:gdLst/>
            <a:ahLst/>
            <a:cxnLst/>
            <a:rect l="l" t="t" r="r" b="b"/>
            <a:pathLst>
              <a:path w="659130" h="608329">
                <a:moveTo>
                  <a:pt x="346710" y="0"/>
                </a:moveTo>
                <a:lnTo>
                  <a:pt x="312420" y="0"/>
                </a:lnTo>
                <a:lnTo>
                  <a:pt x="294640" y="1270"/>
                </a:lnTo>
                <a:lnTo>
                  <a:pt x="278130" y="3810"/>
                </a:lnTo>
                <a:lnTo>
                  <a:pt x="260350" y="6350"/>
                </a:lnTo>
                <a:lnTo>
                  <a:pt x="212090" y="20320"/>
                </a:lnTo>
                <a:lnTo>
                  <a:pt x="165100" y="40640"/>
                </a:lnTo>
                <a:lnTo>
                  <a:pt x="121920" y="67310"/>
                </a:lnTo>
                <a:lnTo>
                  <a:pt x="109220" y="78740"/>
                </a:lnTo>
                <a:lnTo>
                  <a:pt x="96520" y="88900"/>
                </a:lnTo>
                <a:lnTo>
                  <a:pt x="83820" y="100330"/>
                </a:lnTo>
                <a:lnTo>
                  <a:pt x="73660" y="113030"/>
                </a:lnTo>
                <a:lnTo>
                  <a:pt x="62230" y="125730"/>
                </a:lnTo>
                <a:lnTo>
                  <a:pt x="35560" y="166370"/>
                </a:lnTo>
                <a:lnTo>
                  <a:pt x="11430" y="226060"/>
                </a:lnTo>
                <a:lnTo>
                  <a:pt x="1270" y="273050"/>
                </a:lnTo>
                <a:lnTo>
                  <a:pt x="0" y="288290"/>
                </a:lnTo>
                <a:lnTo>
                  <a:pt x="0" y="320040"/>
                </a:lnTo>
                <a:lnTo>
                  <a:pt x="1270" y="336550"/>
                </a:lnTo>
                <a:lnTo>
                  <a:pt x="3810" y="351790"/>
                </a:lnTo>
                <a:lnTo>
                  <a:pt x="6350" y="368300"/>
                </a:lnTo>
                <a:lnTo>
                  <a:pt x="21590" y="414020"/>
                </a:lnTo>
                <a:lnTo>
                  <a:pt x="35560" y="441960"/>
                </a:lnTo>
                <a:lnTo>
                  <a:pt x="43180" y="457200"/>
                </a:lnTo>
                <a:lnTo>
                  <a:pt x="53340" y="469900"/>
                </a:lnTo>
                <a:lnTo>
                  <a:pt x="62230" y="483870"/>
                </a:lnTo>
                <a:lnTo>
                  <a:pt x="73660" y="495300"/>
                </a:lnTo>
                <a:lnTo>
                  <a:pt x="109220" y="530860"/>
                </a:lnTo>
                <a:lnTo>
                  <a:pt x="149860" y="560070"/>
                </a:lnTo>
                <a:lnTo>
                  <a:pt x="195580" y="581660"/>
                </a:lnTo>
                <a:lnTo>
                  <a:pt x="212090" y="588010"/>
                </a:lnTo>
                <a:lnTo>
                  <a:pt x="227330" y="594360"/>
                </a:lnTo>
                <a:lnTo>
                  <a:pt x="260350" y="601980"/>
                </a:lnTo>
                <a:lnTo>
                  <a:pt x="278130" y="604520"/>
                </a:lnTo>
                <a:lnTo>
                  <a:pt x="294640" y="607060"/>
                </a:lnTo>
                <a:lnTo>
                  <a:pt x="312420" y="608330"/>
                </a:lnTo>
                <a:lnTo>
                  <a:pt x="346710" y="608330"/>
                </a:lnTo>
                <a:lnTo>
                  <a:pt x="364490" y="607060"/>
                </a:lnTo>
                <a:lnTo>
                  <a:pt x="381000" y="604520"/>
                </a:lnTo>
                <a:lnTo>
                  <a:pt x="398780" y="601980"/>
                </a:lnTo>
                <a:lnTo>
                  <a:pt x="447040" y="589280"/>
                </a:lnTo>
                <a:lnTo>
                  <a:pt x="509270" y="560070"/>
                </a:lnTo>
                <a:lnTo>
                  <a:pt x="549910" y="530860"/>
                </a:lnTo>
                <a:lnTo>
                  <a:pt x="585470" y="495300"/>
                </a:lnTo>
                <a:lnTo>
                  <a:pt x="596900" y="483870"/>
                </a:lnTo>
                <a:lnTo>
                  <a:pt x="605790" y="469900"/>
                </a:lnTo>
                <a:lnTo>
                  <a:pt x="614680" y="457200"/>
                </a:lnTo>
                <a:lnTo>
                  <a:pt x="623570" y="441960"/>
                </a:lnTo>
                <a:lnTo>
                  <a:pt x="647700" y="383540"/>
                </a:lnTo>
                <a:lnTo>
                  <a:pt x="657860" y="336550"/>
                </a:lnTo>
                <a:lnTo>
                  <a:pt x="659130" y="320040"/>
                </a:lnTo>
                <a:lnTo>
                  <a:pt x="659130" y="288290"/>
                </a:lnTo>
                <a:lnTo>
                  <a:pt x="647700" y="226060"/>
                </a:lnTo>
                <a:lnTo>
                  <a:pt x="631190" y="180340"/>
                </a:lnTo>
                <a:lnTo>
                  <a:pt x="605790" y="138430"/>
                </a:lnTo>
                <a:lnTo>
                  <a:pt x="585470" y="113030"/>
                </a:lnTo>
                <a:lnTo>
                  <a:pt x="575310" y="100330"/>
                </a:lnTo>
                <a:lnTo>
                  <a:pt x="549910" y="77470"/>
                </a:lnTo>
                <a:lnTo>
                  <a:pt x="537210" y="67310"/>
                </a:lnTo>
                <a:lnTo>
                  <a:pt x="523240" y="58420"/>
                </a:lnTo>
                <a:lnTo>
                  <a:pt x="509270" y="48260"/>
                </a:lnTo>
                <a:lnTo>
                  <a:pt x="478790" y="33020"/>
                </a:lnTo>
                <a:lnTo>
                  <a:pt x="463550" y="26670"/>
                </a:lnTo>
                <a:lnTo>
                  <a:pt x="447040" y="20320"/>
                </a:lnTo>
                <a:lnTo>
                  <a:pt x="431800" y="13970"/>
                </a:lnTo>
                <a:lnTo>
                  <a:pt x="415290" y="10160"/>
                </a:lnTo>
                <a:lnTo>
                  <a:pt x="397510" y="6350"/>
                </a:lnTo>
                <a:lnTo>
                  <a:pt x="364490" y="1270"/>
                </a:lnTo>
                <a:lnTo>
                  <a:pt x="346710" y="0"/>
                </a:lnTo>
                <a:close/>
              </a:path>
            </a:pathLst>
          </a:custGeom>
          <a:solidFill>
            <a:srgbClr val="FFFFFF"/>
          </a:solidFill>
        </p:spPr>
        <p:txBody>
          <a:bodyPr wrap="square" lIns="0" tIns="0" rIns="0" bIns="0" rtlCol="0"/>
          <a:lstStyle/>
          <a:p>
            <a:endParaRPr/>
          </a:p>
        </p:txBody>
      </p:sp>
      <p:sp>
        <p:nvSpPr>
          <p:cNvPr id="38" name="object 38"/>
          <p:cNvSpPr/>
          <p:nvPr/>
        </p:nvSpPr>
        <p:spPr>
          <a:xfrm>
            <a:off x="1028700" y="3847718"/>
            <a:ext cx="659130" cy="608330"/>
          </a:xfrm>
          <a:custGeom>
            <a:avLst/>
            <a:gdLst/>
            <a:ahLst/>
            <a:cxnLst/>
            <a:rect l="l" t="t" r="r" b="b"/>
            <a:pathLst>
              <a:path w="659130" h="608329">
                <a:moveTo>
                  <a:pt x="0" y="304800"/>
                </a:moveTo>
                <a:lnTo>
                  <a:pt x="0" y="288290"/>
                </a:lnTo>
                <a:lnTo>
                  <a:pt x="1270" y="273050"/>
                </a:lnTo>
                <a:lnTo>
                  <a:pt x="3810" y="256540"/>
                </a:lnTo>
                <a:lnTo>
                  <a:pt x="7620" y="241300"/>
                </a:lnTo>
                <a:lnTo>
                  <a:pt x="11430" y="226060"/>
                </a:lnTo>
                <a:lnTo>
                  <a:pt x="16510" y="210820"/>
                </a:lnTo>
                <a:lnTo>
                  <a:pt x="21590" y="195580"/>
                </a:lnTo>
                <a:lnTo>
                  <a:pt x="27940" y="180340"/>
                </a:lnTo>
                <a:lnTo>
                  <a:pt x="35560" y="166370"/>
                </a:lnTo>
                <a:lnTo>
                  <a:pt x="44450" y="152400"/>
                </a:lnTo>
                <a:lnTo>
                  <a:pt x="53340" y="138430"/>
                </a:lnTo>
                <a:lnTo>
                  <a:pt x="62230" y="125730"/>
                </a:lnTo>
                <a:lnTo>
                  <a:pt x="73660" y="113030"/>
                </a:lnTo>
                <a:lnTo>
                  <a:pt x="83820" y="100330"/>
                </a:lnTo>
                <a:lnTo>
                  <a:pt x="96520" y="88900"/>
                </a:lnTo>
                <a:lnTo>
                  <a:pt x="109220" y="78740"/>
                </a:lnTo>
                <a:lnTo>
                  <a:pt x="121920" y="67310"/>
                </a:lnTo>
                <a:lnTo>
                  <a:pt x="135890" y="58420"/>
                </a:lnTo>
                <a:lnTo>
                  <a:pt x="149860" y="49530"/>
                </a:lnTo>
                <a:lnTo>
                  <a:pt x="165100" y="40640"/>
                </a:lnTo>
                <a:lnTo>
                  <a:pt x="212090" y="20320"/>
                </a:lnTo>
                <a:lnTo>
                  <a:pt x="260350" y="6350"/>
                </a:lnTo>
                <a:lnTo>
                  <a:pt x="278130" y="3810"/>
                </a:lnTo>
                <a:lnTo>
                  <a:pt x="294640" y="1270"/>
                </a:lnTo>
                <a:lnTo>
                  <a:pt x="312420" y="0"/>
                </a:lnTo>
                <a:lnTo>
                  <a:pt x="330200" y="0"/>
                </a:lnTo>
                <a:lnTo>
                  <a:pt x="346710" y="0"/>
                </a:lnTo>
                <a:lnTo>
                  <a:pt x="364490" y="1270"/>
                </a:lnTo>
                <a:lnTo>
                  <a:pt x="381000" y="3810"/>
                </a:lnTo>
                <a:lnTo>
                  <a:pt x="397510" y="6350"/>
                </a:lnTo>
                <a:lnTo>
                  <a:pt x="415290" y="10160"/>
                </a:lnTo>
                <a:lnTo>
                  <a:pt x="431800" y="13970"/>
                </a:lnTo>
                <a:lnTo>
                  <a:pt x="447040" y="20320"/>
                </a:lnTo>
                <a:lnTo>
                  <a:pt x="463550" y="26670"/>
                </a:lnTo>
                <a:lnTo>
                  <a:pt x="478790" y="33020"/>
                </a:lnTo>
                <a:lnTo>
                  <a:pt x="494030" y="40640"/>
                </a:lnTo>
                <a:lnTo>
                  <a:pt x="509270" y="48260"/>
                </a:lnTo>
                <a:lnTo>
                  <a:pt x="523240" y="58420"/>
                </a:lnTo>
                <a:lnTo>
                  <a:pt x="537210" y="67310"/>
                </a:lnTo>
                <a:lnTo>
                  <a:pt x="549910" y="77470"/>
                </a:lnTo>
                <a:lnTo>
                  <a:pt x="562610" y="88900"/>
                </a:lnTo>
                <a:lnTo>
                  <a:pt x="575310" y="100330"/>
                </a:lnTo>
                <a:lnTo>
                  <a:pt x="585470" y="113030"/>
                </a:lnTo>
                <a:lnTo>
                  <a:pt x="596900" y="125730"/>
                </a:lnTo>
                <a:lnTo>
                  <a:pt x="605790" y="138430"/>
                </a:lnTo>
                <a:lnTo>
                  <a:pt x="614680" y="152400"/>
                </a:lnTo>
                <a:lnTo>
                  <a:pt x="623570" y="166370"/>
                </a:lnTo>
                <a:lnTo>
                  <a:pt x="631190" y="180340"/>
                </a:lnTo>
                <a:lnTo>
                  <a:pt x="637540" y="195580"/>
                </a:lnTo>
                <a:lnTo>
                  <a:pt x="642620" y="210820"/>
                </a:lnTo>
                <a:lnTo>
                  <a:pt x="647700" y="226060"/>
                </a:lnTo>
                <a:lnTo>
                  <a:pt x="651510" y="241300"/>
                </a:lnTo>
                <a:lnTo>
                  <a:pt x="655320" y="256540"/>
                </a:lnTo>
                <a:lnTo>
                  <a:pt x="657860" y="273050"/>
                </a:lnTo>
                <a:lnTo>
                  <a:pt x="659130" y="288290"/>
                </a:lnTo>
                <a:lnTo>
                  <a:pt x="659130" y="304800"/>
                </a:lnTo>
                <a:lnTo>
                  <a:pt x="659130" y="320040"/>
                </a:lnTo>
                <a:lnTo>
                  <a:pt x="657860" y="336550"/>
                </a:lnTo>
                <a:lnTo>
                  <a:pt x="655320" y="351790"/>
                </a:lnTo>
                <a:lnTo>
                  <a:pt x="651510" y="368300"/>
                </a:lnTo>
                <a:lnTo>
                  <a:pt x="647700" y="383540"/>
                </a:lnTo>
                <a:lnTo>
                  <a:pt x="642620" y="398780"/>
                </a:lnTo>
                <a:lnTo>
                  <a:pt x="637540" y="414020"/>
                </a:lnTo>
                <a:lnTo>
                  <a:pt x="631190" y="427990"/>
                </a:lnTo>
                <a:lnTo>
                  <a:pt x="623570" y="441960"/>
                </a:lnTo>
                <a:lnTo>
                  <a:pt x="614680" y="457200"/>
                </a:lnTo>
                <a:lnTo>
                  <a:pt x="605790" y="469900"/>
                </a:lnTo>
                <a:lnTo>
                  <a:pt x="596900" y="483870"/>
                </a:lnTo>
                <a:lnTo>
                  <a:pt x="585470" y="495300"/>
                </a:lnTo>
                <a:lnTo>
                  <a:pt x="575310" y="508000"/>
                </a:lnTo>
                <a:lnTo>
                  <a:pt x="562610" y="519430"/>
                </a:lnTo>
                <a:lnTo>
                  <a:pt x="523240" y="551180"/>
                </a:lnTo>
                <a:lnTo>
                  <a:pt x="494030" y="567690"/>
                </a:lnTo>
                <a:lnTo>
                  <a:pt x="478790" y="575310"/>
                </a:lnTo>
                <a:lnTo>
                  <a:pt x="463550" y="582930"/>
                </a:lnTo>
                <a:lnTo>
                  <a:pt x="447040" y="589280"/>
                </a:lnTo>
                <a:lnTo>
                  <a:pt x="431800" y="594360"/>
                </a:lnTo>
                <a:lnTo>
                  <a:pt x="415290" y="598170"/>
                </a:lnTo>
                <a:lnTo>
                  <a:pt x="398780" y="601980"/>
                </a:lnTo>
                <a:lnTo>
                  <a:pt x="381000" y="604520"/>
                </a:lnTo>
                <a:lnTo>
                  <a:pt x="364490" y="607060"/>
                </a:lnTo>
                <a:lnTo>
                  <a:pt x="346710" y="608330"/>
                </a:lnTo>
                <a:lnTo>
                  <a:pt x="330200" y="608330"/>
                </a:lnTo>
                <a:lnTo>
                  <a:pt x="312420" y="608330"/>
                </a:lnTo>
                <a:lnTo>
                  <a:pt x="294640" y="607060"/>
                </a:lnTo>
                <a:lnTo>
                  <a:pt x="278130" y="604520"/>
                </a:lnTo>
                <a:lnTo>
                  <a:pt x="260350" y="601980"/>
                </a:lnTo>
                <a:lnTo>
                  <a:pt x="243840" y="598170"/>
                </a:lnTo>
                <a:lnTo>
                  <a:pt x="227330" y="594360"/>
                </a:lnTo>
                <a:lnTo>
                  <a:pt x="212090" y="588010"/>
                </a:lnTo>
                <a:lnTo>
                  <a:pt x="195580" y="581660"/>
                </a:lnTo>
                <a:lnTo>
                  <a:pt x="180340" y="575310"/>
                </a:lnTo>
                <a:lnTo>
                  <a:pt x="165100" y="567690"/>
                </a:lnTo>
                <a:lnTo>
                  <a:pt x="149860" y="560070"/>
                </a:lnTo>
                <a:lnTo>
                  <a:pt x="135890" y="551180"/>
                </a:lnTo>
                <a:lnTo>
                  <a:pt x="121920" y="541020"/>
                </a:lnTo>
                <a:lnTo>
                  <a:pt x="109220" y="530860"/>
                </a:lnTo>
                <a:lnTo>
                  <a:pt x="96520" y="519430"/>
                </a:lnTo>
                <a:lnTo>
                  <a:pt x="83820" y="508000"/>
                </a:lnTo>
                <a:lnTo>
                  <a:pt x="73660" y="495300"/>
                </a:lnTo>
                <a:lnTo>
                  <a:pt x="62230" y="483870"/>
                </a:lnTo>
                <a:lnTo>
                  <a:pt x="53340" y="469900"/>
                </a:lnTo>
                <a:lnTo>
                  <a:pt x="43180" y="457200"/>
                </a:lnTo>
                <a:lnTo>
                  <a:pt x="35560" y="441960"/>
                </a:lnTo>
                <a:lnTo>
                  <a:pt x="27940" y="427990"/>
                </a:lnTo>
                <a:lnTo>
                  <a:pt x="10160" y="383540"/>
                </a:lnTo>
                <a:lnTo>
                  <a:pt x="3810" y="351790"/>
                </a:lnTo>
                <a:lnTo>
                  <a:pt x="1270" y="336550"/>
                </a:lnTo>
                <a:lnTo>
                  <a:pt x="0" y="320040"/>
                </a:lnTo>
                <a:lnTo>
                  <a:pt x="0" y="304800"/>
                </a:lnTo>
                <a:close/>
              </a:path>
            </a:pathLst>
          </a:custGeom>
          <a:ln w="12579">
            <a:solidFill>
              <a:srgbClr val="000000"/>
            </a:solidFill>
          </a:ln>
        </p:spPr>
        <p:txBody>
          <a:bodyPr wrap="square" lIns="0" tIns="0" rIns="0" bIns="0" rtlCol="0"/>
          <a:lstStyle/>
          <a:p>
            <a:endParaRPr/>
          </a:p>
        </p:txBody>
      </p:sp>
      <p:sp>
        <p:nvSpPr>
          <p:cNvPr id="39" name="object 39"/>
          <p:cNvSpPr/>
          <p:nvPr/>
        </p:nvSpPr>
        <p:spPr>
          <a:xfrm>
            <a:off x="1028700" y="384771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40" name="object 40"/>
          <p:cNvSpPr/>
          <p:nvPr/>
        </p:nvSpPr>
        <p:spPr>
          <a:xfrm>
            <a:off x="1689100" y="445731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41" name="object 41"/>
          <p:cNvSpPr txBox="1"/>
          <p:nvPr/>
        </p:nvSpPr>
        <p:spPr>
          <a:xfrm>
            <a:off x="1287780" y="4002658"/>
            <a:ext cx="141605" cy="299720"/>
          </a:xfrm>
          <a:prstGeom prst="rect">
            <a:avLst/>
          </a:prstGeom>
        </p:spPr>
        <p:txBody>
          <a:bodyPr vert="horz" wrap="square" lIns="0" tIns="12700" rIns="0" bIns="0" rtlCol="0">
            <a:spAutoFit/>
          </a:bodyPr>
          <a:lstStyle/>
          <a:p>
            <a:pPr marL="12700">
              <a:lnSpc>
                <a:spcPct val="100000"/>
              </a:lnSpc>
              <a:spcBef>
                <a:spcPts val="100"/>
              </a:spcBef>
            </a:pPr>
            <a:r>
              <a:rPr sz="1800" b="1" spc="-90" dirty="0">
                <a:latin typeface="Arial"/>
                <a:cs typeface="Arial"/>
              </a:rPr>
              <a:t>5</a:t>
            </a:r>
            <a:endParaRPr sz="1800">
              <a:latin typeface="Arial"/>
              <a:cs typeface="Arial"/>
            </a:endParaRPr>
          </a:p>
        </p:txBody>
      </p:sp>
      <p:sp>
        <p:nvSpPr>
          <p:cNvPr id="42" name="object 42"/>
          <p:cNvSpPr txBox="1"/>
          <p:nvPr/>
        </p:nvSpPr>
        <p:spPr>
          <a:xfrm>
            <a:off x="1758950" y="4403978"/>
            <a:ext cx="1307465" cy="391160"/>
          </a:xfrm>
          <a:prstGeom prst="rect">
            <a:avLst/>
          </a:prstGeom>
        </p:spPr>
        <p:txBody>
          <a:bodyPr vert="horz" wrap="square" lIns="0" tIns="12700" rIns="0" bIns="0" rtlCol="0">
            <a:spAutoFit/>
          </a:bodyPr>
          <a:lstStyle/>
          <a:p>
            <a:pPr marL="12700">
              <a:lnSpc>
                <a:spcPct val="100000"/>
              </a:lnSpc>
              <a:spcBef>
                <a:spcPts val="100"/>
              </a:spcBef>
            </a:pPr>
            <a:r>
              <a:rPr sz="2400" b="1" spc="-135" dirty="0">
                <a:solidFill>
                  <a:srgbClr val="FFFFFF"/>
                </a:solidFill>
                <a:latin typeface="Arial"/>
                <a:cs typeface="Arial"/>
              </a:rPr>
              <a:t>Printer</a:t>
            </a:r>
            <a:r>
              <a:rPr sz="2400" b="1" spc="-195" dirty="0">
                <a:solidFill>
                  <a:srgbClr val="FFFFFF"/>
                </a:solidFill>
                <a:latin typeface="Arial"/>
                <a:cs typeface="Arial"/>
              </a:rPr>
              <a:t> </a:t>
            </a:r>
            <a:r>
              <a:rPr sz="2400" b="1" spc="-175" dirty="0">
                <a:solidFill>
                  <a:srgbClr val="FFFFFF"/>
                </a:solidFill>
                <a:latin typeface="Arial"/>
                <a:cs typeface="Arial"/>
              </a:rPr>
              <a:t>3D</a:t>
            </a:r>
            <a:endParaRPr sz="2400">
              <a:latin typeface="Arial"/>
              <a:cs typeface="Arial"/>
            </a:endParaRPr>
          </a:p>
        </p:txBody>
      </p:sp>
      <p:sp>
        <p:nvSpPr>
          <p:cNvPr id="43" name="object 43"/>
          <p:cNvSpPr/>
          <p:nvPr/>
        </p:nvSpPr>
        <p:spPr>
          <a:xfrm>
            <a:off x="4038600" y="4076318"/>
            <a:ext cx="2043430" cy="1268730"/>
          </a:xfrm>
          <a:custGeom>
            <a:avLst/>
            <a:gdLst/>
            <a:ahLst/>
            <a:cxnLst/>
            <a:rect l="l" t="t" r="r" b="b"/>
            <a:pathLst>
              <a:path w="2043429" h="1268729">
                <a:moveTo>
                  <a:pt x="2043430" y="0"/>
                </a:moveTo>
                <a:lnTo>
                  <a:pt x="0" y="0"/>
                </a:lnTo>
                <a:lnTo>
                  <a:pt x="0" y="1268730"/>
                </a:lnTo>
                <a:lnTo>
                  <a:pt x="2043430" y="1268730"/>
                </a:lnTo>
                <a:lnTo>
                  <a:pt x="2043430" y="0"/>
                </a:lnTo>
                <a:close/>
              </a:path>
            </a:pathLst>
          </a:custGeom>
          <a:solidFill>
            <a:srgbClr val="000000"/>
          </a:solidFill>
        </p:spPr>
        <p:txBody>
          <a:bodyPr wrap="square" lIns="0" tIns="0" rIns="0" bIns="0" rtlCol="0"/>
          <a:lstStyle/>
          <a:p>
            <a:endParaRPr/>
          </a:p>
        </p:txBody>
      </p:sp>
      <p:sp>
        <p:nvSpPr>
          <p:cNvPr id="44" name="object 44"/>
          <p:cNvSpPr/>
          <p:nvPr/>
        </p:nvSpPr>
        <p:spPr>
          <a:xfrm>
            <a:off x="4038600" y="4076318"/>
            <a:ext cx="2043430" cy="1268730"/>
          </a:xfrm>
          <a:custGeom>
            <a:avLst/>
            <a:gdLst/>
            <a:ahLst/>
            <a:cxnLst/>
            <a:rect l="l" t="t" r="r" b="b"/>
            <a:pathLst>
              <a:path w="2043429" h="1268729">
                <a:moveTo>
                  <a:pt x="1022350" y="1268730"/>
                </a:moveTo>
                <a:lnTo>
                  <a:pt x="0" y="1268730"/>
                </a:lnTo>
                <a:lnTo>
                  <a:pt x="0" y="0"/>
                </a:lnTo>
                <a:lnTo>
                  <a:pt x="2043430" y="0"/>
                </a:lnTo>
                <a:lnTo>
                  <a:pt x="2043430" y="1268730"/>
                </a:lnTo>
                <a:lnTo>
                  <a:pt x="1022350" y="1268730"/>
                </a:lnTo>
                <a:close/>
              </a:path>
            </a:pathLst>
          </a:custGeom>
          <a:ln w="12579">
            <a:solidFill>
              <a:srgbClr val="42719C"/>
            </a:solidFill>
          </a:ln>
        </p:spPr>
        <p:txBody>
          <a:bodyPr wrap="square" lIns="0" tIns="0" rIns="0" bIns="0" rtlCol="0"/>
          <a:lstStyle/>
          <a:p>
            <a:endParaRPr/>
          </a:p>
        </p:txBody>
      </p:sp>
      <p:sp>
        <p:nvSpPr>
          <p:cNvPr id="45" name="object 45"/>
          <p:cNvSpPr/>
          <p:nvPr/>
        </p:nvSpPr>
        <p:spPr>
          <a:xfrm>
            <a:off x="3771900" y="3847718"/>
            <a:ext cx="659130" cy="608330"/>
          </a:xfrm>
          <a:custGeom>
            <a:avLst/>
            <a:gdLst/>
            <a:ahLst/>
            <a:cxnLst/>
            <a:rect l="l" t="t" r="r" b="b"/>
            <a:pathLst>
              <a:path w="659129" h="608329">
                <a:moveTo>
                  <a:pt x="346710" y="0"/>
                </a:moveTo>
                <a:lnTo>
                  <a:pt x="312420" y="0"/>
                </a:lnTo>
                <a:lnTo>
                  <a:pt x="294640" y="1270"/>
                </a:lnTo>
                <a:lnTo>
                  <a:pt x="278130" y="3810"/>
                </a:lnTo>
                <a:lnTo>
                  <a:pt x="260350" y="6350"/>
                </a:lnTo>
                <a:lnTo>
                  <a:pt x="212090" y="20320"/>
                </a:lnTo>
                <a:lnTo>
                  <a:pt x="165100" y="40640"/>
                </a:lnTo>
                <a:lnTo>
                  <a:pt x="121920" y="67310"/>
                </a:lnTo>
                <a:lnTo>
                  <a:pt x="109220" y="78740"/>
                </a:lnTo>
                <a:lnTo>
                  <a:pt x="96520" y="88900"/>
                </a:lnTo>
                <a:lnTo>
                  <a:pt x="83820" y="100330"/>
                </a:lnTo>
                <a:lnTo>
                  <a:pt x="73660" y="113030"/>
                </a:lnTo>
                <a:lnTo>
                  <a:pt x="62230" y="125730"/>
                </a:lnTo>
                <a:lnTo>
                  <a:pt x="35560" y="166370"/>
                </a:lnTo>
                <a:lnTo>
                  <a:pt x="11430" y="226060"/>
                </a:lnTo>
                <a:lnTo>
                  <a:pt x="1270" y="273050"/>
                </a:lnTo>
                <a:lnTo>
                  <a:pt x="0" y="288290"/>
                </a:lnTo>
                <a:lnTo>
                  <a:pt x="0" y="320040"/>
                </a:lnTo>
                <a:lnTo>
                  <a:pt x="1270" y="336550"/>
                </a:lnTo>
                <a:lnTo>
                  <a:pt x="3810" y="351790"/>
                </a:lnTo>
                <a:lnTo>
                  <a:pt x="6350" y="368300"/>
                </a:lnTo>
                <a:lnTo>
                  <a:pt x="21590" y="414020"/>
                </a:lnTo>
                <a:lnTo>
                  <a:pt x="35560" y="441960"/>
                </a:lnTo>
                <a:lnTo>
                  <a:pt x="43180" y="457200"/>
                </a:lnTo>
                <a:lnTo>
                  <a:pt x="53340" y="469900"/>
                </a:lnTo>
                <a:lnTo>
                  <a:pt x="62230" y="483870"/>
                </a:lnTo>
                <a:lnTo>
                  <a:pt x="73660" y="495300"/>
                </a:lnTo>
                <a:lnTo>
                  <a:pt x="109220" y="530860"/>
                </a:lnTo>
                <a:lnTo>
                  <a:pt x="149860" y="560070"/>
                </a:lnTo>
                <a:lnTo>
                  <a:pt x="195580" y="581660"/>
                </a:lnTo>
                <a:lnTo>
                  <a:pt x="212090" y="588010"/>
                </a:lnTo>
                <a:lnTo>
                  <a:pt x="227330" y="594360"/>
                </a:lnTo>
                <a:lnTo>
                  <a:pt x="260350" y="601980"/>
                </a:lnTo>
                <a:lnTo>
                  <a:pt x="278130" y="604520"/>
                </a:lnTo>
                <a:lnTo>
                  <a:pt x="294640" y="607060"/>
                </a:lnTo>
                <a:lnTo>
                  <a:pt x="312420" y="608330"/>
                </a:lnTo>
                <a:lnTo>
                  <a:pt x="346710" y="608330"/>
                </a:lnTo>
                <a:lnTo>
                  <a:pt x="364490" y="607060"/>
                </a:lnTo>
                <a:lnTo>
                  <a:pt x="381000" y="604520"/>
                </a:lnTo>
                <a:lnTo>
                  <a:pt x="398780" y="601980"/>
                </a:lnTo>
                <a:lnTo>
                  <a:pt x="447040" y="589280"/>
                </a:lnTo>
                <a:lnTo>
                  <a:pt x="509270" y="560070"/>
                </a:lnTo>
                <a:lnTo>
                  <a:pt x="549910" y="530860"/>
                </a:lnTo>
                <a:lnTo>
                  <a:pt x="585470" y="495300"/>
                </a:lnTo>
                <a:lnTo>
                  <a:pt x="596900" y="483870"/>
                </a:lnTo>
                <a:lnTo>
                  <a:pt x="605790" y="469900"/>
                </a:lnTo>
                <a:lnTo>
                  <a:pt x="614680" y="457200"/>
                </a:lnTo>
                <a:lnTo>
                  <a:pt x="623570" y="441960"/>
                </a:lnTo>
                <a:lnTo>
                  <a:pt x="647700" y="383540"/>
                </a:lnTo>
                <a:lnTo>
                  <a:pt x="657860" y="336550"/>
                </a:lnTo>
                <a:lnTo>
                  <a:pt x="659130" y="320040"/>
                </a:lnTo>
                <a:lnTo>
                  <a:pt x="659130" y="288290"/>
                </a:lnTo>
                <a:lnTo>
                  <a:pt x="647700" y="226060"/>
                </a:lnTo>
                <a:lnTo>
                  <a:pt x="631190" y="180340"/>
                </a:lnTo>
                <a:lnTo>
                  <a:pt x="605790" y="138430"/>
                </a:lnTo>
                <a:lnTo>
                  <a:pt x="585470" y="113030"/>
                </a:lnTo>
                <a:lnTo>
                  <a:pt x="575310" y="100330"/>
                </a:lnTo>
                <a:lnTo>
                  <a:pt x="549910" y="77470"/>
                </a:lnTo>
                <a:lnTo>
                  <a:pt x="537210" y="67310"/>
                </a:lnTo>
                <a:lnTo>
                  <a:pt x="523240" y="58420"/>
                </a:lnTo>
                <a:lnTo>
                  <a:pt x="509270" y="48260"/>
                </a:lnTo>
                <a:lnTo>
                  <a:pt x="478790" y="33020"/>
                </a:lnTo>
                <a:lnTo>
                  <a:pt x="463550" y="26670"/>
                </a:lnTo>
                <a:lnTo>
                  <a:pt x="447040" y="20320"/>
                </a:lnTo>
                <a:lnTo>
                  <a:pt x="431800" y="13970"/>
                </a:lnTo>
                <a:lnTo>
                  <a:pt x="415290" y="10160"/>
                </a:lnTo>
                <a:lnTo>
                  <a:pt x="397510" y="6350"/>
                </a:lnTo>
                <a:lnTo>
                  <a:pt x="364490" y="1270"/>
                </a:lnTo>
                <a:lnTo>
                  <a:pt x="346710" y="0"/>
                </a:lnTo>
                <a:close/>
              </a:path>
            </a:pathLst>
          </a:custGeom>
          <a:solidFill>
            <a:srgbClr val="FFFFFF"/>
          </a:solidFill>
        </p:spPr>
        <p:txBody>
          <a:bodyPr wrap="square" lIns="0" tIns="0" rIns="0" bIns="0" rtlCol="0"/>
          <a:lstStyle/>
          <a:p>
            <a:endParaRPr/>
          </a:p>
        </p:txBody>
      </p:sp>
      <p:sp>
        <p:nvSpPr>
          <p:cNvPr id="46" name="object 46"/>
          <p:cNvSpPr/>
          <p:nvPr/>
        </p:nvSpPr>
        <p:spPr>
          <a:xfrm>
            <a:off x="3771900" y="3847718"/>
            <a:ext cx="659130" cy="608330"/>
          </a:xfrm>
          <a:custGeom>
            <a:avLst/>
            <a:gdLst/>
            <a:ahLst/>
            <a:cxnLst/>
            <a:rect l="l" t="t" r="r" b="b"/>
            <a:pathLst>
              <a:path w="659129" h="608329">
                <a:moveTo>
                  <a:pt x="0" y="304800"/>
                </a:moveTo>
                <a:lnTo>
                  <a:pt x="0" y="288290"/>
                </a:lnTo>
                <a:lnTo>
                  <a:pt x="1270" y="273050"/>
                </a:lnTo>
                <a:lnTo>
                  <a:pt x="3810" y="256540"/>
                </a:lnTo>
                <a:lnTo>
                  <a:pt x="7620" y="241300"/>
                </a:lnTo>
                <a:lnTo>
                  <a:pt x="11430" y="226060"/>
                </a:lnTo>
                <a:lnTo>
                  <a:pt x="16510" y="210820"/>
                </a:lnTo>
                <a:lnTo>
                  <a:pt x="21590" y="195580"/>
                </a:lnTo>
                <a:lnTo>
                  <a:pt x="27940" y="180340"/>
                </a:lnTo>
                <a:lnTo>
                  <a:pt x="35560" y="166370"/>
                </a:lnTo>
                <a:lnTo>
                  <a:pt x="44450" y="152400"/>
                </a:lnTo>
                <a:lnTo>
                  <a:pt x="53340" y="138430"/>
                </a:lnTo>
                <a:lnTo>
                  <a:pt x="62230" y="125730"/>
                </a:lnTo>
                <a:lnTo>
                  <a:pt x="73660" y="113030"/>
                </a:lnTo>
                <a:lnTo>
                  <a:pt x="83820" y="100330"/>
                </a:lnTo>
                <a:lnTo>
                  <a:pt x="96520" y="88900"/>
                </a:lnTo>
                <a:lnTo>
                  <a:pt x="109220" y="78740"/>
                </a:lnTo>
                <a:lnTo>
                  <a:pt x="121920" y="67310"/>
                </a:lnTo>
                <a:lnTo>
                  <a:pt x="135890" y="58420"/>
                </a:lnTo>
                <a:lnTo>
                  <a:pt x="149860" y="49530"/>
                </a:lnTo>
                <a:lnTo>
                  <a:pt x="165100" y="40640"/>
                </a:lnTo>
                <a:lnTo>
                  <a:pt x="212090" y="20320"/>
                </a:lnTo>
                <a:lnTo>
                  <a:pt x="260350" y="6350"/>
                </a:lnTo>
                <a:lnTo>
                  <a:pt x="278130" y="3810"/>
                </a:lnTo>
                <a:lnTo>
                  <a:pt x="294640" y="1270"/>
                </a:lnTo>
                <a:lnTo>
                  <a:pt x="312420" y="0"/>
                </a:lnTo>
                <a:lnTo>
                  <a:pt x="330200" y="0"/>
                </a:lnTo>
                <a:lnTo>
                  <a:pt x="346710" y="0"/>
                </a:lnTo>
                <a:lnTo>
                  <a:pt x="364490" y="1270"/>
                </a:lnTo>
                <a:lnTo>
                  <a:pt x="381000" y="3810"/>
                </a:lnTo>
                <a:lnTo>
                  <a:pt x="397510" y="6350"/>
                </a:lnTo>
                <a:lnTo>
                  <a:pt x="415290" y="10160"/>
                </a:lnTo>
                <a:lnTo>
                  <a:pt x="431800" y="13970"/>
                </a:lnTo>
                <a:lnTo>
                  <a:pt x="447040" y="20320"/>
                </a:lnTo>
                <a:lnTo>
                  <a:pt x="463550" y="26670"/>
                </a:lnTo>
                <a:lnTo>
                  <a:pt x="478790" y="33020"/>
                </a:lnTo>
                <a:lnTo>
                  <a:pt x="494030" y="40640"/>
                </a:lnTo>
                <a:lnTo>
                  <a:pt x="509270" y="48260"/>
                </a:lnTo>
                <a:lnTo>
                  <a:pt x="523240" y="58420"/>
                </a:lnTo>
                <a:lnTo>
                  <a:pt x="537210" y="67310"/>
                </a:lnTo>
                <a:lnTo>
                  <a:pt x="549910" y="77470"/>
                </a:lnTo>
                <a:lnTo>
                  <a:pt x="562610" y="88900"/>
                </a:lnTo>
                <a:lnTo>
                  <a:pt x="575310" y="100330"/>
                </a:lnTo>
                <a:lnTo>
                  <a:pt x="585470" y="113030"/>
                </a:lnTo>
                <a:lnTo>
                  <a:pt x="596900" y="125730"/>
                </a:lnTo>
                <a:lnTo>
                  <a:pt x="605790" y="138430"/>
                </a:lnTo>
                <a:lnTo>
                  <a:pt x="614680" y="152400"/>
                </a:lnTo>
                <a:lnTo>
                  <a:pt x="623570" y="166370"/>
                </a:lnTo>
                <a:lnTo>
                  <a:pt x="631190" y="180340"/>
                </a:lnTo>
                <a:lnTo>
                  <a:pt x="637540" y="195580"/>
                </a:lnTo>
                <a:lnTo>
                  <a:pt x="642620" y="210820"/>
                </a:lnTo>
                <a:lnTo>
                  <a:pt x="647700" y="226060"/>
                </a:lnTo>
                <a:lnTo>
                  <a:pt x="651510" y="241300"/>
                </a:lnTo>
                <a:lnTo>
                  <a:pt x="655320" y="256540"/>
                </a:lnTo>
                <a:lnTo>
                  <a:pt x="657860" y="273050"/>
                </a:lnTo>
                <a:lnTo>
                  <a:pt x="659130" y="288290"/>
                </a:lnTo>
                <a:lnTo>
                  <a:pt x="659130" y="304800"/>
                </a:lnTo>
                <a:lnTo>
                  <a:pt x="659130" y="320040"/>
                </a:lnTo>
                <a:lnTo>
                  <a:pt x="657860" y="336550"/>
                </a:lnTo>
                <a:lnTo>
                  <a:pt x="655320" y="351790"/>
                </a:lnTo>
                <a:lnTo>
                  <a:pt x="651510" y="368300"/>
                </a:lnTo>
                <a:lnTo>
                  <a:pt x="647700" y="383540"/>
                </a:lnTo>
                <a:lnTo>
                  <a:pt x="642620" y="398780"/>
                </a:lnTo>
                <a:lnTo>
                  <a:pt x="637540" y="414020"/>
                </a:lnTo>
                <a:lnTo>
                  <a:pt x="631190" y="427990"/>
                </a:lnTo>
                <a:lnTo>
                  <a:pt x="623570" y="441960"/>
                </a:lnTo>
                <a:lnTo>
                  <a:pt x="614680" y="457200"/>
                </a:lnTo>
                <a:lnTo>
                  <a:pt x="605790" y="469900"/>
                </a:lnTo>
                <a:lnTo>
                  <a:pt x="596900" y="483870"/>
                </a:lnTo>
                <a:lnTo>
                  <a:pt x="585470" y="495300"/>
                </a:lnTo>
                <a:lnTo>
                  <a:pt x="575310" y="508000"/>
                </a:lnTo>
                <a:lnTo>
                  <a:pt x="562610" y="519430"/>
                </a:lnTo>
                <a:lnTo>
                  <a:pt x="523240" y="551180"/>
                </a:lnTo>
                <a:lnTo>
                  <a:pt x="494030" y="567690"/>
                </a:lnTo>
                <a:lnTo>
                  <a:pt x="478790" y="575310"/>
                </a:lnTo>
                <a:lnTo>
                  <a:pt x="463550" y="582930"/>
                </a:lnTo>
                <a:lnTo>
                  <a:pt x="447040" y="589280"/>
                </a:lnTo>
                <a:lnTo>
                  <a:pt x="431800" y="594360"/>
                </a:lnTo>
                <a:lnTo>
                  <a:pt x="415290" y="598170"/>
                </a:lnTo>
                <a:lnTo>
                  <a:pt x="398780" y="601980"/>
                </a:lnTo>
                <a:lnTo>
                  <a:pt x="381000" y="604520"/>
                </a:lnTo>
                <a:lnTo>
                  <a:pt x="364490" y="607060"/>
                </a:lnTo>
                <a:lnTo>
                  <a:pt x="346710" y="608330"/>
                </a:lnTo>
                <a:lnTo>
                  <a:pt x="330200" y="608330"/>
                </a:lnTo>
                <a:lnTo>
                  <a:pt x="312420" y="608330"/>
                </a:lnTo>
                <a:lnTo>
                  <a:pt x="294640" y="607060"/>
                </a:lnTo>
                <a:lnTo>
                  <a:pt x="278130" y="604520"/>
                </a:lnTo>
                <a:lnTo>
                  <a:pt x="260350" y="601980"/>
                </a:lnTo>
                <a:lnTo>
                  <a:pt x="243840" y="598170"/>
                </a:lnTo>
                <a:lnTo>
                  <a:pt x="227330" y="594360"/>
                </a:lnTo>
                <a:lnTo>
                  <a:pt x="212090" y="588010"/>
                </a:lnTo>
                <a:lnTo>
                  <a:pt x="195580" y="581660"/>
                </a:lnTo>
                <a:lnTo>
                  <a:pt x="180340" y="575310"/>
                </a:lnTo>
                <a:lnTo>
                  <a:pt x="165100" y="567690"/>
                </a:lnTo>
                <a:lnTo>
                  <a:pt x="149860" y="560070"/>
                </a:lnTo>
                <a:lnTo>
                  <a:pt x="135890" y="551180"/>
                </a:lnTo>
                <a:lnTo>
                  <a:pt x="121920" y="541020"/>
                </a:lnTo>
                <a:lnTo>
                  <a:pt x="109220" y="530860"/>
                </a:lnTo>
                <a:lnTo>
                  <a:pt x="96520" y="519430"/>
                </a:lnTo>
                <a:lnTo>
                  <a:pt x="83820" y="508000"/>
                </a:lnTo>
                <a:lnTo>
                  <a:pt x="73660" y="495300"/>
                </a:lnTo>
                <a:lnTo>
                  <a:pt x="62230" y="483870"/>
                </a:lnTo>
                <a:lnTo>
                  <a:pt x="53340" y="469900"/>
                </a:lnTo>
                <a:lnTo>
                  <a:pt x="43180" y="457200"/>
                </a:lnTo>
                <a:lnTo>
                  <a:pt x="35560" y="441960"/>
                </a:lnTo>
                <a:lnTo>
                  <a:pt x="27940" y="427990"/>
                </a:lnTo>
                <a:lnTo>
                  <a:pt x="10160" y="383540"/>
                </a:lnTo>
                <a:lnTo>
                  <a:pt x="3810" y="351790"/>
                </a:lnTo>
                <a:lnTo>
                  <a:pt x="1270" y="336550"/>
                </a:lnTo>
                <a:lnTo>
                  <a:pt x="0" y="320040"/>
                </a:lnTo>
                <a:lnTo>
                  <a:pt x="0" y="304800"/>
                </a:lnTo>
                <a:close/>
              </a:path>
            </a:pathLst>
          </a:custGeom>
          <a:ln w="12579">
            <a:solidFill>
              <a:srgbClr val="000000"/>
            </a:solidFill>
          </a:ln>
        </p:spPr>
        <p:txBody>
          <a:bodyPr wrap="square" lIns="0" tIns="0" rIns="0" bIns="0" rtlCol="0"/>
          <a:lstStyle/>
          <a:p>
            <a:endParaRPr/>
          </a:p>
        </p:txBody>
      </p:sp>
      <p:sp>
        <p:nvSpPr>
          <p:cNvPr id="47" name="object 47"/>
          <p:cNvSpPr/>
          <p:nvPr/>
        </p:nvSpPr>
        <p:spPr>
          <a:xfrm>
            <a:off x="3771900" y="384771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48" name="object 48"/>
          <p:cNvSpPr/>
          <p:nvPr/>
        </p:nvSpPr>
        <p:spPr>
          <a:xfrm>
            <a:off x="4432300" y="445731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49" name="object 49"/>
          <p:cNvSpPr txBox="1"/>
          <p:nvPr/>
        </p:nvSpPr>
        <p:spPr>
          <a:xfrm>
            <a:off x="4030979" y="4002658"/>
            <a:ext cx="141605" cy="299720"/>
          </a:xfrm>
          <a:prstGeom prst="rect">
            <a:avLst/>
          </a:prstGeom>
        </p:spPr>
        <p:txBody>
          <a:bodyPr vert="horz" wrap="square" lIns="0" tIns="12700" rIns="0" bIns="0" rtlCol="0">
            <a:spAutoFit/>
          </a:bodyPr>
          <a:lstStyle/>
          <a:p>
            <a:pPr marL="12700">
              <a:lnSpc>
                <a:spcPct val="100000"/>
              </a:lnSpc>
              <a:spcBef>
                <a:spcPts val="100"/>
              </a:spcBef>
            </a:pPr>
            <a:r>
              <a:rPr sz="1800" b="1" spc="-90" dirty="0">
                <a:latin typeface="Arial"/>
                <a:cs typeface="Arial"/>
              </a:rPr>
              <a:t>6</a:t>
            </a:r>
            <a:endParaRPr sz="1800">
              <a:latin typeface="Arial"/>
              <a:cs typeface="Arial"/>
            </a:endParaRPr>
          </a:p>
        </p:txBody>
      </p:sp>
      <p:sp>
        <p:nvSpPr>
          <p:cNvPr id="50" name="object 50"/>
          <p:cNvSpPr txBox="1"/>
          <p:nvPr/>
        </p:nvSpPr>
        <p:spPr>
          <a:xfrm>
            <a:off x="4538979" y="4403978"/>
            <a:ext cx="1232535" cy="635000"/>
          </a:xfrm>
          <a:prstGeom prst="rect">
            <a:avLst/>
          </a:prstGeom>
        </p:spPr>
        <p:txBody>
          <a:bodyPr vert="horz" wrap="square" lIns="0" tIns="12700" rIns="0" bIns="0" rtlCol="0">
            <a:spAutoFit/>
          </a:bodyPr>
          <a:lstStyle/>
          <a:p>
            <a:pPr marL="20955" marR="5080" indent="-8890">
              <a:lnSpc>
                <a:spcPct val="100000"/>
              </a:lnSpc>
              <a:spcBef>
                <a:spcPts val="100"/>
              </a:spcBef>
            </a:pPr>
            <a:r>
              <a:rPr sz="2000" b="1" spc="-400" dirty="0">
                <a:solidFill>
                  <a:srgbClr val="FFFFFF"/>
                </a:solidFill>
                <a:latin typeface="Arial"/>
                <a:cs typeface="Arial"/>
              </a:rPr>
              <a:t>K</a:t>
            </a:r>
            <a:r>
              <a:rPr sz="2000" b="1" spc="-110" dirty="0">
                <a:solidFill>
                  <a:srgbClr val="FFFFFF"/>
                </a:solidFill>
                <a:latin typeface="Arial"/>
                <a:cs typeface="Arial"/>
              </a:rPr>
              <a:t>e</a:t>
            </a:r>
            <a:r>
              <a:rPr sz="2000" b="1" spc="-280" dirty="0">
                <a:solidFill>
                  <a:srgbClr val="FFFFFF"/>
                </a:solidFill>
                <a:latin typeface="Arial"/>
                <a:cs typeface="Arial"/>
              </a:rPr>
              <a:t>c</a:t>
            </a:r>
            <a:r>
              <a:rPr sz="2000" b="1" spc="-110" dirty="0">
                <a:solidFill>
                  <a:srgbClr val="FFFFFF"/>
                </a:solidFill>
                <a:latin typeface="Arial"/>
                <a:cs typeface="Arial"/>
              </a:rPr>
              <a:t>e</a:t>
            </a:r>
            <a:r>
              <a:rPr sz="2000" b="1" spc="-105" dirty="0">
                <a:solidFill>
                  <a:srgbClr val="FFFFFF"/>
                </a:solidFill>
                <a:latin typeface="Arial"/>
                <a:cs typeface="Arial"/>
              </a:rPr>
              <a:t>r</a:t>
            </a:r>
            <a:r>
              <a:rPr sz="2000" b="1" spc="-150" dirty="0">
                <a:solidFill>
                  <a:srgbClr val="FFFFFF"/>
                </a:solidFill>
                <a:latin typeface="Arial"/>
                <a:cs typeface="Arial"/>
              </a:rPr>
              <a:t>d</a:t>
            </a:r>
            <a:r>
              <a:rPr sz="2000" b="1" spc="-125" dirty="0">
                <a:solidFill>
                  <a:srgbClr val="FFFFFF"/>
                </a:solidFill>
                <a:latin typeface="Arial"/>
                <a:cs typeface="Arial"/>
              </a:rPr>
              <a:t>a</a:t>
            </a:r>
            <a:r>
              <a:rPr sz="2000" b="1" spc="-315" dirty="0">
                <a:solidFill>
                  <a:srgbClr val="FFFFFF"/>
                </a:solidFill>
                <a:latin typeface="Arial"/>
                <a:cs typeface="Arial"/>
              </a:rPr>
              <a:t>s</a:t>
            </a:r>
            <a:r>
              <a:rPr sz="2000" b="1" spc="-135" dirty="0">
                <a:solidFill>
                  <a:srgbClr val="FFFFFF"/>
                </a:solidFill>
                <a:latin typeface="Arial"/>
                <a:cs typeface="Arial"/>
              </a:rPr>
              <a:t>a</a:t>
            </a:r>
            <a:r>
              <a:rPr sz="2000" b="1" spc="-110" dirty="0">
                <a:solidFill>
                  <a:srgbClr val="FFFFFF"/>
                </a:solidFill>
                <a:latin typeface="Arial"/>
                <a:cs typeface="Arial"/>
              </a:rPr>
              <a:t>n </a:t>
            </a:r>
            <a:r>
              <a:rPr sz="2000" spc="-65" dirty="0">
                <a:solidFill>
                  <a:srgbClr val="FFFFFF"/>
                </a:solidFill>
                <a:latin typeface="Times New Roman"/>
                <a:cs typeface="Times New Roman"/>
              </a:rPr>
              <a:t> </a:t>
            </a:r>
            <a:r>
              <a:rPr sz="2000" b="1" spc="-150" dirty="0">
                <a:solidFill>
                  <a:srgbClr val="FFFFFF"/>
                </a:solidFill>
                <a:latin typeface="Arial"/>
                <a:cs typeface="Arial"/>
              </a:rPr>
              <a:t>Buatan</a:t>
            </a:r>
            <a:r>
              <a:rPr sz="2000" b="1" spc="-160" dirty="0">
                <a:solidFill>
                  <a:srgbClr val="FFFFFF"/>
                </a:solidFill>
                <a:latin typeface="Arial"/>
                <a:cs typeface="Arial"/>
              </a:rPr>
              <a:t> </a:t>
            </a:r>
            <a:r>
              <a:rPr sz="2000" b="1" spc="-90" dirty="0">
                <a:solidFill>
                  <a:srgbClr val="FFFFFF"/>
                </a:solidFill>
                <a:latin typeface="Arial"/>
                <a:cs typeface="Arial"/>
              </a:rPr>
              <a:t>(AI)</a:t>
            </a:r>
            <a:endParaRPr sz="2000">
              <a:latin typeface="Arial"/>
              <a:cs typeface="Arial"/>
            </a:endParaRPr>
          </a:p>
        </p:txBody>
      </p:sp>
      <p:sp>
        <p:nvSpPr>
          <p:cNvPr id="51" name="object 51"/>
          <p:cNvSpPr/>
          <p:nvPr/>
        </p:nvSpPr>
        <p:spPr>
          <a:xfrm>
            <a:off x="6781800" y="4076318"/>
            <a:ext cx="2043430" cy="1268730"/>
          </a:xfrm>
          <a:custGeom>
            <a:avLst/>
            <a:gdLst/>
            <a:ahLst/>
            <a:cxnLst/>
            <a:rect l="l" t="t" r="r" b="b"/>
            <a:pathLst>
              <a:path w="2043429" h="1268729">
                <a:moveTo>
                  <a:pt x="2043430" y="0"/>
                </a:moveTo>
                <a:lnTo>
                  <a:pt x="0" y="0"/>
                </a:lnTo>
                <a:lnTo>
                  <a:pt x="0" y="1268730"/>
                </a:lnTo>
                <a:lnTo>
                  <a:pt x="2043430" y="1268730"/>
                </a:lnTo>
                <a:lnTo>
                  <a:pt x="2043430" y="0"/>
                </a:lnTo>
                <a:close/>
              </a:path>
            </a:pathLst>
          </a:custGeom>
          <a:solidFill>
            <a:srgbClr val="000000"/>
          </a:solidFill>
        </p:spPr>
        <p:txBody>
          <a:bodyPr wrap="square" lIns="0" tIns="0" rIns="0" bIns="0" rtlCol="0"/>
          <a:lstStyle/>
          <a:p>
            <a:endParaRPr/>
          </a:p>
        </p:txBody>
      </p:sp>
      <p:sp>
        <p:nvSpPr>
          <p:cNvPr id="52" name="object 52"/>
          <p:cNvSpPr/>
          <p:nvPr/>
        </p:nvSpPr>
        <p:spPr>
          <a:xfrm>
            <a:off x="6781800" y="4076318"/>
            <a:ext cx="2043430" cy="1268730"/>
          </a:xfrm>
          <a:custGeom>
            <a:avLst/>
            <a:gdLst/>
            <a:ahLst/>
            <a:cxnLst/>
            <a:rect l="l" t="t" r="r" b="b"/>
            <a:pathLst>
              <a:path w="2043429" h="1268729">
                <a:moveTo>
                  <a:pt x="1022350" y="1268730"/>
                </a:moveTo>
                <a:lnTo>
                  <a:pt x="0" y="1268730"/>
                </a:lnTo>
                <a:lnTo>
                  <a:pt x="0" y="0"/>
                </a:lnTo>
                <a:lnTo>
                  <a:pt x="2043430" y="0"/>
                </a:lnTo>
                <a:lnTo>
                  <a:pt x="2043430" y="1268730"/>
                </a:lnTo>
                <a:lnTo>
                  <a:pt x="1022350" y="1268730"/>
                </a:lnTo>
                <a:close/>
              </a:path>
            </a:pathLst>
          </a:custGeom>
          <a:ln w="12579">
            <a:solidFill>
              <a:srgbClr val="42719C"/>
            </a:solidFill>
          </a:ln>
        </p:spPr>
        <p:txBody>
          <a:bodyPr wrap="square" lIns="0" tIns="0" rIns="0" bIns="0" rtlCol="0"/>
          <a:lstStyle/>
          <a:p>
            <a:endParaRPr/>
          </a:p>
        </p:txBody>
      </p:sp>
      <p:sp>
        <p:nvSpPr>
          <p:cNvPr id="53" name="object 53"/>
          <p:cNvSpPr/>
          <p:nvPr/>
        </p:nvSpPr>
        <p:spPr>
          <a:xfrm>
            <a:off x="6515100" y="3847718"/>
            <a:ext cx="659130" cy="608330"/>
          </a:xfrm>
          <a:custGeom>
            <a:avLst/>
            <a:gdLst/>
            <a:ahLst/>
            <a:cxnLst/>
            <a:rect l="l" t="t" r="r" b="b"/>
            <a:pathLst>
              <a:path w="659129" h="608329">
                <a:moveTo>
                  <a:pt x="346710" y="0"/>
                </a:moveTo>
                <a:lnTo>
                  <a:pt x="312420" y="0"/>
                </a:lnTo>
                <a:lnTo>
                  <a:pt x="294640" y="1270"/>
                </a:lnTo>
                <a:lnTo>
                  <a:pt x="278130" y="3810"/>
                </a:lnTo>
                <a:lnTo>
                  <a:pt x="260350" y="6350"/>
                </a:lnTo>
                <a:lnTo>
                  <a:pt x="212090" y="20320"/>
                </a:lnTo>
                <a:lnTo>
                  <a:pt x="165100" y="40640"/>
                </a:lnTo>
                <a:lnTo>
                  <a:pt x="121920" y="67310"/>
                </a:lnTo>
                <a:lnTo>
                  <a:pt x="109220" y="78740"/>
                </a:lnTo>
                <a:lnTo>
                  <a:pt x="96520" y="88900"/>
                </a:lnTo>
                <a:lnTo>
                  <a:pt x="83820" y="100330"/>
                </a:lnTo>
                <a:lnTo>
                  <a:pt x="73660" y="113030"/>
                </a:lnTo>
                <a:lnTo>
                  <a:pt x="62230" y="125730"/>
                </a:lnTo>
                <a:lnTo>
                  <a:pt x="35560" y="166370"/>
                </a:lnTo>
                <a:lnTo>
                  <a:pt x="11430" y="226060"/>
                </a:lnTo>
                <a:lnTo>
                  <a:pt x="1270" y="273050"/>
                </a:lnTo>
                <a:lnTo>
                  <a:pt x="0" y="288290"/>
                </a:lnTo>
                <a:lnTo>
                  <a:pt x="0" y="320040"/>
                </a:lnTo>
                <a:lnTo>
                  <a:pt x="1270" y="336550"/>
                </a:lnTo>
                <a:lnTo>
                  <a:pt x="3810" y="351790"/>
                </a:lnTo>
                <a:lnTo>
                  <a:pt x="6350" y="368300"/>
                </a:lnTo>
                <a:lnTo>
                  <a:pt x="21590" y="414020"/>
                </a:lnTo>
                <a:lnTo>
                  <a:pt x="35560" y="441960"/>
                </a:lnTo>
                <a:lnTo>
                  <a:pt x="43180" y="457200"/>
                </a:lnTo>
                <a:lnTo>
                  <a:pt x="53340" y="469900"/>
                </a:lnTo>
                <a:lnTo>
                  <a:pt x="62230" y="483870"/>
                </a:lnTo>
                <a:lnTo>
                  <a:pt x="73660" y="495300"/>
                </a:lnTo>
                <a:lnTo>
                  <a:pt x="109220" y="530860"/>
                </a:lnTo>
                <a:lnTo>
                  <a:pt x="149860" y="560070"/>
                </a:lnTo>
                <a:lnTo>
                  <a:pt x="195580" y="581660"/>
                </a:lnTo>
                <a:lnTo>
                  <a:pt x="212090" y="588010"/>
                </a:lnTo>
                <a:lnTo>
                  <a:pt x="227330" y="594360"/>
                </a:lnTo>
                <a:lnTo>
                  <a:pt x="260350" y="601980"/>
                </a:lnTo>
                <a:lnTo>
                  <a:pt x="278130" y="604520"/>
                </a:lnTo>
                <a:lnTo>
                  <a:pt x="294640" y="607060"/>
                </a:lnTo>
                <a:lnTo>
                  <a:pt x="312420" y="608330"/>
                </a:lnTo>
                <a:lnTo>
                  <a:pt x="346710" y="608330"/>
                </a:lnTo>
                <a:lnTo>
                  <a:pt x="364490" y="607060"/>
                </a:lnTo>
                <a:lnTo>
                  <a:pt x="381000" y="604520"/>
                </a:lnTo>
                <a:lnTo>
                  <a:pt x="398780" y="601980"/>
                </a:lnTo>
                <a:lnTo>
                  <a:pt x="447040" y="589280"/>
                </a:lnTo>
                <a:lnTo>
                  <a:pt x="509270" y="560070"/>
                </a:lnTo>
                <a:lnTo>
                  <a:pt x="549910" y="530860"/>
                </a:lnTo>
                <a:lnTo>
                  <a:pt x="585470" y="495300"/>
                </a:lnTo>
                <a:lnTo>
                  <a:pt x="596900" y="483870"/>
                </a:lnTo>
                <a:lnTo>
                  <a:pt x="605790" y="469900"/>
                </a:lnTo>
                <a:lnTo>
                  <a:pt x="614680" y="457200"/>
                </a:lnTo>
                <a:lnTo>
                  <a:pt x="623570" y="441960"/>
                </a:lnTo>
                <a:lnTo>
                  <a:pt x="647700" y="383540"/>
                </a:lnTo>
                <a:lnTo>
                  <a:pt x="657860" y="336550"/>
                </a:lnTo>
                <a:lnTo>
                  <a:pt x="659130" y="320040"/>
                </a:lnTo>
                <a:lnTo>
                  <a:pt x="659130" y="288290"/>
                </a:lnTo>
                <a:lnTo>
                  <a:pt x="647700" y="226060"/>
                </a:lnTo>
                <a:lnTo>
                  <a:pt x="631190" y="180340"/>
                </a:lnTo>
                <a:lnTo>
                  <a:pt x="605790" y="138430"/>
                </a:lnTo>
                <a:lnTo>
                  <a:pt x="585470" y="113030"/>
                </a:lnTo>
                <a:lnTo>
                  <a:pt x="575310" y="100330"/>
                </a:lnTo>
                <a:lnTo>
                  <a:pt x="549910" y="77470"/>
                </a:lnTo>
                <a:lnTo>
                  <a:pt x="537210" y="67310"/>
                </a:lnTo>
                <a:lnTo>
                  <a:pt x="523240" y="58420"/>
                </a:lnTo>
                <a:lnTo>
                  <a:pt x="509270" y="48260"/>
                </a:lnTo>
                <a:lnTo>
                  <a:pt x="478790" y="33020"/>
                </a:lnTo>
                <a:lnTo>
                  <a:pt x="463550" y="26670"/>
                </a:lnTo>
                <a:lnTo>
                  <a:pt x="447040" y="20320"/>
                </a:lnTo>
                <a:lnTo>
                  <a:pt x="431800" y="13970"/>
                </a:lnTo>
                <a:lnTo>
                  <a:pt x="415290" y="10160"/>
                </a:lnTo>
                <a:lnTo>
                  <a:pt x="397510" y="6350"/>
                </a:lnTo>
                <a:lnTo>
                  <a:pt x="364490" y="1270"/>
                </a:lnTo>
                <a:lnTo>
                  <a:pt x="346710" y="0"/>
                </a:lnTo>
                <a:close/>
              </a:path>
            </a:pathLst>
          </a:custGeom>
          <a:solidFill>
            <a:srgbClr val="FFFFFF"/>
          </a:solidFill>
        </p:spPr>
        <p:txBody>
          <a:bodyPr wrap="square" lIns="0" tIns="0" rIns="0" bIns="0" rtlCol="0"/>
          <a:lstStyle/>
          <a:p>
            <a:endParaRPr/>
          </a:p>
        </p:txBody>
      </p:sp>
      <p:sp>
        <p:nvSpPr>
          <p:cNvPr id="54" name="object 54"/>
          <p:cNvSpPr/>
          <p:nvPr/>
        </p:nvSpPr>
        <p:spPr>
          <a:xfrm>
            <a:off x="6515100" y="3847718"/>
            <a:ext cx="659130" cy="608330"/>
          </a:xfrm>
          <a:custGeom>
            <a:avLst/>
            <a:gdLst/>
            <a:ahLst/>
            <a:cxnLst/>
            <a:rect l="l" t="t" r="r" b="b"/>
            <a:pathLst>
              <a:path w="659129" h="608329">
                <a:moveTo>
                  <a:pt x="0" y="304800"/>
                </a:moveTo>
                <a:lnTo>
                  <a:pt x="0" y="288290"/>
                </a:lnTo>
                <a:lnTo>
                  <a:pt x="1270" y="273050"/>
                </a:lnTo>
                <a:lnTo>
                  <a:pt x="3810" y="256540"/>
                </a:lnTo>
                <a:lnTo>
                  <a:pt x="7620" y="241300"/>
                </a:lnTo>
                <a:lnTo>
                  <a:pt x="11430" y="226060"/>
                </a:lnTo>
                <a:lnTo>
                  <a:pt x="16510" y="210820"/>
                </a:lnTo>
                <a:lnTo>
                  <a:pt x="21590" y="195580"/>
                </a:lnTo>
                <a:lnTo>
                  <a:pt x="27940" y="180340"/>
                </a:lnTo>
                <a:lnTo>
                  <a:pt x="35560" y="166370"/>
                </a:lnTo>
                <a:lnTo>
                  <a:pt x="44450" y="152400"/>
                </a:lnTo>
                <a:lnTo>
                  <a:pt x="53340" y="138430"/>
                </a:lnTo>
                <a:lnTo>
                  <a:pt x="62230" y="125730"/>
                </a:lnTo>
                <a:lnTo>
                  <a:pt x="73660" y="113030"/>
                </a:lnTo>
                <a:lnTo>
                  <a:pt x="83820" y="100330"/>
                </a:lnTo>
                <a:lnTo>
                  <a:pt x="96520" y="88900"/>
                </a:lnTo>
                <a:lnTo>
                  <a:pt x="109220" y="78740"/>
                </a:lnTo>
                <a:lnTo>
                  <a:pt x="121920" y="67310"/>
                </a:lnTo>
                <a:lnTo>
                  <a:pt x="135890" y="58420"/>
                </a:lnTo>
                <a:lnTo>
                  <a:pt x="149860" y="49530"/>
                </a:lnTo>
                <a:lnTo>
                  <a:pt x="165100" y="40640"/>
                </a:lnTo>
                <a:lnTo>
                  <a:pt x="212090" y="20320"/>
                </a:lnTo>
                <a:lnTo>
                  <a:pt x="260350" y="6350"/>
                </a:lnTo>
                <a:lnTo>
                  <a:pt x="278130" y="3810"/>
                </a:lnTo>
                <a:lnTo>
                  <a:pt x="294640" y="1270"/>
                </a:lnTo>
                <a:lnTo>
                  <a:pt x="312420" y="0"/>
                </a:lnTo>
                <a:lnTo>
                  <a:pt x="330200" y="0"/>
                </a:lnTo>
                <a:lnTo>
                  <a:pt x="346710" y="0"/>
                </a:lnTo>
                <a:lnTo>
                  <a:pt x="364490" y="1270"/>
                </a:lnTo>
                <a:lnTo>
                  <a:pt x="381000" y="3810"/>
                </a:lnTo>
                <a:lnTo>
                  <a:pt x="397510" y="6350"/>
                </a:lnTo>
                <a:lnTo>
                  <a:pt x="415290" y="10160"/>
                </a:lnTo>
                <a:lnTo>
                  <a:pt x="431800" y="13970"/>
                </a:lnTo>
                <a:lnTo>
                  <a:pt x="447040" y="20320"/>
                </a:lnTo>
                <a:lnTo>
                  <a:pt x="463550" y="26670"/>
                </a:lnTo>
                <a:lnTo>
                  <a:pt x="478790" y="33020"/>
                </a:lnTo>
                <a:lnTo>
                  <a:pt x="494030" y="40640"/>
                </a:lnTo>
                <a:lnTo>
                  <a:pt x="509270" y="48260"/>
                </a:lnTo>
                <a:lnTo>
                  <a:pt x="523240" y="58420"/>
                </a:lnTo>
                <a:lnTo>
                  <a:pt x="537210" y="67310"/>
                </a:lnTo>
                <a:lnTo>
                  <a:pt x="549910" y="77470"/>
                </a:lnTo>
                <a:lnTo>
                  <a:pt x="562610" y="88900"/>
                </a:lnTo>
                <a:lnTo>
                  <a:pt x="575310" y="100330"/>
                </a:lnTo>
                <a:lnTo>
                  <a:pt x="585470" y="113030"/>
                </a:lnTo>
                <a:lnTo>
                  <a:pt x="596900" y="125730"/>
                </a:lnTo>
                <a:lnTo>
                  <a:pt x="605790" y="138430"/>
                </a:lnTo>
                <a:lnTo>
                  <a:pt x="614680" y="152400"/>
                </a:lnTo>
                <a:lnTo>
                  <a:pt x="623570" y="166370"/>
                </a:lnTo>
                <a:lnTo>
                  <a:pt x="631190" y="180340"/>
                </a:lnTo>
                <a:lnTo>
                  <a:pt x="637540" y="195580"/>
                </a:lnTo>
                <a:lnTo>
                  <a:pt x="642620" y="210820"/>
                </a:lnTo>
                <a:lnTo>
                  <a:pt x="647700" y="226060"/>
                </a:lnTo>
                <a:lnTo>
                  <a:pt x="651510" y="241300"/>
                </a:lnTo>
                <a:lnTo>
                  <a:pt x="655320" y="256540"/>
                </a:lnTo>
                <a:lnTo>
                  <a:pt x="657860" y="273050"/>
                </a:lnTo>
                <a:lnTo>
                  <a:pt x="659130" y="288290"/>
                </a:lnTo>
                <a:lnTo>
                  <a:pt x="659130" y="304800"/>
                </a:lnTo>
                <a:lnTo>
                  <a:pt x="659130" y="320040"/>
                </a:lnTo>
                <a:lnTo>
                  <a:pt x="657860" y="336550"/>
                </a:lnTo>
                <a:lnTo>
                  <a:pt x="655320" y="351790"/>
                </a:lnTo>
                <a:lnTo>
                  <a:pt x="651510" y="368300"/>
                </a:lnTo>
                <a:lnTo>
                  <a:pt x="647700" y="383540"/>
                </a:lnTo>
                <a:lnTo>
                  <a:pt x="642620" y="398780"/>
                </a:lnTo>
                <a:lnTo>
                  <a:pt x="637540" y="414020"/>
                </a:lnTo>
                <a:lnTo>
                  <a:pt x="631190" y="427990"/>
                </a:lnTo>
                <a:lnTo>
                  <a:pt x="623570" y="441960"/>
                </a:lnTo>
                <a:lnTo>
                  <a:pt x="614680" y="457200"/>
                </a:lnTo>
                <a:lnTo>
                  <a:pt x="605790" y="469900"/>
                </a:lnTo>
                <a:lnTo>
                  <a:pt x="596900" y="483870"/>
                </a:lnTo>
                <a:lnTo>
                  <a:pt x="585470" y="495300"/>
                </a:lnTo>
                <a:lnTo>
                  <a:pt x="575310" y="508000"/>
                </a:lnTo>
                <a:lnTo>
                  <a:pt x="562610" y="519430"/>
                </a:lnTo>
                <a:lnTo>
                  <a:pt x="523240" y="551180"/>
                </a:lnTo>
                <a:lnTo>
                  <a:pt x="494030" y="567690"/>
                </a:lnTo>
                <a:lnTo>
                  <a:pt x="478790" y="575310"/>
                </a:lnTo>
                <a:lnTo>
                  <a:pt x="463550" y="582930"/>
                </a:lnTo>
                <a:lnTo>
                  <a:pt x="447040" y="589280"/>
                </a:lnTo>
                <a:lnTo>
                  <a:pt x="431800" y="594360"/>
                </a:lnTo>
                <a:lnTo>
                  <a:pt x="415290" y="598170"/>
                </a:lnTo>
                <a:lnTo>
                  <a:pt x="398780" y="601980"/>
                </a:lnTo>
                <a:lnTo>
                  <a:pt x="381000" y="604520"/>
                </a:lnTo>
                <a:lnTo>
                  <a:pt x="364490" y="607060"/>
                </a:lnTo>
                <a:lnTo>
                  <a:pt x="346710" y="608330"/>
                </a:lnTo>
                <a:lnTo>
                  <a:pt x="330200" y="608330"/>
                </a:lnTo>
                <a:lnTo>
                  <a:pt x="312420" y="608330"/>
                </a:lnTo>
                <a:lnTo>
                  <a:pt x="294640" y="607060"/>
                </a:lnTo>
                <a:lnTo>
                  <a:pt x="278130" y="604520"/>
                </a:lnTo>
                <a:lnTo>
                  <a:pt x="260350" y="601980"/>
                </a:lnTo>
                <a:lnTo>
                  <a:pt x="243840" y="598170"/>
                </a:lnTo>
                <a:lnTo>
                  <a:pt x="227330" y="594360"/>
                </a:lnTo>
                <a:lnTo>
                  <a:pt x="212090" y="588010"/>
                </a:lnTo>
                <a:lnTo>
                  <a:pt x="195580" y="581660"/>
                </a:lnTo>
                <a:lnTo>
                  <a:pt x="180340" y="575310"/>
                </a:lnTo>
                <a:lnTo>
                  <a:pt x="165100" y="567690"/>
                </a:lnTo>
                <a:lnTo>
                  <a:pt x="149860" y="560070"/>
                </a:lnTo>
                <a:lnTo>
                  <a:pt x="135890" y="551180"/>
                </a:lnTo>
                <a:lnTo>
                  <a:pt x="121920" y="541020"/>
                </a:lnTo>
                <a:lnTo>
                  <a:pt x="109220" y="530860"/>
                </a:lnTo>
                <a:lnTo>
                  <a:pt x="96520" y="519430"/>
                </a:lnTo>
                <a:lnTo>
                  <a:pt x="83820" y="508000"/>
                </a:lnTo>
                <a:lnTo>
                  <a:pt x="73660" y="495300"/>
                </a:lnTo>
                <a:lnTo>
                  <a:pt x="62230" y="483870"/>
                </a:lnTo>
                <a:lnTo>
                  <a:pt x="53340" y="469900"/>
                </a:lnTo>
                <a:lnTo>
                  <a:pt x="43180" y="457200"/>
                </a:lnTo>
                <a:lnTo>
                  <a:pt x="35560" y="441960"/>
                </a:lnTo>
                <a:lnTo>
                  <a:pt x="27940" y="427990"/>
                </a:lnTo>
                <a:lnTo>
                  <a:pt x="10160" y="383540"/>
                </a:lnTo>
                <a:lnTo>
                  <a:pt x="3810" y="351790"/>
                </a:lnTo>
                <a:lnTo>
                  <a:pt x="1270" y="336550"/>
                </a:lnTo>
                <a:lnTo>
                  <a:pt x="0" y="320040"/>
                </a:lnTo>
                <a:lnTo>
                  <a:pt x="0" y="304800"/>
                </a:lnTo>
                <a:close/>
              </a:path>
            </a:pathLst>
          </a:custGeom>
          <a:ln w="12579">
            <a:solidFill>
              <a:srgbClr val="000000"/>
            </a:solidFill>
          </a:ln>
        </p:spPr>
        <p:txBody>
          <a:bodyPr wrap="square" lIns="0" tIns="0" rIns="0" bIns="0" rtlCol="0"/>
          <a:lstStyle/>
          <a:p>
            <a:endParaRPr/>
          </a:p>
        </p:txBody>
      </p:sp>
      <p:sp>
        <p:nvSpPr>
          <p:cNvPr id="55" name="object 55"/>
          <p:cNvSpPr/>
          <p:nvPr/>
        </p:nvSpPr>
        <p:spPr>
          <a:xfrm>
            <a:off x="6515100" y="384771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56" name="object 56"/>
          <p:cNvSpPr/>
          <p:nvPr/>
        </p:nvSpPr>
        <p:spPr>
          <a:xfrm>
            <a:off x="7175500" y="445731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57" name="object 57"/>
          <p:cNvSpPr txBox="1"/>
          <p:nvPr/>
        </p:nvSpPr>
        <p:spPr>
          <a:xfrm>
            <a:off x="6774180" y="4002658"/>
            <a:ext cx="141605" cy="299720"/>
          </a:xfrm>
          <a:prstGeom prst="rect">
            <a:avLst/>
          </a:prstGeom>
        </p:spPr>
        <p:txBody>
          <a:bodyPr vert="horz" wrap="square" lIns="0" tIns="12700" rIns="0" bIns="0" rtlCol="0">
            <a:spAutoFit/>
          </a:bodyPr>
          <a:lstStyle/>
          <a:p>
            <a:pPr marL="12700">
              <a:lnSpc>
                <a:spcPct val="100000"/>
              </a:lnSpc>
              <a:spcBef>
                <a:spcPts val="100"/>
              </a:spcBef>
            </a:pPr>
            <a:r>
              <a:rPr sz="1800" b="1" spc="-90" dirty="0">
                <a:latin typeface="Arial"/>
                <a:cs typeface="Arial"/>
              </a:rPr>
              <a:t>7</a:t>
            </a:r>
            <a:endParaRPr sz="1800">
              <a:latin typeface="Arial"/>
              <a:cs typeface="Arial"/>
            </a:endParaRPr>
          </a:p>
        </p:txBody>
      </p:sp>
      <p:sp>
        <p:nvSpPr>
          <p:cNvPr id="58" name="object 58"/>
          <p:cNvSpPr txBox="1"/>
          <p:nvPr/>
        </p:nvSpPr>
        <p:spPr>
          <a:xfrm>
            <a:off x="7263130" y="4414138"/>
            <a:ext cx="1220470" cy="635000"/>
          </a:xfrm>
          <a:prstGeom prst="rect">
            <a:avLst/>
          </a:prstGeom>
        </p:spPr>
        <p:txBody>
          <a:bodyPr vert="horz" wrap="square" lIns="0" tIns="12700" rIns="0" bIns="0" rtlCol="0">
            <a:spAutoFit/>
          </a:bodyPr>
          <a:lstStyle/>
          <a:p>
            <a:pPr marL="85090" marR="5080" indent="-72390">
              <a:lnSpc>
                <a:spcPct val="100000"/>
              </a:lnSpc>
              <a:spcBef>
                <a:spcPts val="100"/>
              </a:spcBef>
            </a:pPr>
            <a:r>
              <a:rPr sz="2000" b="1" spc="-120" dirty="0">
                <a:solidFill>
                  <a:srgbClr val="FFFFFF"/>
                </a:solidFill>
                <a:latin typeface="Arial"/>
                <a:cs typeface="Arial"/>
              </a:rPr>
              <a:t>Neuro,</a:t>
            </a:r>
            <a:r>
              <a:rPr sz="2000" b="1" spc="-170" dirty="0">
                <a:solidFill>
                  <a:srgbClr val="FFFFFF"/>
                </a:solidFill>
                <a:latin typeface="Arial"/>
                <a:cs typeface="Arial"/>
              </a:rPr>
              <a:t> </a:t>
            </a:r>
            <a:r>
              <a:rPr sz="2000" b="1" spc="-150" dirty="0">
                <a:solidFill>
                  <a:srgbClr val="FFFFFF"/>
                </a:solidFill>
                <a:latin typeface="Arial"/>
                <a:cs typeface="Arial"/>
              </a:rPr>
              <a:t>Bio-  </a:t>
            </a:r>
            <a:r>
              <a:rPr sz="2000" b="1" spc="-135" dirty="0">
                <a:solidFill>
                  <a:srgbClr val="FFFFFF"/>
                </a:solidFill>
                <a:latin typeface="Arial"/>
                <a:cs typeface="Arial"/>
              </a:rPr>
              <a:t>teknology</a:t>
            </a:r>
            <a:endParaRPr sz="2000">
              <a:latin typeface="Arial"/>
              <a:cs typeface="Arial"/>
            </a:endParaRPr>
          </a:p>
        </p:txBody>
      </p:sp>
      <p:sp>
        <p:nvSpPr>
          <p:cNvPr id="59" name="object 59"/>
          <p:cNvSpPr/>
          <p:nvPr/>
        </p:nvSpPr>
        <p:spPr>
          <a:xfrm>
            <a:off x="9423400" y="4076318"/>
            <a:ext cx="2043430" cy="1268730"/>
          </a:xfrm>
          <a:custGeom>
            <a:avLst/>
            <a:gdLst/>
            <a:ahLst/>
            <a:cxnLst/>
            <a:rect l="l" t="t" r="r" b="b"/>
            <a:pathLst>
              <a:path w="2043429" h="1268729">
                <a:moveTo>
                  <a:pt x="2043430" y="0"/>
                </a:moveTo>
                <a:lnTo>
                  <a:pt x="0" y="0"/>
                </a:lnTo>
                <a:lnTo>
                  <a:pt x="0" y="1268730"/>
                </a:lnTo>
                <a:lnTo>
                  <a:pt x="2043430" y="1268730"/>
                </a:lnTo>
                <a:lnTo>
                  <a:pt x="2043430" y="0"/>
                </a:lnTo>
                <a:close/>
              </a:path>
            </a:pathLst>
          </a:custGeom>
          <a:solidFill>
            <a:srgbClr val="000000"/>
          </a:solidFill>
        </p:spPr>
        <p:txBody>
          <a:bodyPr wrap="square" lIns="0" tIns="0" rIns="0" bIns="0" rtlCol="0"/>
          <a:lstStyle/>
          <a:p>
            <a:endParaRPr/>
          </a:p>
        </p:txBody>
      </p:sp>
      <p:sp>
        <p:nvSpPr>
          <p:cNvPr id="60" name="object 60"/>
          <p:cNvSpPr/>
          <p:nvPr/>
        </p:nvSpPr>
        <p:spPr>
          <a:xfrm>
            <a:off x="9423400" y="4076318"/>
            <a:ext cx="2043430" cy="1268730"/>
          </a:xfrm>
          <a:custGeom>
            <a:avLst/>
            <a:gdLst/>
            <a:ahLst/>
            <a:cxnLst/>
            <a:rect l="l" t="t" r="r" b="b"/>
            <a:pathLst>
              <a:path w="2043429" h="1268729">
                <a:moveTo>
                  <a:pt x="1022350" y="1268730"/>
                </a:moveTo>
                <a:lnTo>
                  <a:pt x="0" y="1268730"/>
                </a:lnTo>
                <a:lnTo>
                  <a:pt x="0" y="0"/>
                </a:lnTo>
                <a:lnTo>
                  <a:pt x="2043430" y="0"/>
                </a:lnTo>
                <a:lnTo>
                  <a:pt x="2043430" y="1268730"/>
                </a:lnTo>
                <a:lnTo>
                  <a:pt x="1022350" y="1268730"/>
                </a:lnTo>
                <a:close/>
              </a:path>
            </a:pathLst>
          </a:custGeom>
          <a:ln w="12579">
            <a:solidFill>
              <a:srgbClr val="42719C"/>
            </a:solidFill>
          </a:ln>
        </p:spPr>
        <p:txBody>
          <a:bodyPr wrap="square" lIns="0" tIns="0" rIns="0" bIns="0" rtlCol="0"/>
          <a:lstStyle/>
          <a:p>
            <a:endParaRPr/>
          </a:p>
        </p:txBody>
      </p:sp>
      <p:sp>
        <p:nvSpPr>
          <p:cNvPr id="61" name="object 61"/>
          <p:cNvSpPr/>
          <p:nvPr/>
        </p:nvSpPr>
        <p:spPr>
          <a:xfrm>
            <a:off x="9155430" y="3847718"/>
            <a:ext cx="660400" cy="608330"/>
          </a:xfrm>
          <a:custGeom>
            <a:avLst/>
            <a:gdLst/>
            <a:ahLst/>
            <a:cxnLst/>
            <a:rect l="l" t="t" r="r" b="b"/>
            <a:pathLst>
              <a:path w="660400" h="608329">
                <a:moveTo>
                  <a:pt x="347980" y="0"/>
                </a:moveTo>
                <a:lnTo>
                  <a:pt x="313690" y="0"/>
                </a:lnTo>
                <a:lnTo>
                  <a:pt x="295910" y="1270"/>
                </a:lnTo>
                <a:lnTo>
                  <a:pt x="279400" y="3810"/>
                </a:lnTo>
                <a:lnTo>
                  <a:pt x="261620" y="6350"/>
                </a:lnTo>
                <a:lnTo>
                  <a:pt x="245110" y="10160"/>
                </a:lnTo>
                <a:lnTo>
                  <a:pt x="212090" y="20320"/>
                </a:lnTo>
                <a:lnTo>
                  <a:pt x="196850" y="26670"/>
                </a:lnTo>
                <a:lnTo>
                  <a:pt x="180340" y="33020"/>
                </a:lnTo>
                <a:lnTo>
                  <a:pt x="165100" y="40640"/>
                </a:lnTo>
                <a:lnTo>
                  <a:pt x="123190" y="67310"/>
                </a:lnTo>
                <a:lnTo>
                  <a:pt x="110490" y="78740"/>
                </a:lnTo>
                <a:lnTo>
                  <a:pt x="97790" y="88900"/>
                </a:lnTo>
                <a:lnTo>
                  <a:pt x="63500" y="125730"/>
                </a:lnTo>
                <a:lnTo>
                  <a:pt x="36830" y="166370"/>
                </a:lnTo>
                <a:lnTo>
                  <a:pt x="16510" y="210820"/>
                </a:lnTo>
                <a:lnTo>
                  <a:pt x="5080" y="256540"/>
                </a:lnTo>
                <a:lnTo>
                  <a:pt x="1270" y="288290"/>
                </a:lnTo>
                <a:lnTo>
                  <a:pt x="1270" y="304800"/>
                </a:lnTo>
                <a:lnTo>
                  <a:pt x="0" y="304800"/>
                </a:lnTo>
                <a:lnTo>
                  <a:pt x="1270" y="320040"/>
                </a:lnTo>
                <a:lnTo>
                  <a:pt x="2540" y="336550"/>
                </a:lnTo>
                <a:lnTo>
                  <a:pt x="3810" y="351790"/>
                </a:lnTo>
                <a:lnTo>
                  <a:pt x="16510" y="398780"/>
                </a:lnTo>
                <a:lnTo>
                  <a:pt x="36830" y="441960"/>
                </a:lnTo>
                <a:lnTo>
                  <a:pt x="44450" y="457200"/>
                </a:lnTo>
                <a:lnTo>
                  <a:pt x="73660" y="495300"/>
                </a:lnTo>
                <a:lnTo>
                  <a:pt x="110490" y="530860"/>
                </a:lnTo>
                <a:lnTo>
                  <a:pt x="151130" y="560070"/>
                </a:lnTo>
                <a:lnTo>
                  <a:pt x="196850" y="581660"/>
                </a:lnTo>
                <a:lnTo>
                  <a:pt x="212090" y="588010"/>
                </a:lnTo>
                <a:lnTo>
                  <a:pt x="228600" y="594360"/>
                </a:lnTo>
                <a:lnTo>
                  <a:pt x="261620" y="601980"/>
                </a:lnTo>
                <a:lnTo>
                  <a:pt x="279400" y="604520"/>
                </a:lnTo>
                <a:lnTo>
                  <a:pt x="295910" y="607060"/>
                </a:lnTo>
                <a:lnTo>
                  <a:pt x="313690" y="608330"/>
                </a:lnTo>
                <a:lnTo>
                  <a:pt x="347980" y="608330"/>
                </a:lnTo>
                <a:lnTo>
                  <a:pt x="365760" y="607060"/>
                </a:lnTo>
                <a:lnTo>
                  <a:pt x="398780" y="601980"/>
                </a:lnTo>
                <a:lnTo>
                  <a:pt x="415290" y="598170"/>
                </a:lnTo>
                <a:lnTo>
                  <a:pt x="433070" y="594360"/>
                </a:lnTo>
                <a:lnTo>
                  <a:pt x="510540" y="560070"/>
                </a:lnTo>
                <a:lnTo>
                  <a:pt x="551180" y="530860"/>
                </a:lnTo>
                <a:lnTo>
                  <a:pt x="586740" y="495300"/>
                </a:lnTo>
                <a:lnTo>
                  <a:pt x="615950" y="457200"/>
                </a:lnTo>
                <a:lnTo>
                  <a:pt x="638810" y="414020"/>
                </a:lnTo>
                <a:lnTo>
                  <a:pt x="652780" y="368300"/>
                </a:lnTo>
                <a:lnTo>
                  <a:pt x="660400" y="320040"/>
                </a:lnTo>
                <a:lnTo>
                  <a:pt x="660400" y="288290"/>
                </a:lnTo>
                <a:lnTo>
                  <a:pt x="648970" y="226060"/>
                </a:lnTo>
                <a:lnTo>
                  <a:pt x="632460" y="180340"/>
                </a:lnTo>
                <a:lnTo>
                  <a:pt x="607060" y="138430"/>
                </a:lnTo>
                <a:lnTo>
                  <a:pt x="575310" y="100330"/>
                </a:lnTo>
                <a:lnTo>
                  <a:pt x="538480" y="67310"/>
                </a:lnTo>
                <a:lnTo>
                  <a:pt x="524510" y="58420"/>
                </a:lnTo>
                <a:lnTo>
                  <a:pt x="510540" y="48260"/>
                </a:lnTo>
                <a:lnTo>
                  <a:pt x="480060" y="33020"/>
                </a:lnTo>
                <a:lnTo>
                  <a:pt x="464820" y="26670"/>
                </a:lnTo>
                <a:lnTo>
                  <a:pt x="448310" y="20320"/>
                </a:lnTo>
                <a:lnTo>
                  <a:pt x="433070" y="13970"/>
                </a:lnTo>
                <a:lnTo>
                  <a:pt x="415290" y="10160"/>
                </a:lnTo>
                <a:lnTo>
                  <a:pt x="398780" y="6350"/>
                </a:lnTo>
                <a:lnTo>
                  <a:pt x="365760" y="1270"/>
                </a:lnTo>
                <a:lnTo>
                  <a:pt x="347980" y="0"/>
                </a:lnTo>
                <a:close/>
              </a:path>
            </a:pathLst>
          </a:custGeom>
          <a:solidFill>
            <a:srgbClr val="FFFFFF"/>
          </a:solidFill>
        </p:spPr>
        <p:txBody>
          <a:bodyPr wrap="square" lIns="0" tIns="0" rIns="0" bIns="0" rtlCol="0"/>
          <a:lstStyle/>
          <a:p>
            <a:endParaRPr/>
          </a:p>
        </p:txBody>
      </p:sp>
      <p:sp>
        <p:nvSpPr>
          <p:cNvPr id="62" name="object 62"/>
          <p:cNvSpPr/>
          <p:nvPr/>
        </p:nvSpPr>
        <p:spPr>
          <a:xfrm>
            <a:off x="9155430" y="3847718"/>
            <a:ext cx="660400" cy="608330"/>
          </a:xfrm>
          <a:custGeom>
            <a:avLst/>
            <a:gdLst/>
            <a:ahLst/>
            <a:cxnLst/>
            <a:rect l="l" t="t" r="r" b="b"/>
            <a:pathLst>
              <a:path w="660400" h="608329">
                <a:moveTo>
                  <a:pt x="1270" y="304800"/>
                </a:moveTo>
                <a:lnTo>
                  <a:pt x="1270" y="288290"/>
                </a:lnTo>
                <a:lnTo>
                  <a:pt x="2540" y="273050"/>
                </a:lnTo>
                <a:lnTo>
                  <a:pt x="11430" y="226060"/>
                </a:lnTo>
                <a:lnTo>
                  <a:pt x="22860" y="195580"/>
                </a:lnTo>
                <a:lnTo>
                  <a:pt x="29210" y="180340"/>
                </a:lnTo>
                <a:lnTo>
                  <a:pt x="36830" y="166370"/>
                </a:lnTo>
                <a:lnTo>
                  <a:pt x="45720" y="152400"/>
                </a:lnTo>
                <a:lnTo>
                  <a:pt x="54610" y="138430"/>
                </a:lnTo>
                <a:lnTo>
                  <a:pt x="85090" y="100330"/>
                </a:lnTo>
                <a:lnTo>
                  <a:pt x="110490" y="78740"/>
                </a:lnTo>
                <a:lnTo>
                  <a:pt x="123190" y="67310"/>
                </a:lnTo>
                <a:lnTo>
                  <a:pt x="137160" y="58420"/>
                </a:lnTo>
                <a:lnTo>
                  <a:pt x="151130" y="49530"/>
                </a:lnTo>
                <a:lnTo>
                  <a:pt x="165100" y="40640"/>
                </a:lnTo>
                <a:lnTo>
                  <a:pt x="180340" y="33020"/>
                </a:lnTo>
                <a:lnTo>
                  <a:pt x="196850" y="26670"/>
                </a:lnTo>
                <a:lnTo>
                  <a:pt x="212090" y="20320"/>
                </a:lnTo>
                <a:lnTo>
                  <a:pt x="228600" y="15240"/>
                </a:lnTo>
                <a:lnTo>
                  <a:pt x="245110" y="10160"/>
                </a:lnTo>
                <a:lnTo>
                  <a:pt x="261620" y="6350"/>
                </a:lnTo>
                <a:lnTo>
                  <a:pt x="279400" y="3810"/>
                </a:lnTo>
                <a:lnTo>
                  <a:pt x="295910" y="1270"/>
                </a:lnTo>
                <a:lnTo>
                  <a:pt x="313690" y="0"/>
                </a:lnTo>
                <a:lnTo>
                  <a:pt x="330200" y="0"/>
                </a:lnTo>
                <a:lnTo>
                  <a:pt x="347980" y="0"/>
                </a:lnTo>
                <a:lnTo>
                  <a:pt x="365760" y="1270"/>
                </a:lnTo>
                <a:lnTo>
                  <a:pt x="382270" y="3810"/>
                </a:lnTo>
                <a:lnTo>
                  <a:pt x="398780" y="6350"/>
                </a:lnTo>
                <a:lnTo>
                  <a:pt x="415290" y="10160"/>
                </a:lnTo>
                <a:lnTo>
                  <a:pt x="433070" y="13970"/>
                </a:lnTo>
                <a:lnTo>
                  <a:pt x="448310" y="20320"/>
                </a:lnTo>
                <a:lnTo>
                  <a:pt x="464820" y="26670"/>
                </a:lnTo>
                <a:lnTo>
                  <a:pt x="480060" y="33020"/>
                </a:lnTo>
                <a:lnTo>
                  <a:pt x="495300" y="40640"/>
                </a:lnTo>
                <a:lnTo>
                  <a:pt x="510540" y="48260"/>
                </a:lnTo>
                <a:lnTo>
                  <a:pt x="524510" y="58420"/>
                </a:lnTo>
                <a:lnTo>
                  <a:pt x="538480" y="67310"/>
                </a:lnTo>
                <a:lnTo>
                  <a:pt x="551180" y="77470"/>
                </a:lnTo>
                <a:lnTo>
                  <a:pt x="563880" y="88900"/>
                </a:lnTo>
                <a:lnTo>
                  <a:pt x="575310" y="100330"/>
                </a:lnTo>
                <a:lnTo>
                  <a:pt x="586740" y="113030"/>
                </a:lnTo>
                <a:lnTo>
                  <a:pt x="596900" y="125730"/>
                </a:lnTo>
                <a:lnTo>
                  <a:pt x="607060" y="138430"/>
                </a:lnTo>
                <a:lnTo>
                  <a:pt x="615950" y="152400"/>
                </a:lnTo>
                <a:lnTo>
                  <a:pt x="624840" y="166370"/>
                </a:lnTo>
                <a:lnTo>
                  <a:pt x="632460" y="180340"/>
                </a:lnTo>
                <a:lnTo>
                  <a:pt x="638810" y="195580"/>
                </a:lnTo>
                <a:lnTo>
                  <a:pt x="643890" y="210820"/>
                </a:lnTo>
                <a:lnTo>
                  <a:pt x="648970" y="226060"/>
                </a:lnTo>
                <a:lnTo>
                  <a:pt x="652780" y="241300"/>
                </a:lnTo>
                <a:lnTo>
                  <a:pt x="656590" y="256540"/>
                </a:lnTo>
                <a:lnTo>
                  <a:pt x="659130" y="273050"/>
                </a:lnTo>
                <a:lnTo>
                  <a:pt x="660400" y="288290"/>
                </a:lnTo>
                <a:lnTo>
                  <a:pt x="660400" y="304800"/>
                </a:lnTo>
                <a:lnTo>
                  <a:pt x="660400" y="320040"/>
                </a:lnTo>
                <a:lnTo>
                  <a:pt x="659130" y="336550"/>
                </a:lnTo>
                <a:lnTo>
                  <a:pt x="656590" y="351790"/>
                </a:lnTo>
                <a:lnTo>
                  <a:pt x="652780" y="368300"/>
                </a:lnTo>
                <a:lnTo>
                  <a:pt x="648970" y="383540"/>
                </a:lnTo>
                <a:lnTo>
                  <a:pt x="643890" y="398780"/>
                </a:lnTo>
                <a:lnTo>
                  <a:pt x="638810" y="414020"/>
                </a:lnTo>
                <a:lnTo>
                  <a:pt x="615950" y="457200"/>
                </a:lnTo>
                <a:lnTo>
                  <a:pt x="586740" y="495300"/>
                </a:lnTo>
                <a:lnTo>
                  <a:pt x="551180" y="530860"/>
                </a:lnTo>
                <a:lnTo>
                  <a:pt x="510540" y="560070"/>
                </a:lnTo>
                <a:lnTo>
                  <a:pt x="495300" y="567690"/>
                </a:lnTo>
                <a:lnTo>
                  <a:pt x="480060" y="575310"/>
                </a:lnTo>
                <a:lnTo>
                  <a:pt x="464820" y="582930"/>
                </a:lnTo>
                <a:lnTo>
                  <a:pt x="448310" y="589280"/>
                </a:lnTo>
                <a:lnTo>
                  <a:pt x="433070" y="594360"/>
                </a:lnTo>
                <a:lnTo>
                  <a:pt x="415290" y="598170"/>
                </a:lnTo>
                <a:lnTo>
                  <a:pt x="398780" y="601980"/>
                </a:lnTo>
                <a:lnTo>
                  <a:pt x="382270" y="604520"/>
                </a:lnTo>
                <a:lnTo>
                  <a:pt x="365760" y="607060"/>
                </a:lnTo>
                <a:lnTo>
                  <a:pt x="347980" y="608330"/>
                </a:lnTo>
                <a:lnTo>
                  <a:pt x="330200" y="608330"/>
                </a:lnTo>
                <a:lnTo>
                  <a:pt x="313690" y="608330"/>
                </a:lnTo>
                <a:lnTo>
                  <a:pt x="295910" y="607060"/>
                </a:lnTo>
                <a:lnTo>
                  <a:pt x="279400" y="604520"/>
                </a:lnTo>
                <a:lnTo>
                  <a:pt x="261620" y="601980"/>
                </a:lnTo>
                <a:lnTo>
                  <a:pt x="245110" y="598170"/>
                </a:lnTo>
                <a:lnTo>
                  <a:pt x="228600" y="594360"/>
                </a:lnTo>
                <a:lnTo>
                  <a:pt x="212090" y="588010"/>
                </a:lnTo>
                <a:lnTo>
                  <a:pt x="196850" y="581660"/>
                </a:lnTo>
                <a:lnTo>
                  <a:pt x="180340" y="575310"/>
                </a:lnTo>
                <a:lnTo>
                  <a:pt x="137160" y="551180"/>
                </a:lnTo>
                <a:lnTo>
                  <a:pt x="97790" y="519430"/>
                </a:lnTo>
                <a:lnTo>
                  <a:pt x="85090" y="508000"/>
                </a:lnTo>
                <a:lnTo>
                  <a:pt x="53340" y="469900"/>
                </a:lnTo>
                <a:lnTo>
                  <a:pt x="36830" y="441960"/>
                </a:lnTo>
                <a:lnTo>
                  <a:pt x="29210" y="427990"/>
                </a:lnTo>
                <a:lnTo>
                  <a:pt x="11430" y="383540"/>
                </a:lnTo>
                <a:lnTo>
                  <a:pt x="2540" y="336550"/>
                </a:lnTo>
                <a:lnTo>
                  <a:pt x="1270" y="320040"/>
                </a:lnTo>
                <a:lnTo>
                  <a:pt x="0" y="304800"/>
                </a:lnTo>
                <a:lnTo>
                  <a:pt x="1270" y="304800"/>
                </a:lnTo>
                <a:close/>
              </a:path>
            </a:pathLst>
          </a:custGeom>
          <a:ln w="12579">
            <a:solidFill>
              <a:srgbClr val="000000"/>
            </a:solidFill>
          </a:ln>
        </p:spPr>
        <p:txBody>
          <a:bodyPr wrap="square" lIns="0" tIns="0" rIns="0" bIns="0" rtlCol="0"/>
          <a:lstStyle/>
          <a:p>
            <a:endParaRPr/>
          </a:p>
        </p:txBody>
      </p:sp>
      <p:sp>
        <p:nvSpPr>
          <p:cNvPr id="63" name="object 63"/>
          <p:cNvSpPr/>
          <p:nvPr/>
        </p:nvSpPr>
        <p:spPr>
          <a:xfrm>
            <a:off x="9156700" y="384771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64" name="object 64"/>
          <p:cNvSpPr/>
          <p:nvPr/>
        </p:nvSpPr>
        <p:spPr>
          <a:xfrm>
            <a:off x="9817100" y="4457318"/>
            <a:ext cx="0" cy="0"/>
          </a:xfrm>
          <a:custGeom>
            <a:avLst/>
            <a:gdLst/>
            <a:ahLst/>
            <a:cxnLst/>
            <a:rect l="l" t="t" r="r" b="b"/>
            <a:pathLst>
              <a:path>
                <a:moveTo>
                  <a:pt x="0" y="0"/>
                </a:moveTo>
                <a:lnTo>
                  <a:pt x="0" y="0"/>
                </a:lnTo>
              </a:path>
            </a:pathLst>
          </a:custGeom>
          <a:ln w="12579">
            <a:solidFill>
              <a:srgbClr val="000000"/>
            </a:solidFill>
          </a:ln>
        </p:spPr>
        <p:txBody>
          <a:bodyPr wrap="square" lIns="0" tIns="0" rIns="0" bIns="0" rtlCol="0"/>
          <a:lstStyle/>
          <a:p>
            <a:endParaRPr/>
          </a:p>
        </p:txBody>
      </p:sp>
      <p:sp>
        <p:nvSpPr>
          <p:cNvPr id="65" name="object 65"/>
          <p:cNvSpPr txBox="1"/>
          <p:nvPr/>
        </p:nvSpPr>
        <p:spPr>
          <a:xfrm>
            <a:off x="9415780" y="4002658"/>
            <a:ext cx="141605" cy="299720"/>
          </a:xfrm>
          <a:prstGeom prst="rect">
            <a:avLst/>
          </a:prstGeom>
        </p:spPr>
        <p:txBody>
          <a:bodyPr vert="horz" wrap="square" lIns="0" tIns="12700" rIns="0" bIns="0" rtlCol="0">
            <a:spAutoFit/>
          </a:bodyPr>
          <a:lstStyle/>
          <a:p>
            <a:pPr marL="12700">
              <a:lnSpc>
                <a:spcPct val="100000"/>
              </a:lnSpc>
              <a:spcBef>
                <a:spcPts val="100"/>
              </a:spcBef>
            </a:pPr>
            <a:r>
              <a:rPr sz="1800" b="1" spc="-90" dirty="0">
                <a:latin typeface="Arial"/>
                <a:cs typeface="Arial"/>
              </a:rPr>
              <a:t>8</a:t>
            </a:r>
            <a:endParaRPr sz="1800">
              <a:latin typeface="Arial"/>
              <a:cs typeface="Arial"/>
            </a:endParaRPr>
          </a:p>
        </p:txBody>
      </p:sp>
      <p:sp>
        <p:nvSpPr>
          <p:cNvPr id="66" name="object 66"/>
          <p:cNvSpPr txBox="1"/>
          <p:nvPr/>
        </p:nvSpPr>
        <p:spPr>
          <a:xfrm>
            <a:off x="9933940" y="4403978"/>
            <a:ext cx="1212850" cy="756920"/>
          </a:xfrm>
          <a:prstGeom prst="rect">
            <a:avLst/>
          </a:prstGeom>
        </p:spPr>
        <p:txBody>
          <a:bodyPr vert="horz" wrap="square" lIns="0" tIns="12700" rIns="0" bIns="0" rtlCol="0">
            <a:spAutoFit/>
          </a:bodyPr>
          <a:lstStyle/>
          <a:p>
            <a:pPr marL="12700" marR="5080" indent="208279">
              <a:lnSpc>
                <a:spcPct val="100000"/>
              </a:lnSpc>
              <a:spcBef>
                <a:spcPts val="100"/>
              </a:spcBef>
            </a:pPr>
            <a:r>
              <a:rPr sz="2400" b="1" spc="-150" dirty="0">
                <a:solidFill>
                  <a:srgbClr val="FFFFFF"/>
                </a:solidFill>
                <a:latin typeface="Arial"/>
                <a:cs typeface="Arial"/>
              </a:rPr>
              <a:t>Nano-  </a:t>
            </a:r>
            <a:r>
              <a:rPr sz="2400" b="1" spc="-5" dirty="0">
                <a:solidFill>
                  <a:srgbClr val="FFFFFF"/>
                </a:solidFill>
                <a:latin typeface="Arial"/>
                <a:cs typeface="Arial"/>
              </a:rPr>
              <a:t>t</a:t>
            </a:r>
            <a:r>
              <a:rPr sz="2400" b="1" spc="-160" dirty="0">
                <a:solidFill>
                  <a:srgbClr val="FFFFFF"/>
                </a:solidFill>
                <a:latin typeface="Arial"/>
                <a:cs typeface="Arial"/>
              </a:rPr>
              <a:t>e</a:t>
            </a:r>
            <a:r>
              <a:rPr sz="2400" b="1" spc="-155" dirty="0">
                <a:solidFill>
                  <a:srgbClr val="FFFFFF"/>
                </a:solidFill>
                <a:latin typeface="Arial"/>
                <a:cs typeface="Arial"/>
              </a:rPr>
              <a:t>k</a:t>
            </a:r>
            <a:r>
              <a:rPr sz="2400" b="1" spc="-190" dirty="0">
                <a:solidFill>
                  <a:srgbClr val="FFFFFF"/>
                </a:solidFill>
                <a:latin typeface="Arial"/>
                <a:cs typeface="Arial"/>
              </a:rPr>
              <a:t>n</a:t>
            </a:r>
            <a:r>
              <a:rPr sz="2400" b="1" spc="-175" dirty="0">
                <a:solidFill>
                  <a:srgbClr val="FFFFFF"/>
                </a:solidFill>
                <a:latin typeface="Arial"/>
                <a:cs typeface="Arial"/>
              </a:rPr>
              <a:t>o</a:t>
            </a:r>
            <a:r>
              <a:rPr sz="2400" b="1" spc="-90" dirty="0">
                <a:solidFill>
                  <a:srgbClr val="FFFFFF"/>
                </a:solidFill>
                <a:latin typeface="Arial"/>
                <a:cs typeface="Arial"/>
              </a:rPr>
              <a:t>l</a:t>
            </a:r>
            <a:r>
              <a:rPr sz="2400" b="1" spc="-175" dirty="0">
                <a:solidFill>
                  <a:srgbClr val="FFFFFF"/>
                </a:solidFill>
                <a:latin typeface="Arial"/>
                <a:cs typeface="Arial"/>
              </a:rPr>
              <a:t>o</a:t>
            </a:r>
            <a:r>
              <a:rPr sz="2400" b="1" spc="-210" dirty="0">
                <a:solidFill>
                  <a:srgbClr val="FFFFFF"/>
                </a:solidFill>
                <a:latin typeface="Arial"/>
                <a:cs typeface="Arial"/>
              </a:rPr>
              <a:t>gi</a:t>
            </a:r>
            <a:endParaRPr sz="2400">
              <a:latin typeface="Arial"/>
              <a:cs typeface="Arial"/>
            </a:endParaRPr>
          </a:p>
        </p:txBody>
      </p:sp>
      <p:sp>
        <p:nvSpPr>
          <p:cNvPr id="67" name="object 67"/>
          <p:cNvSpPr txBox="1"/>
          <p:nvPr/>
        </p:nvSpPr>
        <p:spPr>
          <a:xfrm>
            <a:off x="5041900" y="5868288"/>
            <a:ext cx="4892040" cy="751488"/>
          </a:xfrm>
          <a:prstGeom prst="rect">
            <a:avLst/>
          </a:prstGeom>
        </p:spPr>
        <p:txBody>
          <a:bodyPr vert="horz" wrap="square" lIns="0" tIns="12700" rIns="0" bIns="0" rtlCol="0">
            <a:spAutoFit/>
          </a:bodyPr>
          <a:lstStyle/>
          <a:p>
            <a:pPr marL="12700">
              <a:lnSpc>
                <a:spcPct val="100000"/>
              </a:lnSpc>
              <a:spcBef>
                <a:spcPts val="100"/>
              </a:spcBef>
            </a:pPr>
            <a:r>
              <a:rPr sz="2400" spc="-90" dirty="0">
                <a:latin typeface="Arial"/>
                <a:cs typeface="Arial"/>
              </a:rPr>
              <a:t>.....dan </a:t>
            </a:r>
            <a:r>
              <a:rPr lang="id-ID" sz="2400" spc="-120" dirty="0">
                <a:latin typeface="Arial"/>
                <a:cs typeface="Arial"/>
              </a:rPr>
              <a:t>AKAN BERDATANGAN TEKNOLOGI BARU LAINNYA</a:t>
            </a:r>
            <a:endParaRPr sz="2400" dirty="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39202" y="510328"/>
            <a:ext cx="9713595" cy="464230"/>
          </a:xfrm>
          <a:prstGeom prst="rect">
            <a:avLst/>
          </a:prstGeom>
        </p:spPr>
        <p:txBody>
          <a:bodyPr vert="horz" wrap="square" lIns="0" tIns="15240" rIns="0" bIns="0" rtlCol="0">
            <a:spAutoFit/>
          </a:bodyPr>
          <a:lstStyle/>
          <a:p>
            <a:pPr marL="12700">
              <a:lnSpc>
                <a:spcPts val="3545"/>
              </a:lnSpc>
              <a:spcBef>
                <a:spcPts val="120"/>
              </a:spcBef>
            </a:pPr>
            <a:r>
              <a:rPr sz="3100" b="1" spc="10" dirty="0">
                <a:latin typeface="Algerian" panose="04020705040A02060702" pitchFamily="82" charset="0"/>
                <a:cs typeface="Arial"/>
              </a:rPr>
              <a:t>Potensi dampak </a:t>
            </a:r>
            <a:r>
              <a:rPr sz="3100" b="1" spc="5" dirty="0">
                <a:latin typeface="Algerian" panose="04020705040A02060702" pitchFamily="82" charset="0"/>
                <a:cs typeface="Arial"/>
              </a:rPr>
              <a:t>industri 4.0 </a:t>
            </a:r>
            <a:r>
              <a:rPr sz="3100" b="1" spc="10" dirty="0" err="1">
                <a:latin typeface="Algerian" panose="04020705040A02060702" pitchFamily="82" charset="0"/>
                <a:cs typeface="Arial"/>
              </a:rPr>
              <a:t>terhadap</a:t>
            </a:r>
            <a:r>
              <a:rPr sz="3100" b="1" spc="45" dirty="0">
                <a:latin typeface="Algerian" panose="04020705040A02060702" pitchFamily="82" charset="0"/>
                <a:cs typeface="Arial"/>
              </a:rPr>
              <a:t> </a:t>
            </a:r>
            <a:r>
              <a:rPr sz="3100" b="1" spc="5" dirty="0">
                <a:latin typeface="Algerian" panose="04020705040A02060702" pitchFamily="82" charset="0"/>
                <a:cs typeface="Arial"/>
              </a:rPr>
              <a:t>dunia</a:t>
            </a:r>
            <a:endParaRPr sz="3100" dirty="0">
              <a:latin typeface="Algerian" panose="04020705040A02060702" pitchFamily="82" charset="0"/>
              <a:cs typeface="Arial"/>
            </a:endParaRPr>
          </a:p>
        </p:txBody>
      </p:sp>
      <p:graphicFrame>
        <p:nvGraphicFramePr>
          <p:cNvPr id="3" name="Diagram 2">
            <a:extLst>
              <a:ext uri="{FF2B5EF4-FFF2-40B4-BE49-F238E27FC236}">
                <a16:creationId xmlns:a16="http://schemas.microsoft.com/office/drawing/2014/main" id="{701B29CF-1FC7-4FC5-AC1C-9EC457986614}"/>
              </a:ext>
            </a:extLst>
          </p:cNvPr>
          <p:cNvGraphicFramePr/>
          <p:nvPr>
            <p:extLst>
              <p:ext uri="{D42A27DB-BD31-4B8C-83A1-F6EECF244321}">
                <p14:modId xmlns:p14="http://schemas.microsoft.com/office/powerpoint/2010/main" val="2137968436"/>
              </p:ext>
            </p:extLst>
          </p:nvPr>
        </p:nvGraphicFramePr>
        <p:xfrm>
          <a:off x="2824797"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7566" y="1184528"/>
            <a:ext cx="4123690" cy="695960"/>
          </a:xfrm>
          <a:prstGeom prst="rect">
            <a:avLst/>
          </a:prstGeom>
        </p:spPr>
        <p:txBody>
          <a:bodyPr vert="horz" wrap="square" lIns="0" tIns="12700" rIns="0" bIns="0" rtlCol="0">
            <a:spAutoFit/>
          </a:bodyPr>
          <a:lstStyle/>
          <a:p>
            <a:pPr marL="12700">
              <a:lnSpc>
                <a:spcPct val="100000"/>
              </a:lnSpc>
              <a:spcBef>
                <a:spcPts val="100"/>
              </a:spcBef>
            </a:pPr>
            <a:r>
              <a:rPr spc="-5" dirty="0"/>
              <a:t>Industri</a:t>
            </a:r>
            <a:r>
              <a:rPr spc="-80" dirty="0"/>
              <a:t> </a:t>
            </a:r>
            <a:r>
              <a:rPr spc="-5" dirty="0"/>
              <a:t>Otomotif</a:t>
            </a:r>
          </a:p>
        </p:txBody>
      </p:sp>
      <p:sp>
        <p:nvSpPr>
          <p:cNvPr id="3" name="object 2">
            <a:extLst>
              <a:ext uri="{FF2B5EF4-FFF2-40B4-BE49-F238E27FC236}">
                <a16:creationId xmlns:a16="http://schemas.microsoft.com/office/drawing/2014/main" id="{8A6BBA98-2C0E-42B8-9744-AAB7F42BC84A}"/>
              </a:ext>
            </a:extLst>
          </p:cNvPr>
          <p:cNvSpPr txBox="1">
            <a:spLocks/>
          </p:cNvSpPr>
          <p:nvPr/>
        </p:nvSpPr>
        <p:spPr>
          <a:xfrm rot="922782">
            <a:off x="4823921" y="2231700"/>
            <a:ext cx="3131185" cy="695960"/>
          </a:xfrm>
          <a:prstGeom prst="rect">
            <a:avLst/>
          </a:prstGeom>
        </p:spPr>
        <p:txBody>
          <a:bodyPr vert="horz" wrap="square" lIns="0" tIns="12700" rIns="0" bIns="0" rtlCol="0" anchor="t">
            <a:sp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12700">
              <a:lnSpc>
                <a:spcPct val="100000"/>
              </a:lnSpc>
              <a:spcBef>
                <a:spcPts val="100"/>
              </a:spcBef>
            </a:pPr>
            <a:r>
              <a:rPr lang="id-ID" spc="-5" dirty="0">
                <a:solidFill>
                  <a:srgbClr val="FF0000"/>
                </a:solidFill>
              </a:rPr>
              <a:t>Industri</a:t>
            </a:r>
            <a:r>
              <a:rPr lang="id-ID" spc="-70" dirty="0">
                <a:solidFill>
                  <a:srgbClr val="FF0000"/>
                </a:solidFill>
              </a:rPr>
              <a:t> </a:t>
            </a:r>
            <a:r>
              <a:rPr lang="id-ID" spc="-5" dirty="0">
                <a:solidFill>
                  <a:srgbClr val="FF0000"/>
                </a:solidFill>
              </a:rPr>
              <a:t>Ritel</a:t>
            </a:r>
          </a:p>
        </p:txBody>
      </p:sp>
      <p:sp>
        <p:nvSpPr>
          <p:cNvPr id="4" name="object 2">
            <a:extLst>
              <a:ext uri="{FF2B5EF4-FFF2-40B4-BE49-F238E27FC236}">
                <a16:creationId xmlns:a16="http://schemas.microsoft.com/office/drawing/2014/main" id="{9504AC51-29F5-40FE-8DD4-F4B3034A35F2}"/>
              </a:ext>
            </a:extLst>
          </p:cNvPr>
          <p:cNvSpPr txBox="1">
            <a:spLocks/>
          </p:cNvSpPr>
          <p:nvPr/>
        </p:nvSpPr>
        <p:spPr>
          <a:xfrm rot="21219861">
            <a:off x="1493058" y="3582360"/>
            <a:ext cx="8698230" cy="695960"/>
          </a:xfrm>
          <a:prstGeom prst="rect">
            <a:avLst/>
          </a:prstGeom>
        </p:spPr>
        <p:txBody>
          <a:bodyPr vert="horz" wrap="square" lIns="0" tIns="12700" rIns="0" bIns="0" rtlCol="0" anchor="t">
            <a:sp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12700">
              <a:lnSpc>
                <a:spcPct val="100000"/>
              </a:lnSpc>
              <a:spcBef>
                <a:spcPts val="100"/>
              </a:spcBef>
            </a:pPr>
            <a:r>
              <a:rPr lang="id-ID" spc="-5" dirty="0">
                <a:solidFill>
                  <a:srgbClr val="002060"/>
                </a:solidFill>
              </a:rPr>
              <a:t>Logistik, </a:t>
            </a:r>
            <a:r>
              <a:rPr lang="id-ID" i="1" spc="-5" dirty="0">
                <a:solidFill>
                  <a:srgbClr val="002060"/>
                </a:solidFill>
                <a:latin typeface="Arial"/>
                <a:cs typeface="Arial"/>
              </a:rPr>
              <a:t>inventory</a:t>
            </a:r>
            <a:r>
              <a:rPr lang="id-ID" spc="-5" dirty="0">
                <a:solidFill>
                  <a:srgbClr val="002060"/>
                </a:solidFill>
              </a:rPr>
              <a:t>, dan</a:t>
            </a:r>
            <a:r>
              <a:rPr lang="id-ID" spc="5" dirty="0">
                <a:solidFill>
                  <a:srgbClr val="002060"/>
                </a:solidFill>
              </a:rPr>
              <a:t> </a:t>
            </a:r>
            <a:r>
              <a:rPr lang="id-ID" spc="-5" dirty="0">
                <a:solidFill>
                  <a:srgbClr val="002060"/>
                </a:solidFill>
              </a:rPr>
              <a:t>manufaktur</a:t>
            </a:r>
          </a:p>
        </p:txBody>
      </p:sp>
      <p:sp>
        <p:nvSpPr>
          <p:cNvPr id="5" name="object 2">
            <a:extLst>
              <a:ext uri="{FF2B5EF4-FFF2-40B4-BE49-F238E27FC236}">
                <a16:creationId xmlns:a16="http://schemas.microsoft.com/office/drawing/2014/main" id="{28025399-2092-498E-8DD6-BE95BB1C1649}"/>
              </a:ext>
            </a:extLst>
          </p:cNvPr>
          <p:cNvSpPr txBox="1">
            <a:spLocks/>
          </p:cNvSpPr>
          <p:nvPr/>
        </p:nvSpPr>
        <p:spPr>
          <a:xfrm rot="3914320">
            <a:off x="5744469" y="4993373"/>
            <a:ext cx="1423670" cy="695960"/>
          </a:xfrm>
          <a:prstGeom prst="rect">
            <a:avLst/>
          </a:prstGeom>
        </p:spPr>
        <p:txBody>
          <a:bodyPr vert="horz" wrap="square" lIns="0" tIns="12700" rIns="0" bIns="0" rtlCol="0" anchor="t">
            <a:sp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12700">
              <a:lnSpc>
                <a:spcPct val="100000"/>
              </a:lnSpc>
              <a:spcBef>
                <a:spcPts val="100"/>
              </a:spcBef>
            </a:pPr>
            <a:r>
              <a:rPr lang="id-ID" dirty="0">
                <a:solidFill>
                  <a:srgbClr val="7030A0"/>
                </a:solidFill>
              </a:rPr>
              <a:t>Sales</a:t>
            </a:r>
          </a:p>
        </p:txBody>
      </p:sp>
      <p:sp>
        <p:nvSpPr>
          <p:cNvPr id="6" name="object 2">
            <a:extLst>
              <a:ext uri="{FF2B5EF4-FFF2-40B4-BE49-F238E27FC236}">
                <a16:creationId xmlns:a16="http://schemas.microsoft.com/office/drawing/2014/main" id="{16518AC8-8956-4492-A7B5-224EB8D9431B}"/>
              </a:ext>
            </a:extLst>
          </p:cNvPr>
          <p:cNvSpPr txBox="1">
            <a:spLocks/>
          </p:cNvSpPr>
          <p:nvPr/>
        </p:nvSpPr>
        <p:spPr>
          <a:xfrm>
            <a:off x="3548148" y="5785510"/>
            <a:ext cx="7480300" cy="695960"/>
          </a:xfrm>
          <a:prstGeom prst="rect">
            <a:avLst/>
          </a:prstGeom>
        </p:spPr>
        <p:txBody>
          <a:bodyPr vert="horz" wrap="square" lIns="0" tIns="12700" rIns="0" bIns="0" rtlCol="0" anchor="t">
            <a:sp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12700">
              <a:lnSpc>
                <a:spcPct val="100000"/>
              </a:lnSpc>
              <a:spcBef>
                <a:spcPts val="100"/>
              </a:spcBef>
            </a:pPr>
            <a:r>
              <a:rPr lang="id-ID" spc="-60"/>
              <a:t>Teknologi </a:t>
            </a:r>
            <a:r>
              <a:rPr lang="id-ID" spc="-5"/>
              <a:t>keuangan</a:t>
            </a:r>
            <a:r>
              <a:rPr lang="id-ID" spc="5"/>
              <a:t> </a:t>
            </a:r>
            <a:r>
              <a:rPr lang="id-ID" spc="-60"/>
              <a:t>(FinTech)</a:t>
            </a:r>
            <a:endParaRPr lang="id-ID" spc="-60" dirty="0"/>
          </a:p>
        </p:txBody>
      </p:sp>
      <p:sp>
        <p:nvSpPr>
          <p:cNvPr id="7" name="object 2">
            <a:extLst>
              <a:ext uri="{FF2B5EF4-FFF2-40B4-BE49-F238E27FC236}">
                <a16:creationId xmlns:a16="http://schemas.microsoft.com/office/drawing/2014/main" id="{AE92F51A-0C25-43AB-97DC-1520DA60EC1B}"/>
              </a:ext>
            </a:extLst>
          </p:cNvPr>
          <p:cNvSpPr txBox="1">
            <a:spLocks/>
          </p:cNvSpPr>
          <p:nvPr/>
        </p:nvSpPr>
        <p:spPr>
          <a:xfrm rot="5400000">
            <a:off x="7730928" y="3157537"/>
            <a:ext cx="6704965" cy="695960"/>
          </a:xfrm>
          <a:prstGeom prst="rect">
            <a:avLst/>
          </a:prstGeom>
        </p:spPr>
        <p:txBody>
          <a:bodyPr vert="horz" wrap="square" lIns="0" tIns="12700" rIns="0" bIns="0" rtlCol="0" anchor="t">
            <a:sp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12700">
              <a:lnSpc>
                <a:spcPct val="100000"/>
              </a:lnSpc>
              <a:spcBef>
                <a:spcPts val="100"/>
              </a:spcBef>
            </a:pPr>
            <a:r>
              <a:rPr lang="id-ID" spc="-5">
                <a:solidFill>
                  <a:srgbClr val="00B050"/>
                </a:solidFill>
              </a:rPr>
              <a:t>Pendidikan dan</a:t>
            </a:r>
            <a:r>
              <a:rPr lang="id-ID" spc="-65">
                <a:solidFill>
                  <a:srgbClr val="00B050"/>
                </a:solidFill>
              </a:rPr>
              <a:t> </a:t>
            </a:r>
            <a:r>
              <a:rPr lang="id-ID" spc="-5">
                <a:solidFill>
                  <a:srgbClr val="00B050"/>
                </a:solidFill>
              </a:rPr>
              <a:t>Kesehatan</a:t>
            </a:r>
            <a:endParaRPr lang="id-ID" spc="-5" dirty="0">
              <a:solidFill>
                <a:srgbClr val="00B05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R="5080">
              <a:lnSpc>
                <a:spcPts val="4750"/>
              </a:lnSpc>
              <a:spcBef>
                <a:spcPts val="700"/>
              </a:spcBef>
            </a:pPr>
            <a:r>
              <a:rPr dirty="0"/>
              <a:t>Mobil </a:t>
            </a:r>
            <a:r>
              <a:rPr spc="-5" dirty="0"/>
              <a:t>tanpa pengemudi dan akhir kisah  asuransi</a:t>
            </a:r>
            <a:r>
              <a:rPr dirty="0"/>
              <a:t> mobil</a:t>
            </a:r>
          </a:p>
        </p:txBody>
      </p:sp>
      <p:sp>
        <p:nvSpPr>
          <p:cNvPr id="3" name="object 3"/>
          <p:cNvSpPr txBox="1"/>
          <p:nvPr/>
        </p:nvSpPr>
        <p:spPr>
          <a:xfrm>
            <a:off x="6376670" y="2445638"/>
            <a:ext cx="4544060" cy="3683000"/>
          </a:xfrm>
          <a:prstGeom prst="rect">
            <a:avLst/>
          </a:prstGeom>
        </p:spPr>
        <p:txBody>
          <a:bodyPr vert="horz" wrap="square" lIns="0" tIns="12700" rIns="0" bIns="0" rtlCol="0">
            <a:spAutoFit/>
          </a:bodyPr>
          <a:lstStyle/>
          <a:p>
            <a:pPr marL="298450" marR="162560" indent="-285750">
              <a:lnSpc>
                <a:spcPct val="100000"/>
              </a:lnSpc>
              <a:spcBef>
                <a:spcPts val="100"/>
              </a:spcBef>
              <a:buChar char="•"/>
              <a:tabLst>
                <a:tab pos="297815" algn="l"/>
                <a:tab pos="298450" algn="l"/>
              </a:tabLst>
            </a:pPr>
            <a:r>
              <a:rPr sz="2400" spc="-140" dirty="0">
                <a:latin typeface="Arial"/>
                <a:cs typeface="Arial"/>
              </a:rPr>
              <a:t>Beberapa </a:t>
            </a:r>
            <a:r>
              <a:rPr sz="2400" spc="-135" dirty="0">
                <a:latin typeface="Arial"/>
                <a:cs typeface="Arial"/>
              </a:rPr>
              <a:t>asuransi </a:t>
            </a:r>
            <a:r>
              <a:rPr sz="2400" spc="-45" dirty="0">
                <a:latin typeface="Arial"/>
                <a:cs typeface="Arial"/>
              </a:rPr>
              <a:t>mobil </a:t>
            </a:r>
            <a:r>
              <a:rPr sz="2400" spc="-150" dirty="0">
                <a:latin typeface="Arial"/>
                <a:cs typeface="Arial"/>
              </a:rPr>
              <a:t>akan  </a:t>
            </a:r>
            <a:r>
              <a:rPr sz="2400" spc="-75" dirty="0">
                <a:latin typeface="Arial"/>
                <a:cs typeface="Arial"/>
              </a:rPr>
              <a:t>diperlukan, </a:t>
            </a:r>
            <a:r>
              <a:rPr sz="2400" spc="-30" dirty="0">
                <a:latin typeface="Arial"/>
                <a:cs typeface="Arial"/>
              </a:rPr>
              <a:t>tetapi </a:t>
            </a:r>
            <a:r>
              <a:rPr sz="2400" spc="-140" dirty="0">
                <a:latin typeface="Arial"/>
                <a:cs typeface="Arial"/>
              </a:rPr>
              <a:t>pasar</a:t>
            </a:r>
            <a:r>
              <a:rPr sz="2400" spc="-320" dirty="0">
                <a:latin typeface="Arial"/>
                <a:cs typeface="Arial"/>
              </a:rPr>
              <a:t> </a:t>
            </a:r>
            <a:r>
              <a:rPr sz="2400" spc="-90" dirty="0">
                <a:latin typeface="Arial"/>
                <a:cs typeface="Arial"/>
              </a:rPr>
              <a:t>mungkin  </a:t>
            </a:r>
            <a:r>
              <a:rPr sz="2400" spc="-100" dirty="0">
                <a:latin typeface="Arial"/>
                <a:cs typeface="Arial"/>
              </a:rPr>
              <a:t>berkurang </a:t>
            </a:r>
            <a:r>
              <a:rPr sz="2400" spc="-130" dirty="0">
                <a:latin typeface="Arial"/>
                <a:cs typeface="Arial"/>
              </a:rPr>
              <a:t>hingga </a:t>
            </a:r>
            <a:r>
              <a:rPr sz="2400" spc="-225" dirty="0">
                <a:latin typeface="Arial"/>
                <a:cs typeface="Arial"/>
              </a:rPr>
              <a:t>75% </a:t>
            </a:r>
            <a:r>
              <a:rPr sz="2400" spc="-90" dirty="0">
                <a:latin typeface="Arial"/>
                <a:cs typeface="Arial"/>
              </a:rPr>
              <a:t>atau</a:t>
            </a:r>
            <a:r>
              <a:rPr sz="2400" spc="-110" dirty="0">
                <a:latin typeface="Arial"/>
                <a:cs typeface="Arial"/>
              </a:rPr>
              <a:t> </a:t>
            </a:r>
            <a:r>
              <a:rPr sz="2400" spc="-55" dirty="0">
                <a:latin typeface="Arial"/>
                <a:cs typeface="Arial"/>
              </a:rPr>
              <a:t>lebih</a:t>
            </a:r>
            <a:endParaRPr sz="2400">
              <a:latin typeface="Arial"/>
              <a:cs typeface="Arial"/>
            </a:endParaRPr>
          </a:p>
          <a:p>
            <a:pPr marL="298450" marR="5080" indent="-285750">
              <a:lnSpc>
                <a:spcPct val="100000"/>
              </a:lnSpc>
              <a:buChar char="•"/>
              <a:tabLst>
                <a:tab pos="297815" algn="l"/>
                <a:tab pos="298450" algn="l"/>
              </a:tabLst>
            </a:pPr>
            <a:r>
              <a:rPr sz="2400" spc="-125" dirty="0">
                <a:latin typeface="Arial"/>
                <a:cs typeface="Arial"/>
              </a:rPr>
              <a:t>Kematian </a:t>
            </a:r>
            <a:r>
              <a:rPr sz="2400" spc="-114" dirty="0">
                <a:latin typeface="Arial"/>
                <a:cs typeface="Arial"/>
              </a:rPr>
              <a:t>dan </a:t>
            </a:r>
            <a:r>
              <a:rPr sz="2400" spc="-125" dirty="0">
                <a:latin typeface="Arial"/>
                <a:cs typeface="Arial"/>
              </a:rPr>
              <a:t>cedera </a:t>
            </a:r>
            <a:r>
              <a:rPr sz="2400" spc="-155" dirty="0">
                <a:latin typeface="Arial"/>
                <a:cs typeface="Arial"/>
              </a:rPr>
              <a:t>yang  </a:t>
            </a:r>
            <a:r>
              <a:rPr sz="2400" spc="-125" dirty="0">
                <a:latin typeface="Arial"/>
                <a:cs typeface="Arial"/>
              </a:rPr>
              <a:t>disebabkan </a:t>
            </a:r>
            <a:r>
              <a:rPr sz="2400" spc="-75" dirty="0">
                <a:latin typeface="Arial"/>
                <a:cs typeface="Arial"/>
              </a:rPr>
              <a:t>oleh </a:t>
            </a:r>
            <a:r>
              <a:rPr sz="2400" spc="-145" dirty="0">
                <a:latin typeface="Arial"/>
                <a:cs typeface="Arial"/>
              </a:rPr>
              <a:t>kecelakaan  </a:t>
            </a:r>
            <a:r>
              <a:rPr sz="2400" spc="-80" dirty="0">
                <a:latin typeface="Arial"/>
                <a:cs typeface="Arial"/>
              </a:rPr>
              <a:t>diperkirakan </a:t>
            </a:r>
            <a:r>
              <a:rPr sz="2400" spc="-65" dirty="0">
                <a:latin typeface="Arial"/>
                <a:cs typeface="Arial"/>
              </a:rPr>
              <a:t>hampir </a:t>
            </a:r>
            <a:r>
              <a:rPr sz="2400" spc="-85" dirty="0">
                <a:latin typeface="Arial"/>
                <a:cs typeface="Arial"/>
              </a:rPr>
              <a:t>hilang, </a:t>
            </a:r>
            <a:r>
              <a:rPr sz="2400" spc="-160" dirty="0">
                <a:latin typeface="Arial"/>
                <a:cs typeface="Arial"/>
              </a:rPr>
              <a:t>yang  </a:t>
            </a:r>
            <a:r>
              <a:rPr sz="2400" spc="-150" dirty="0">
                <a:latin typeface="Arial"/>
                <a:cs typeface="Arial"/>
              </a:rPr>
              <a:t>bersama-sama </a:t>
            </a:r>
            <a:r>
              <a:rPr sz="2400" spc="-120" dirty="0">
                <a:latin typeface="Arial"/>
                <a:cs typeface="Arial"/>
              </a:rPr>
              <a:t>mencapai </a:t>
            </a:r>
            <a:r>
              <a:rPr sz="2400" spc="-225" dirty="0">
                <a:latin typeface="Arial"/>
                <a:cs typeface="Arial"/>
              </a:rPr>
              <a:t>94% </a:t>
            </a:r>
            <a:r>
              <a:rPr sz="2400" spc="-55" dirty="0">
                <a:latin typeface="Arial"/>
                <a:cs typeface="Arial"/>
              </a:rPr>
              <a:t>dari  </a:t>
            </a:r>
            <a:r>
              <a:rPr sz="2400" spc="-155" dirty="0">
                <a:latin typeface="Arial"/>
                <a:cs typeface="Arial"/>
              </a:rPr>
              <a:t>semua</a:t>
            </a:r>
            <a:r>
              <a:rPr sz="2400" spc="-125" dirty="0">
                <a:latin typeface="Arial"/>
                <a:cs typeface="Arial"/>
              </a:rPr>
              <a:t> </a:t>
            </a:r>
            <a:r>
              <a:rPr sz="2400" spc="-130" dirty="0">
                <a:latin typeface="Arial"/>
                <a:cs typeface="Arial"/>
              </a:rPr>
              <a:t>asuransi</a:t>
            </a:r>
            <a:endParaRPr sz="2400">
              <a:latin typeface="Arial"/>
              <a:cs typeface="Arial"/>
            </a:endParaRPr>
          </a:p>
          <a:p>
            <a:pPr marL="298450" marR="97155" indent="-285750">
              <a:lnSpc>
                <a:spcPct val="100000"/>
              </a:lnSpc>
              <a:buChar char="•"/>
              <a:tabLst>
                <a:tab pos="297815" algn="l"/>
                <a:tab pos="298450" algn="l"/>
              </a:tabLst>
            </a:pPr>
            <a:r>
              <a:rPr sz="2400" spc="-235" dirty="0">
                <a:latin typeface="Arial"/>
                <a:cs typeface="Arial"/>
              </a:rPr>
              <a:t>Rem </a:t>
            </a:r>
            <a:r>
              <a:rPr sz="2400" spc="-60" dirty="0">
                <a:latin typeface="Arial"/>
                <a:cs typeface="Arial"/>
              </a:rPr>
              <a:t>darurat </a:t>
            </a:r>
            <a:r>
              <a:rPr sz="2400" spc="-50" dirty="0">
                <a:latin typeface="Arial"/>
                <a:cs typeface="Arial"/>
              </a:rPr>
              <a:t>otonom </a:t>
            </a:r>
            <a:r>
              <a:rPr sz="2400" spc="-110" dirty="0">
                <a:latin typeface="Arial"/>
                <a:cs typeface="Arial"/>
              </a:rPr>
              <a:t>mengurangi  </a:t>
            </a:r>
            <a:r>
              <a:rPr sz="2400" spc="-145" dirty="0">
                <a:latin typeface="Arial"/>
                <a:cs typeface="Arial"/>
              </a:rPr>
              <a:t>kecelakaan </a:t>
            </a:r>
            <a:r>
              <a:rPr sz="2400" spc="-150" dirty="0">
                <a:latin typeface="Arial"/>
                <a:cs typeface="Arial"/>
              </a:rPr>
              <a:t>sebesar </a:t>
            </a:r>
            <a:r>
              <a:rPr sz="2400" spc="-225" dirty="0">
                <a:latin typeface="Arial"/>
                <a:cs typeface="Arial"/>
              </a:rPr>
              <a:t>25% </a:t>
            </a:r>
            <a:r>
              <a:rPr sz="2400" spc="-65" dirty="0">
                <a:latin typeface="Arial"/>
                <a:cs typeface="Arial"/>
              </a:rPr>
              <a:t>-</a:t>
            </a:r>
            <a:r>
              <a:rPr sz="2400" spc="-30" dirty="0">
                <a:latin typeface="Arial"/>
                <a:cs typeface="Arial"/>
              </a:rPr>
              <a:t> </a:t>
            </a:r>
            <a:r>
              <a:rPr sz="2400" spc="-225" dirty="0">
                <a:latin typeface="Arial"/>
                <a:cs typeface="Arial"/>
              </a:rPr>
              <a:t>45%</a:t>
            </a:r>
            <a:endParaRPr sz="2400">
              <a:latin typeface="Arial"/>
              <a:cs typeface="Arial"/>
            </a:endParaRPr>
          </a:p>
        </p:txBody>
      </p:sp>
      <p:sp>
        <p:nvSpPr>
          <p:cNvPr id="4" name="object 4"/>
          <p:cNvSpPr/>
          <p:nvPr/>
        </p:nvSpPr>
        <p:spPr>
          <a:xfrm>
            <a:off x="600709" y="2413888"/>
            <a:ext cx="5494020" cy="341502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R="5080">
              <a:lnSpc>
                <a:spcPts val="4750"/>
              </a:lnSpc>
              <a:spcBef>
                <a:spcPts val="700"/>
              </a:spcBef>
            </a:pPr>
            <a:r>
              <a:rPr spc="-5" dirty="0"/>
              <a:t>E-Commerce dan </a:t>
            </a:r>
            <a:r>
              <a:rPr spc="-10" dirty="0"/>
              <a:t>pengurangan </a:t>
            </a:r>
            <a:r>
              <a:rPr spc="-5" dirty="0"/>
              <a:t>toko  (fisik)</a:t>
            </a:r>
          </a:p>
        </p:txBody>
      </p:sp>
      <p:sp>
        <p:nvSpPr>
          <p:cNvPr id="3" name="object 3"/>
          <p:cNvSpPr/>
          <p:nvPr/>
        </p:nvSpPr>
        <p:spPr>
          <a:xfrm>
            <a:off x="1003300" y="1691258"/>
            <a:ext cx="9956800" cy="4719320"/>
          </a:xfrm>
          <a:prstGeom prst="rect">
            <a:avLst/>
          </a:prstGeom>
          <a:blipFill>
            <a:blip r:embed="rId2" cstate="print"/>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78E58AF7-30B4-4044-B111-3DDF14C8CB35}"/>
              </a:ext>
            </a:extLst>
          </p:cNvPr>
          <p:cNvSpPr txBox="1"/>
          <p:nvPr/>
        </p:nvSpPr>
        <p:spPr>
          <a:xfrm rot="20293155">
            <a:off x="2917634" y="4687139"/>
            <a:ext cx="8239500" cy="523220"/>
          </a:xfrm>
          <a:prstGeom prst="rect">
            <a:avLst/>
          </a:prstGeom>
          <a:solidFill>
            <a:schemeClr val="bg1"/>
          </a:solidFill>
        </p:spPr>
        <p:txBody>
          <a:bodyPr wrap="none" rtlCol="0">
            <a:spAutoFit/>
          </a:bodyPr>
          <a:lstStyle/>
          <a:p>
            <a:r>
              <a:rPr lang="id-ID" sz="2800" dirty="0"/>
              <a:t>Beberapa toko super Matahari, Giant, dan Hero tutup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R="5080">
              <a:lnSpc>
                <a:spcPts val="4750"/>
              </a:lnSpc>
              <a:spcBef>
                <a:spcPts val="700"/>
              </a:spcBef>
            </a:pPr>
            <a:r>
              <a:rPr spc="-5" dirty="0"/>
              <a:t>Drone akan menggantikan </a:t>
            </a:r>
            <a:r>
              <a:rPr spc="-10" dirty="0"/>
              <a:t>petugas  </a:t>
            </a:r>
            <a:r>
              <a:rPr spc="-5" dirty="0"/>
              <a:t>pengiriman</a:t>
            </a:r>
          </a:p>
        </p:txBody>
      </p:sp>
      <p:sp>
        <p:nvSpPr>
          <p:cNvPr id="3" name="object 3"/>
          <p:cNvSpPr/>
          <p:nvPr/>
        </p:nvSpPr>
        <p:spPr>
          <a:xfrm>
            <a:off x="990600" y="2171318"/>
            <a:ext cx="6572250" cy="33655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957819" y="387565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5" name="object 5"/>
          <p:cNvSpPr txBox="1"/>
          <p:nvPr/>
        </p:nvSpPr>
        <p:spPr>
          <a:xfrm>
            <a:off x="7957819" y="497293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6" name="object 6"/>
          <p:cNvSpPr txBox="1"/>
          <p:nvPr/>
        </p:nvSpPr>
        <p:spPr>
          <a:xfrm>
            <a:off x="8243569" y="3887088"/>
            <a:ext cx="3335654" cy="1671320"/>
          </a:xfrm>
          <a:prstGeom prst="rect">
            <a:avLst/>
          </a:prstGeom>
        </p:spPr>
        <p:txBody>
          <a:bodyPr vert="horz" wrap="square" lIns="0" tIns="12700" rIns="0" bIns="0" rtlCol="0">
            <a:spAutoFit/>
          </a:bodyPr>
          <a:lstStyle/>
          <a:p>
            <a:pPr marL="12700" marR="10795">
              <a:lnSpc>
                <a:spcPct val="100000"/>
              </a:lnSpc>
              <a:spcBef>
                <a:spcPts val="100"/>
              </a:spcBef>
            </a:pPr>
            <a:r>
              <a:rPr sz="1800" spc="-85" dirty="0">
                <a:latin typeface="Arial"/>
                <a:cs typeface="Arial"/>
              </a:rPr>
              <a:t>Drone </a:t>
            </a:r>
            <a:r>
              <a:rPr sz="1800" spc="-30" dirty="0">
                <a:latin typeface="Arial"/>
                <a:cs typeface="Arial"/>
              </a:rPr>
              <a:t>milik </a:t>
            </a:r>
            <a:r>
              <a:rPr sz="1800" spc="-120" dirty="0">
                <a:latin typeface="Arial"/>
                <a:cs typeface="Arial"/>
              </a:rPr>
              <a:t>Amazon </a:t>
            </a:r>
            <a:r>
              <a:rPr sz="1800" spc="-60" dirty="0">
                <a:latin typeface="Arial"/>
                <a:cs typeface="Arial"/>
              </a:rPr>
              <a:t>terbang</a:t>
            </a:r>
            <a:r>
              <a:rPr sz="1800" spc="-170" dirty="0">
                <a:latin typeface="Arial"/>
                <a:cs typeface="Arial"/>
              </a:rPr>
              <a:t> </a:t>
            </a:r>
            <a:r>
              <a:rPr sz="1800" spc="-90" dirty="0">
                <a:latin typeface="Arial"/>
                <a:cs typeface="Arial"/>
              </a:rPr>
              <a:t>sejauh  5 </a:t>
            </a:r>
            <a:r>
              <a:rPr sz="1800" spc="-15" dirty="0">
                <a:latin typeface="Arial"/>
                <a:cs typeface="Arial"/>
              </a:rPr>
              <a:t>mil </a:t>
            </a:r>
            <a:r>
              <a:rPr sz="1800" spc="-65" dirty="0">
                <a:latin typeface="Arial"/>
                <a:cs typeface="Arial"/>
              </a:rPr>
              <a:t>(sekitar </a:t>
            </a:r>
            <a:r>
              <a:rPr sz="1800" spc="-90" dirty="0">
                <a:latin typeface="Arial"/>
                <a:cs typeface="Arial"/>
              </a:rPr>
              <a:t>8 </a:t>
            </a:r>
            <a:r>
              <a:rPr sz="1800" spc="-70" dirty="0">
                <a:latin typeface="Arial"/>
                <a:cs typeface="Arial"/>
              </a:rPr>
              <a:t>km) </a:t>
            </a:r>
            <a:r>
              <a:rPr sz="1800" spc="-35" dirty="0">
                <a:latin typeface="Arial"/>
                <a:cs typeface="Arial"/>
              </a:rPr>
              <a:t>untuk  </a:t>
            </a:r>
            <a:r>
              <a:rPr sz="1800" spc="-85" dirty="0">
                <a:latin typeface="Arial"/>
                <a:cs typeface="Arial"/>
              </a:rPr>
              <a:t>mengantarkan </a:t>
            </a:r>
            <a:r>
              <a:rPr sz="1800" spc="-204" dirty="0">
                <a:latin typeface="Arial"/>
                <a:cs typeface="Arial"/>
              </a:rPr>
              <a:t>TV </a:t>
            </a:r>
            <a:r>
              <a:rPr sz="1800" spc="-85" dirty="0">
                <a:latin typeface="Arial"/>
                <a:cs typeface="Arial"/>
              </a:rPr>
              <a:t>dan </a:t>
            </a:r>
            <a:r>
              <a:rPr sz="1800" spc="-65" dirty="0">
                <a:latin typeface="Arial"/>
                <a:cs typeface="Arial"/>
              </a:rPr>
              <a:t>popcorn  </a:t>
            </a:r>
            <a:r>
              <a:rPr sz="1800" spc="-100" dirty="0">
                <a:latin typeface="Arial"/>
                <a:cs typeface="Arial"/>
              </a:rPr>
              <a:t>pada </a:t>
            </a:r>
            <a:r>
              <a:rPr sz="1800" spc="-90" dirty="0">
                <a:latin typeface="Arial"/>
                <a:cs typeface="Arial"/>
              </a:rPr>
              <a:t>7 </a:t>
            </a:r>
            <a:r>
              <a:rPr sz="1800" spc="-105" dirty="0">
                <a:latin typeface="Arial"/>
                <a:cs typeface="Arial"/>
              </a:rPr>
              <a:t>Desember </a:t>
            </a:r>
            <a:r>
              <a:rPr sz="1800" spc="-85" dirty="0">
                <a:latin typeface="Arial"/>
                <a:cs typeface="Arial"/>
              </a:rPr>
              <a:t>2016.</a:t>
            </a:r>
            <a:endParaRPr sz="1800">
              <a:latin typeface="Arial"/>
              <a:cs typeface="Arial"/>
            </a:endParaRPr>
          </a:p>
          <a:p>
            <a:pPr marL="12700" marR="5080">
              <a:lnSpc>
                <a:spcPct val="100000"/>
              </a:lnSpc>
            </a:pPr>
            <a:r>
              <a:rPr sz="1800" spc="-60" dirty="0">
                <a:latin typeface="Arial"/>
                <a:cs typeface="Arial"/>
              </a:rPr>
              <a:t>Butuh </a:t>
            </a:r>
            <a:r>
              <a:rPr sz="1800" spc="-50" dirty="0">
                <a:latin typeface="Arial"/>
                <a:cs typeface="Arial"/>
              </a:rPr>
              <a:t>waktu </a:t>
            </a:r>
            <a:r>
              <a:rPr sz="1800" spc="-90" dirty="0">
                <a:latin typeface="Arial"/>
                <a:cs typeface="Arial"/>
              </a:rPr>
              <a:t>13 </a:t>
            </a:r>
            <a:r>
              <a:rPr sz="1800" spc="-25" dirty="0">
                <a:latin typeface="Arial"/>
                <a:cs typeface="Arial"/>
              </a:rPr>
              <a:t>menit </a:t>
            </a:r>
            <a:r>
              <a:rPr sz="1800" spc="-40" dirty="0">
                <a:latin typeface="Arial"/>
                <a:cs typeface="Arial"/>
              </a:rPr>
              <a:t>dari</a:t>
            </a:r>
            <a:r>
              <a:rPr sz="1800" spc="-305" dirty="0">
                <a:latin typeface="Arial"/>
                <a:cs typeface="Arial"/>
              </a:rPr>
              <a:t> </a:t>
            </a:r>
            <a:r>
              <a:rPr sz="1800" spc="-110" dirty="0">
                <a:latin typeface="Arial"/>
                <a:cs typeface="Arial"/>
              </a:rPr>
              <a:t>pesanan  </a:t>
            </a:r>
            <a:r>
              <a:rPr sz="1800" spc="-95" dirty="0">
                <a:latin typeface="Arial"/>
                <a:cs typeface="Arial"/>
              </a:rPr>
              <a:t>hingga</a:t>
            </a:r>
            <a:r>
              <a:rPr sz="1800" spc="-100" dirty="0">
                <a:latin typeface="Arial"/>
                <a:cs typeface="Arial"/>
              </a:rPr>
              <a:t> </a:t>
            </a:r>
            <a:r>
              <a:rPr sz="1800" spc="-60" dirty="0">
                <a:latin typeface="Arial"/>
                <a:cs typeface="Arial"/>
              </a:rPr>
              <a:t>pengiriman.</a:t>
            </a:r>
            <a:endParaRPr sz="18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38428"/>
            <a:ext cx="8938260" cy="695960"/>
          </a:xfrm>
          <a:prstGeom prst="rect">
            <a:avLst/>
          </a:prstGeom>
        </p:spPr>
        <p:txBody>
          <a:bodyPr vert="horz" wrap="square" lIns="0" tIns="12700" rIns="0" bIns="0" rtlCol="0">
            <a:spAutoFit/>
          </a:bodyPr>
          <a:lstStyle/>
          <a:p>
            <a:pPr marL="12700">
              <a:lnSpc>
                <a:spcPct val="100000"/>
              </a:lnSpc>
              <a:spcBef>
                <a:spcPts val="100"/>
              </a:spcBef>
            </a:pPr>
            <a:r>
              <a:rPr spc="-5" dirty="0"/>
              <a:t>Pekerja manufaktur akan</a:t>
            </a:r>
            <a:r>
              <a:rPr spc="-65" dirty="0"/>
              <a:t> </a:t>
            </a:r>
            <a:r>
              <a:rPr spc="-5" dirty="0"/>
              <a:t>digantikan</a:t>
            </a:r>
          </a:p>
        </p:txBody>
      </p:sp>
      <p:sp>
        <p:nvSpPr>
          <p:cNvPr id="3" name="object 3"/>
          <p:cNvSpPr/>
          <p:nvPr/>
        </p:nvSpPr>
        <p:spPr>
          <a:xfrm>
            <a:off x="723900" y="1932558"/>
            <a:ext cx="10363200" cy="290322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74369" y="4958968"/>
            <a:ext cx="11493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a:t>
            </a:r>
            <a:endParaRPr sz="2000">
              <a:latin typeface="Arial"/>
              <a:cs typeface="Arial"/>
            </a:endParaRPr>
          </a:p>
        </p:txBody>
      </p:sp>
      <p:sp>
        <p:nvSpPr>
          <p:cNvPr id="5" name="object 5"/>
          <p:cNvSpPr txBox="1"/>
          <p:nvPr/>
        </p:nvSpPr>
        <p:spPr>
          <a:xfrm>
            <a:off x="674369" y="5873368"/>
            <a:ext cx="11493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a:t>
            </a:r>
            <a:endParaRPr sz="2000">
              <a:latin typeface="Arial"/>
              <a:cs typeface="Arial"/>
            </a:endParaRPr>
          </a:p>
        </p:txBody>
      </p:sp>
      <p:sp>
        <p:nvSpPr>
          <p:cNvPr id="6" name="object 6"/>
          <p:cNvSpPr txBox="1"/>
          <p:nvPr/>
        </p:nvSpPr>
        <p:spPr>
          <a:xfrm>
            <a:off x="960119" y="4974208"/>
            <a:ext cx="10005060" cy="1854200"/>
          </a:xfrm>
          <a:prstGeom prst="rect">
            <a:avLst/>
          </a:prstGeom>
        </p:spPr>
        <p:txBody>
          <a:bodyPr vert="horz" wrap="square" lIns="0" tIns="12700" rIns="0" bIns="0" rtlCol="0">
            <a:spAutoFit/>
          </a:bodyPr>
          <a:lstStyle/>
          <a:p>
            <a:pPr marL="12700" marR="73025">
              <a:lnSpc>
                <a:spcPct val="100000"/>
              </a:lnSpc>
              <a:spcBef>
                <a:spcPts val="100"/>
              </a:spcBef>
            </a:pPr>
            <a:r>
              <a:rPr sz="2000" spc="-114" dirty="0">
                <a:latin typeface="Arial"/>
                <a:cs typeface="Arial"/>
              </a:rPr>
              <a:t>Adidas </a:t>
            </a:r>
            <a:r>
              <a:rPr sz="2000" spc="-95" dirty="0">
                <a:latin typeface="Arial"/>
                <a:cs typeface="Arial"/>
              </a:rPr>
              <a:t>membangun </a:t>
            </a:r>
            <a:r>
              <a:rPr sz="2000" spc="-55" dirty="0">
                <a:latin typeface="Arial"/>
                <a:cs typeface="Arial"/>
              </a:rPr>
              <a:t>pabrik </a:t>
            </a:r>
            <a:r>
              <a:rPr sz="2000" spc="-125" dirty="0">
                <a:latin typeface="Arial"/>
                <a:cs typeface="Arial"/>
              </a:rPr>
              <a:t>‘Speed </a:t>
            </a:r>
            <a:r>
              <a:rPr sz="2000" spc="-75" dirty="0">
                <a:latin typeface="Arial"/>
                <a:cs typeface="Arial"/>
              </a:rPr>
              <a:t>Factory’ </a:t>
            </a:r>
            <a:r>
              <a:rPr sz="2000" spc="-130" dirty="0">
                <a:latin typeface="Arial"/>
                <a:cs typeface="Arial"/>
              </a:rPr>
              <a:t>yang </a:t>
            </a:r>
            <a:r>
              <a:rPr sz="2000" spc="-110" dirty="0">
                <a:latin typeface="Arial"/>
                <a:cs typeface="Arial"/>
              </a:rPr>
              <a:t>sepenuhnya </a:t>
            </a:r>
            <a:r>
              <a:rPr sz="2000" spc="-50" dirty="0">
                <a:latin typeface="Arial"/>
                <a:cs typeface="Arial"/>
              </a:rPr>
              <a:t>otomatis </a:t>
            </a:r>
            <a:r>
              <a:rPr sz="2000" spc="-20" dirty="0">
                <a:latin typeface="Arial"/>
                <a:cs typeface="Arial"/>
              </a:rPr>
              <a:t>di </a:t>
            </a:r>
            <a:r>
              <a:rPr sz="2000" spc="-114" dirty="0">
                <a:latin typeface="Arial"/>
                <a:cs typeface="Arial"/>
              </a:rPr>
              <a:t>Jerman. </a:t>
            </a:r>
            <a:r>
              <a:rPr sz="2000" spc="-100" dirty="0">
                <a:latin typeface="Arial"/>
                <a:cs typeface="Arial"/>
              </a:rPr>
              <a:t>10 </a:t>
            </a:r>
            <a:r>
              <a:rPr sz="2000" spc="-85" dirty="0">
                <a:latin typeface="Arial"/>
                <a:cs typeface="Arial"/>
              </a:rPr>
              <a:t>pekerja  </a:t>
            </a:r>
            <a:r>
              <a:rPr sz="2000" spc="-100" dirty="0">
                <a:latin typeface="Arial"/>
                <a:cs typeface="Arial"/>
              </a:rPr>
              <a:t>menghasilkan </a:t>
            </a:r>
            <a:r>
              <a:rPr sz="2000" spc="-95" dirty="0">
                <a:latin typeface="Arial"/>
                <a:cs typeface="Arial"/>
              </a:rPr>
              <a:t>500.000 </a:t>
            </a:r>
            <a:r>
              <a:rPr sz="2000" spc="-140" dirty="0">
                <a:latin typeface="Arial"/>
                <a:cs typeface="Arial"/>
              </a:rPr>
              <a:t>pasang </a:t>
            </a:r>
            <a:r>
              <a:rPr sz="2000" spc="-90" dirty="0">
                <a:latin typeface="Arial"/>
                <a:cs typeface="Arial"/>
              </a:rPr>
              <a:t>sepatu </a:t>
            </a:r>
            <a:r>
              <a:rPr sz="2000" spc="-55" dirty="0">
                <a:latin typeface="Arial"/>
                <a:cs typeface="Arial"/>
              </a:rPr>
              <a:t>per </a:t>
            </a:r>
            <a:r>
              <a:rPr sz="2000" spc="-50" dirty="0">
                <a:latin typeface="Arial"/>
                <a:cs typeface="Arial"/>
              </a:rPr>
              <a:t>tahun </a:t>
            </a:r>
            <a:r>
              <a:rPr sz="2000" spc="-60" dirty="0">
                <a:latin typeface="Arial"/>
                <a:cs typeface="Arial"/>
              </a:rPr>
              <a:t>(pabrik </a:t>
            </a:r>
            <a:r>
              <a:rPr sz="2000" spc="-55" dirty="0">
                <a:latin typeface="Arial"/>
                <a:cs typeface="Arial"/>
              </a:rPr>
              <a:t>tradisional </a:t>
            </a:r>
            <a:r>
              <a:rPr sz="2000" spc="-70" dirty="0">
                <a:latin typeface="Arial"/>
                <a:cs typeface="Arial"/>
              </a:rPr>
              <a:t>membutuhkan </a:t>
            </a:r>
            <a:r>
              <a:rPr sz="2000" spc="-50" dirty="0">
                <a:latin typeface="Arial"/>
                <a:cs typeface="Arial"/>
              </a:rPr>
              <a:t>lebih </a:t>
            </a:r>
            <a:r>
              <a:rPr sz="2000" spc="-45" dirty="0">
                <a:latin typeface="Arial"/>
                <a:cs typeface="Arial"/>
              </a:rPr>
              <a:t>dari</a:t>
            </a:r>
            <a:r>
              <a:rPr sz="2000" spc="-260" dirty="0">
                <a:latin typeface="Arial"/>
                <a:cs typeface="Arial"/>
              </a:rPr>
              <a:t> </a:t>
            </a:r>
            <a:r>
              <a:rPr sz="2000" spc="-100" dirty="0">
                <a:latin typeface="Arial"/>
                <a:cs typeface="Arial"/>
              </a:rPr>
              <a:t>600  </a:t>
            </a:r>
            <a:r>
              <a:rPr sz="2000" spc="-80" dirty="0">
                <a:latin typeface="Arial"/>
                <a:cs typeface="Arial"/>
              </a:rPr>
              <a:t>pekerja)</a:t>
            </a:r>
            <a:endParaRPr sz="2000">
              <a:latin typeface="Arial"/>
              <a:cs typeface="Arial"/>
            </a:endParaRPr>
          </a:p>
          <a:p>
            <a:pPr marL="12700" marR="5080" algn="just">
              <a:lnSpc>
                <a:spcPct val="100000"/>
              </a:lnSpc>
            </a:pPr>
            <a:r>
              <a:rPr sz="2000" spc="-150" dirty="0">
                <a:latin typeface="Arial"/>
                <a:cs typeface="Arial"/>
              </a:rPr>
              <a:t>Tahun </a:t>
            </a:r>
            <a:r>
              <a:rPr sz="2000" spc="-95" dirty="0">
                <a:latin typeface="Arial"/>
                <a:cs typeface="Arial"/>
              </a:rPr>
              <a:t>2017, </a:t>
            </a:r>
            <a:r>
              <a:rPr sz="2000" spc="-130" dirty="0">
                <a:latin typeface="Arial"/>
                <a:cs typeface="Arial"/>
              </a:rPr>
              <a:t>akan </a:t>
            </a:r>
            <a:r>
              <a:rPr sz="2000" spc="-95" dirty="0">
                <a:latin typeface="Arial"/>
                <a:cs typeface="Arial"/>
              </a:rPr>
              <a:t>membangun </a:t>
            </a:r>
            <a:r>
              <a:rPr sz="2000" spc="-55" dirty="0">
                <a:latin typeface="Arial"/>
                <a:cs typeface="Arial"/>
              </a:rPr>
              <a:t>pabrik </a:t>
            </a:r>
            <a:r>
              <a:rPr sz="2000" spc="-130" dirty="0">
                <a:latin typeface="Arial"/>
                <a:cs typeface="Arial"/>
              </a:rPr>
              <a:t>yang </a:t>
            </a:r>
            <a:r>
              <a:rPr sz="2000" spc="-100" dirty="0">
                <a:latin typeface="Arial"/>
                <a:cs typeface="Arial"/>
              </a:rPr>
              <a:t>menghasilkan 18 </a:t>
            </a:r>
            <a:r>
              <a:rPr sz="2000" spc="-25" dirty="0">
                <a:latin typeface="Arial"/>
                <a:cs typeface="Arial"/>
              </a:rPr>
              <a:t>juta </a:t>
            </a:r>
            <a:r>
              <a:rPr sz="2000" spc="-140" dirty="0">
                <a:latin typeface="Arial"/>
                <a:cs typeface="Arial"/>
              </a:rPr>
              <a:t>pasang </a:t>
            </a:r>
            <a:r>
              <a:rPr sz="2000" spc="-55" dirty="0">
                <a:latin typeface="Arial"/>
                <a:cs typeface="Arial"/>
              </a:rPr>
              <a:t>per </a:t>
            </a:r>
            <a:r>
              <a:rPr sz="2000" spc="-50" dirty="0">
                <a:latin typeface="Arial"/>
                <a:cs typeface="Arial"/>
              </a:rPr>
              <a:t>tahun </a:t>
            </a:r>
            <a:r>
              <a:rPr sz="2000" spc="-25" dirty="0">
                <a:latin typeface="Arial"/>
                <a:cs typeface="Arial"/>
              </a:rPr>
              <a:t>di </a:t>
            </a:r>
            <a:r>
              <a:rPr sz="2000" spc="-65" dirty="0">
                <a:latin typeface="Arial"/>
                <a:cs typeface="Arial"/>
              </a:rPr>
              <a:t>Atlanta </a:t>
            </a:r>
            <a:r>
              <a:rPr sz="2000" spc="-204" dirty="0">
                <a:latin typeface="Arial"/>
                <a:cs typeface="Arial"/>
              </a:rPr>
              <a:t>AS;  </a:t>
            </a:r>
            <a:r>
              <a:rPr sz="2000" spc="-100" dirty="0">
                <a:latin typeface="Arial"/>
                <a:cs typeface="Arial"/>
              </a:rPr>
              <a:t>menghasilkan 36 </a:t>
            </a:r>
            <a:r>
              <a:rPr sz="2000" spc="-65" dirty="0">
                <a:latin typeface="Arial"/>
                <a:cs typeface="Arial"/>
              </a:rPr>
              <a:t>kali </a:t>
            </a:r>
            <a:r>
              <a:rPr sz="2000" spc="-45" dirty="0">
                <a:latin typeface="Arial"/>
                <a:cs typeface="Arial"/>
              </a:rPr>
              <a:t>dari </a:t>
            </a:r>
            <a:r>
              <a:rPr sz="2000" spc="-60" dirty="0">
                <a:latin typeface="Arial"/>
                <a:cs typeface="Arial"/>
              </a:rPr>
              <a:t>pabrik </a:t>
            </a:r>
            <a:r>
              <a:rPr sz="2000" spc="-130" dirty="0">
                <a:latin typeface="Arial"/>
                <a:cs typeface="Arial"/>
              </a:rPr>
              <a:t>Jerman </a:t>
            </a:r>
            <a:r>
              <a:rPr sz="2000" spc="-25" dirty="0">
                <a:latin typeface="Arial"/>
                <a:cs typeface="Arial"/>
              </a:rPr>
              <a:t>tetapi </a:t>
            </a:r>
            <a:r>
              <a:rPr sz="2000" spc="-120" dirty="0">
                <a:latin typeface="Arial"/>
                <a:cs typeface="Arial"/>
              </a:rPr>
              <a:t>hanya </a:t>
            </a:r>
            <a:r>
              <a:rPr sz="2000" spc="-70" dirty="0">
                <a:latin typeface="Arial"/>
                <a:cs typeface="Arial"/>
              </a:rPr>
              <a:t>membutuhkan </a:t>
            </a:r>
            <a:r>
              <a:rPr sz="2000" spc="-100" dirty="0">
                <a:latin typeface="Arial"/>
                <a:cs typeface="Arial"/>
              </a:rPr>
              <a:t>16 </a:t>
            </a:r>
            <a:r>
              <a:rPr sz="2000" spc="-65" dirty="0">
                <a:latin typeface="Arial"/>
                <a:cs typeface="Arial"/>
              </a:rPr>
              <a:t>kali </a:t>
            </a:r>
            <a:r>
              <a:rPr sz="2000" spc="-55" dirty="0">
                <a:latin typeface="Arial"/>
                <a:cs typeface="Arial"/>
              </a:rPr>
              <a:t>jumlah </a:t>
            </a:r>
            <a:r>
              <a:rPr sz="2000" spc="-80" dirty="0">
                <a:latin typeface="Arial"/>
                <a:cs typeface="Arial"/>
              </a:rPr>
              <a:t>pekerja </a:t>
            </a:r>
            <a:r>
              <a:rPr sz="2000" spc="-15" dirty="0">
                <a:latin typeface="Arial"/>
                <a:cs typeface="Arial"/>
              </a:rPr>
              <a:t>(total  </a:t>
            </a:r>
            <a:r>
              <a:rPr sz="2000" spc="-100" dirty="0">
                <a:latin typeface="Arial"/>
                <a:cs typeface="Arial"/>
              </a:rPr>
              <a:t>160</a:t>
            </a:r>
            <a:r>
              <a:rPr sz="2000" spc="-110" dirty="0">
                <a:latin typeface="Arial"/>
                <a:cs typeface="Arial"/>
              </a:rPr>
              <a:t> </a:t>
            </a:r>
            <a:r>
              <a:rPr sz="2000" spc="-80" dirty="0">
                <a:latin typeface="Arial"/>
                <a:cs typeface="Arial"/>
              </a:rPr>
              <a:t>pekerja)</a:t>
            </a:r>
            <a:endParaRPr sz="20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38428"/>
            <a:ext cx="8938260" cy="695960"/>
          </a:xfrm>
          <a:prstGeom prst="rect">
            <a:avLst/>
          </a:prstGeom>
        </p:spPr>
        <p:txBody>
          <a:bodyPr vert="horz" wrap="square" lIns="0" tIns="12700" rIns="0" bIns="0" rtlCol="0">
            <a:spAutoFit/>
          </a:bodyPr>
          <a:lstStyle/>
          <a:p>
            <a:pPr marL="12700">
              <a:lnSpc>
                <a:spcPct val="100000"/>
              </a:lnSpc>
              <a:spcBef>
                <a:spcPts val="100"/>
              </a:spcBef>
            </a:pPr>
            <a:r>
              <a:rPr spc="-5" dirty="0"/>
              <a:t>Pekerja manufaktur akan</a:t>
            </a:r>
            <a:r>
              <a:rPr spc="-65" dirty="0"/>
              <a:t> </a:t>
            </a:r>
            <a:r>
              <a:rPr spc="-5" dirty="0"/>
              <a:t>digantikan</a:t>
            </a:r>
          </a:p>
        </p:txBody>
      </p:sp>
      <p:sp>
        <p:nvSpPr>
          <p:cNvPr id="3" name="object 3"/>
          <p:cNvSpPr/>
          <p:nvPr/>
        </p:nvSpPr>
        <p:spPr>
          <a:xfrm>
            <a:off x="916939" y="1886838"/>
            <a:ext cx="6173470" cy="34544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303769" y="1886838"/>
            <a:ext cx="4246245" cy="3591560"/>
          </a:xfrm>
          <a:prstGeom prst="rect">
            <a:avLst/>
          </a:prstGeom>
        </p:spPr>
        <p:txBody>
          <a:bodyPr vert="horz" wrap="square" lIns="0" tIns="12700" rIns="0" bIns="0" rtlCol="0">
            <a:spAutoFit/>
          </a:bodyPr>
          <a:lstStyle/>
          <a:p>
            <a:pPr marL="298450" indent="-285750">
              <a:lnSpc>
                <a:spcPct val="100000"/>
              </a:lnSpc>
              <a:spcBef>
                <a:spcPts val="100"/>
              </a:spcBef>
              <a:buChar char="•"/>
              <a:tabLst>
                <a:tab pos="297815" algn="l"/>
                <a:tab pos="298450" algn="l"/>
              </a:tabLst>
            </a:pPr>
            <a:r>
              <a:rPr sz="2400" spc="-170" dirty="0">
                <a:solidFill>
                  <a:srgbClr val="FF0000"/>
                </a:solidFill>
                <a:latin typeface="Arial"/>
                <a:cs typeface="Arial"/>
              </a:rPr>
              <a:t>Foxconn</a:t>
            </a:r>
            <a:r>
              <a:rPr sz="2400" spc="-135" dirty="0">
                <a:solidFill>
                  <a:srgbClr val="FF0000"/>
                </a:solidFill>
                <a:latin typeface="Arial"/>
                <a:cs typeface="Arial"/>
              </a:rPr>
              <a:t> </a:t>
            </a:r>
            <a:r>
              <a:rPr sz="2400" spc="-110" dirty="0">
                <a:solidFill>
                  <a:srgbClr val="FF0000"/>
                </a:solidFill>
                <a:latin typeface="Arial"/>
                <a:cs typeface="Arial"/>
              </a:rPr>
              <a:t>memperkenalkan</a:t>
            </a:r>
            <a:endParaRPr sz="2400" dirty="0">
              <a:solidFill>
                <a:srgbClr val="FF0000"/>
              </a:solidFill>
              <a:latin typeface="Arial"/>
              <a:cs typeface="Arial"/>
            </a:endParaRPr>
          </a:p>
          <a:p>
            <a:pPr marL="298450" marR="323215" algn="just">
              <a:lnSpc>
                <a:spcPct val="100000"/>
              </a:lnSpc>
            </a:pPr>
            <a:r>
              <a:rPr sz="2400" spc="-120" dirty="0">
                <a:solidFill>
                  <a:srgbClr val="FF0000"/>
                </a:solidFill>
                <a:latin typeface="Arial"/>
                <a:cs typeface="Arial"/>
              </a:rPr>
              <a:t>40.000 </a:t>
            </a:r>
            <a:r>
              <a:rPr sz="2400" spc="-25" dirty="0">
                <a:solidFill>
                  <a:srgbClr val="FF0000"/>
                </a:solidFill>
                <a:latin typeface="Arial"/>
                <a:cs typeface="Arial"/>
              </a:rPr>
              <a:t>robot </a:t>
            </a:r>
            <a:r>
              <a:rPr sz="2400" spc="-135" dirty="0">
                <a:solidFill>
                  <a:srgbClr val="FF0000"/>
                </a:solidFill>
                <a:latin typeface="Arial"/>
                <a:cs typeface="Arial"/>
              </a:rPr>
              <a:t>sejak </a:t>
            </a:r>
            <a:r>
              <a:rPr sz="2400" spc="-30" dirty="0">
                <a:solidFill>
                  <a:srgbClr val="FF0000"/>
                </a:solidFill>
                <a:latin typeface="Arial"/>
                <a:cs typeface="Arial"/>
              </a:rPr>
              <a:t>Mei</a:t>
            </a:r>
            <a:r>
              <a:rPr sz="2400" spc="-265" dirty="0">
                <a:solidFill>
                  <a:srgbClr val="FF0000"/>
                </a:solidFill>
                <a:latin typeface="Arial"/>
                <a:cs typeface="Arial"/>
              </a:rPr>
              <a:t> </a:t>
            </a:r>
            <a:r>
              <a:rPr sz="2400" spc="-114" dirty="0">
                <a:solidFill>
                  <a:srgbClr val="FF0000"/>
                </a:solidFill>
                <a:latin typeface="Arial"/>
                <a:cs typeface="Arial"/>
              </a:rPr>
              <a:t>2016.  </a:t>
            </a:r>
            <a:r>
              <a:rPr sz="2400" spc="-45" dirty="0">
                <a:solidFill>
                  <a:srgbClr val="FF0000"/>
                </a:solidFill>
                <a:latin typeface="Arial"/>
                <a:cs typeface="Arial"/>
              </a:rPr>
              <a:t>Ini </a:t>
            </a:r>
            <a:r>
              <a:rPr sz="2400" spc="-60" dirty="0">
                <a:solidFill>
                  <a:srgbClr val="FF0000"/>
                </a:solidFill>
                <a:latin typeface="Arial"/>
                <a:cs typeface="Arial"/>
              </a:rPr>
              <a:t>telah </a:t>
            </a:r>
            <a:r>
              <a:rPr sz="2400" spc="-110" dirty="0">
                <a:solidFill>
                  <a:srgbClr val="FF0000"/>
                </a:solidFill>
                <a:latin typeface="Arial"/>
                <a:cs typeface="Arial"/>
              </a:rPr>
              <a:t>mengurangi</a:t>
            </a:r>
            <a:r>
              <a:rPr sz="2400" spc="-290" dirty="0">
                <a:solidFill>
                  <a:srgbClr val="FF0000"/>
                </a:solidFill>
                <a:latin typeface="Arial"/>
                <a:cs typeface="Arial"/>
              </a:rPr>
              <a:t> </a:t>
            </a:r>
            <a:r>
              <a:rPr sz="2400" spc="-120" dirty="0">
                <a:solidFill>
                  <a:srgbClr val="FF0000"/>
                </a:solidFill>
                <a:latin typeface="Arial"/>
                <a:cs typeface="Arial"/>
              </a:rPr>
              <a:t>110.000  </a:t>
            </a:r>
            <a:r>
              <a:rPr sz="2400" spc="-100" dirty="0">
                <a:solidFill>
                  <a:srgbClr val="FF0000"/>
                </a:solidFill>
                <a:latin typeface="Arial"/>
                <a:cs typeface="Arial"/>
              </a:rPr>
              <a:t>pekerja </a:t>
            </a:r>
            <a:r>
              <a:rPr sz="2400" spc="-75" dirty="0">
                <a:solidFill>
                  <a:srgbClr val="FF0000"/>
                </a:solidFill>
                <a:latin typeface="Arial"/>
                <a:cs typeface="Arial"/>
              </a:rPr>
              <a:t>menjadi</a:t>
            </a:r>
            <a:r>
              <a:rPr sz="2400" spc="-165" dirty="0">
                <a:solidFill>
                  <a:srgbClr val="FF0000"/>
                </a:solidFill>
                <a:latin typeface="Arial"/>
                <a:cs typeface="Arial"/>
              </a:rPr>
              <a:t> </a:t>
            </a:r>
            <a:r>
              <a:rPr sz="2400" spc="-110" dirty="0">
                <a:solidFill>
                  <a:srgbClr val="FF0000"/>
                </a:solidFill>
                <a:latin typeface="Arial"/>
                <a:cs typeface="Arial"/>
              </a:rPr>
              <a:t>50.000.</a:t>
            </a:r>
            <a:endParaRPr sz="2400" dirty="0">
              <a:solidFill>
                <a:srgbClr val="FF0000"/>
              </a:solidFill>
              <a:latin typeface="Arial"/>
              <a:cs typeface="Arial"/>
            </a:endParaRPr>
          </a:p>
          <a:p>
            <a:pPr marL="298450" marR="5080" indent="-285750">
              <a:lnSpc>
                <a:spcPct val="100000"/>
              </a:lnSpc>
              <a:buChar char="•"/>
              <a:tabLst>
                <a:tab pos="297815" algn="l"/>
                <a:tab pos="298450" algn="l"/>
              </a:tabLst>
            </a:pPr>
            <a:r>
              <a:rPr sz="2400" spc="-120" dirty="0">
                <a:latin typeface="Arial"/>
                <a:cs typeface="Arial"/>
              </a:rPr>
              <a:t>Robot </a:t>
            </a:r>
            <a:r>
              <a:rPr sz="2400" spc="-160" dirty="0">
                <a:latin typeface="Arial"/>
                <a:cs typeface="Arial"/>
              </a:rPr>
              <a:t>seharga </a:t>
            </a:r>
            <a:r>
              <a:rPr sz="2400" spc="-185" dirty="0">
                <a:latin typeface="Arial"/>
                <a:cs typeface="Arial"/>
              </a:rPr>
              <a:t>USD35.000 </a:t>
            </a:r>
            <a:r>
              <a:rPr sz="2400" spc="-55" dirty="0">
                <a:latin typeface="Arial"/>
                <a:cs typeface="Arial"/>
              </a:rPr>
              <a:t>lebih  </a:t>
            </a:r>
            <a:r>
              <a:rPr sz="2400" spc="-95" dirty="0">
                <a:latin typeface="Arial"/>
                <a:cs typeface="Arial"/>
              </a:rPr>
              <a:t>baik </a:t>
            </a:r>
            <a:r>
              <a:rPr sz="2400" spc="-55" dirty="0">
                <a:latin typeface="Arial"/>
                <a:cs typeface="Arial"/>
              </a:rPr>
              <a:t>dari </a:t>
            </a:r>
            <a:r>
              <a:rPr sz="2400" spc="-100" dirty="0">
                <a:latin typeface="Arial"/>
                <a:cs typeface="Arial"/>
              </a:rPr>
              <a:t>pekerja </a:t>
            </a:r>
            <a:r>
              <a:rPr sz="2400" spc="-245" dirty="0">
                <a:latin typeface="Arial"/>
                <a:cs typeface="Arial"/>
              </a:rPr>
              <a:t>USD15 </a:t>
            </a:r>
            <a:r>
              <a:rPr sz="2400" spc="-65" dirty="0">
                <a:latin typeface="Arial"/>
                <a:cs typeface="Arial"/>
              </a:rPr>
              <a:t>per  </a:t>
            </a:r>
            <a:r>
              <a:rPr sz="2400" spc="-75" dirty="0">
                <a:latin typeface="Arial"/>
                <a:cs typeface="Arial"/>
              </a:rPr>
              <a:t>jam. </a:t>
            </a:r>
            <a:r>
              <a:rPr sz="2400" spc="-80" dirty="0">
                <a:latin typeface="Arial"/>
                <a:cs typeface="Arial"/>
              </a:rPr>
              <a:t>Robot-robot </a:t>
            </a:r>
            <a:r>
              <a:rPr sz="2400" spc="20" dirty="0">
                <a:latin typeface="Arial"/>
                <a:cs typeface="Arial"/>
              </a:rPr>
              <a:t>itu </a:t>
            </a:r>
            <a:r>
              <a:rPr sz="2400" spc="-50" dirty="0">
                <a:latin typeface="Arial"/>
                <a:cs typeface="Arial"/>
              </a:rPr>
              <a:t>tidak  </a:t>
            </a:r>
            <a:r>
              <a:rPr sz="2400" spc="-90" dirty="0">
                <a:latin typeface="Arial"/>
                <a:cs typeface="Arial"/>
              </a:rPr>
              <a:t>pernah </a:t>
            </a:r>
            <a:r>
              <a:rPr sz="2400" spc="-60" dirty="0">
                <a:latin typeface="Arial"/>
                <a:cs typeface="Arial"/>
              </a:rPr>
              <a:t>terluka, </a:t>
            </a:r>
            <a:r>
              <a:rPr sz="2400" spc="-55" dirty="0">
                <a:latin typeface="Arial"/>
                <a:cs typeface="Arial"/>
              </a:rPr>
              <a:t>tidak </a:t>
            </a:r>
            <a:r>
              <a:rPr sz="2400" spc="-80" dirty="0">
                <a:latin typeface="Arial"/>
                <a:cs typeface="Arial"/>
              </a:rPr>
              <a:t>lelah</a:t>
            </a:r>
            <a:r>
              <a:rPr sz="2400" spc="-325" dirty="0">
                <a:latin typeface="Arial"/>
                <a:cs typeface="Arial"/>
              </a:rPr>
              <a:t> </a:t>
            </a:r>
            <a:r>
              <a:rPr sz="2400" spc="-90" dirty="0">
                <a:latin typeface="Arial"/>
                <a:cs typeface="Arial"/>
              </a:rPr>
              <a:t>serta  </a:t>
            </a:r>
            <a:r>
              <a:rPr sz="2400" spc="-100" dirty="0">
                <a:latin typeface="Arial"/>
                <a:cs typeface="Arial"/>
              </a:rPr>
              <a:t>cepat </a:t>
            </a:r>
            <a:r>
              <a:rPr sz="2400" spc="-114" dirty="0">
                <a:latin typeface="Arial"/>
                <a:cs typeface="Arial"/>
              </a:rPr>
              <a:t>dan </a:t>
            </a:r>
            <a:r>
              <a:rPr sz="2400" spc="-85" dirty="0">
                <a:latin typeface="Arial"/>
                <a:cs typeface="Arial"/>
              </a:rPr>
              <a:t>akurat </a:t>
            </a:r>
            <a:r>
              <a:rPr sz="1800" spc="-45" dirty="0">
                <a:latin typeface="Arial"/>
                <a:cs typeface="Arial"/>
              </a:rPr>
              <a:t>(Market </a:t>
            </a:r>
            <a:r>
              <a:rPr sz="1800" spc="-90" dirty="0">
                <a:latin typeface="Arial"/>
                <a:cs typeface="Arial"/>
              </a:rPr>
              <a:t>Watch, 5  </a:t>
            </a:r>
            <a:r>
              <a:rPr sz="1800" spc="-105" dirty="0">
                <a:latin typeface="Arial"/>
                <a:cs typeface="Arial"/>
              </a:rPr>
              <a:t>Desember </a:t>
            </a:r>
            <a:r>
              <a:rPr sz="1800" spc="-85" dirty="0">
                <a:latin typeface="Arial"/>
                <a:cs typeface="Arial"/>
              </a:rPr>
              <a:t>2016)</a:t>
            </a:r>
            <a:endParaRPr sz="18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R="5080">
              <a:lnSpc>
                <a:spcPts val="4750"/>
              </a:lnSpc>
              <a:spcBef>
                <a:spcPts val="700"/>
              </a:spcBef>
            </a:pPr>
            <a:r>
              <a:rPr spc="-125" dirty="0"/>
              <a:t>Toko </a:t>
            </a:r>
            <a:r>
              <a:rPr spc="-5" dirty="0"/>
              <a:t>ritel tidak lagi membutuhkan  </a:t>
            </a:r>
            <a:r>
              <a:rPr dirty="0"/>
              <a:t>manusia</a:t>
            </a:r>
          </a:p>
        </p:txBody>
      </p:sp>
      <p:sp>
        <p:nvSpPr>
          <p:cNvPr id="3" name="object 3"/>
          <p:cNvSpPr txBox="1"/>
          <p:nvPr/>
        </p:nvSpPr>
        <p:spPr>
          <a:xfrm>
            <a:off x="915669" y="464146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4" name="object 4"/>
          <p:cNvSpPr txBox="1"/>
          <p:nvPr/>
        </p:nvSpPr>
        <p:spPr>
          <a:xfrm>
            <a:off x="915669" y="546442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5" name="object 5"/>
          <p:cNvSpPr txBox="1"/>
          <p:nvPr/>
        </p:nvSpPr>
        <p:spPr>
          <a:xfrm>
            <a:off x="915669" y="601306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6" name="object 6"/>
          <p:cNvSpPr txBox="1"/>
          <p:nvPr/>
        </p:nvSpPr>
        <p:spPr>
          <a:xfrm>
            <a:off x="1201419" y="4652898"/>
            <a:ext cx="5081270" cy="1945639"/>
          </a:xfrm>
          <a:prstGeom prst="rect">
            <a:avLst/>
          </a:prstGeom>
        </p:spPr>
        <p:txBody>
          <a:bodyPr vert="horz" wrap="square" lIns="0" tIns="12700" rIns="0" bIns="0" rtlCol="0">
            <a:spAutoFit/>
          </a:bodyPr>
          <a:lstStyle/>
          <a:p>
            <a:pPr marL="12700" marR="58419">
              <a:lnSpc>
                <a:spcPct val="100000"/>
              </a:lnSpc>
              <a:spcBef>
                <a:spcPts val="100"/>
              </a:spcBef>
            </a:pPr>
            <a:r>
              <a:rPr sz="1800" spc="-50" dirty="0">
                <a:latin typeface="Arial"/>
                <a:cs typeface="Arial"/>
              </a:rPr>
              <a:t>Wallmart </a:t>
            </a:r>
            <a:r>
              <a:rPr sz="1800" spc="-100" dirty="0">
                <a:latin typeface="Arial"/>
                <a:cs typeface="Arial"/>
              </a:rPr>
              <a:t>menggunakan </a:t>
            </a:r>
            <a:r>
              <a:rPr sz="1800" spc="-110" dirty="0">
                <a:latin typeface="Arial"/>
                <a:cs typeface="Arial"/>
              </a:rPr>
              <a:t>Keranjang </a:t>
            </a:r>
            <a:r>
              <a:rPr sz="1800" spc="-90" dirty="0">
                <a:latin typeface="Arial"/>
                <a:cs typeface="Arial"/>
              </a:rPr>
              <a:t>swakemudi </a:t>
            </a:r>
            <a:r>
              <a:rPr sz="1800" spc="-40" dirty="0">
                <a:latin typeface="Arial"/>
                <a:cs typeface="Arial"/>
              </a:rPr>
              <a:t>pribadi  </a:t>
            </a:r>
            <a:r>
              <a:rPr sz="1800" spc="-85" dirty="0">
                <a:latin typeface="Arial"/>
                <a:cs typeface="Arial"/>
              </a:rPr>
              <a:t>'Dash' </a:t>
            </a:r>
            <a:r>
              <a:rPr sz="1800" spc="-135" dirty="0">
                <a:latin typeface="Arial"/>
                <a:cs typeface="Arial"/>
              </a:rPr>
              <a:t>yg </a:t>
            </a:r>
            <a:r>
              <a:rPr sz="1800" spc="-65" dirty="0">
                <a:latin typeface="Arial"/>
                <a:cs typeface="Arial"/>
              </a:rPr>
              <a:t>dapat </a:t>
            </a:r>
            <a:r>
              <a:rPr sz="1800" spc="-80" dirty="0">
                <a:latin typeface="Arial"/>
                <a:cs typeface="Arial"/>
              </a:rPr>
              <a:t>memandu </a:t>
            </a:r>
            <a:r>
              <a:rPr sz="1800" spc="-100" dirty="0">
                <a:latin typeface="Arial"/>
                <a:cs typeface="Arial"/>
              </a:rPr>
              <a:t>pelanggan </a:t>
            </a:r>
            <a:r>
              <a:rPr sz="1800" spc="-105" dirty="0">
                <a:latin typeface="Arial"/>
                <a:cs typeface="Arial"/>
              </a:rPr>
              <a:t>saat </a:t>
            </a:r>
            <a:r>
              <a:rPr sz="1800" spc="-90" dirty="0">
                <a:latin typeface="Arial"/>
                <a:cs typeface="Arial"/>
              </a:rPr>
              <a:t>mereka  </a:t>
            </a:r>
            <a:r>
              <a:rPr sz="1800" spc="-55" dirty="0">
                <a:latin typeface="Arial"/>
                <a:cs typeface="Arial"/>
              </a:rPr>
              <a:t>meminta produk </a:t>
            </a:r>
            <a:r>
              <a:rPr sz="1800" spc="-130" dirty="0">
                <a:latin typeface="Arial"/>
                <a:cs typeface="Arial"/>
              </a:rPr>
              <a:t>ke</a:t>
            </a:r>
            <a:r>
              <a:rPr sz="1800" spc="-175" dirty="0">
                <a:latin typeface="Arial"/>
                <a:cs typeface="Arial"/>
              </a:rPr>
              <a:t> </a:t>
            </a:r>
            <a:r>
              <a:rPr sz="1800" spc="-150" dirty="0">
                <a:latin typeface="Arial"/>
                <a:cs typeface="Arial"/>
              </a:rPr>
              <a:t>Dash</a:t>
            </a:r>
            <a:endParaRPr sz="1800">
              <a:latin typeface="Arial"/>
              <a:cs typeface="Arial"/>
            </a:endParaRPr>
          </a:p>
          <a:p>
            <a:pPr marL="12700" marR="938530">
              <a:lnSpc>
                <a:spcPct val="100000"/>
              </a:lnSpc>
            </a:pPr>
            <a:r>
              <a:rPr sz="1800" spc="-150" dirty="0">
                <a:latin typeface="Arial"/>
                <a:cs typeface="Arial"/>
              </a:rPr>
              <a:t>Dash </a:t>
            </a:r>
            <a:r>
              <a:rPr sz="1800" spc="-65" dirty="0">
                <a:latin typeface="Arial"/>
                <a:cs typeface="Arial"/>
              </a:rPr>
              <a:t>dapat </a:t>
            </a:r>
            <a:r>
              <a:rPr sz="1800" spc="-60" dirty="0">
                <a:latin typeface="Arial"/>
                <a:cs typeface="Arial"/>
              </a:rPr>
              <a:t>menghitung </a:t>
            </a:r>
            <a:r>
              <a:rPr sz="1800" spc="-5" dirty="0">
                <a:latin typeface="Arial"/>
                <a:cs typeface="Arial"/>
              </a:rPr>
              <a:t>total </a:t>
            </a:r>
            <a:r>
              <a:rPr sz="1800" spc="-85" dirty="0">
                <a:latin typeface="Arial"/>
                <a:cs typeface="Arial"/>
              </a:rPr>
              <a:t>dan</a:t>
            </a:r>
            <a:r>
              <a:rPr sz="1800" spc="-240" dirty="0">
                <a:latin typeface="Arial"/>
                <a:cs typeface="Arial"/>
              </a:rPr>
              <a:t> </a:t>
            </a:r>
            <a:r>
              <a:rPr sz="1800" spc="-80" dirty="0">
                <a:latin typeface="Arial"/>
                <a:cs typeface="Arial"/>
              </a:rPr>
              <a:t>mengelola  </a:t>
            </a:r>
            <a:r>
              <a:rPr sz="1800" spc="-95" dirty="0">
                <a:latin typeface="Arial"/>
                <a:cs typeface="Arial"/>
              </a:rPr>
              <a:t>pembayaran</a:t>
            </a:r>
            <a:endParaRPr sz="1800">
              <a:latin typeface="Arial"/>
              <a:cs typeface="Arial"/>
            </a:endParaRPr>
          </a:p>
          <a:p>
            <a:pPr marL="12700" marR="5080">
              <a:lnSpc>
                <a:spcPct val="100000"/>
              </a:lnSpc>
            </a:pPr>
            <a:r>
              <a:rPr sz="1800" spc="-50" dirty="0">
                <a:latin typeface="Arial"/>
                <a:cs typeface="Arial"/>
              </a:rPr>
              <a:t>Wallmart </a:t>
            </a:r>
            <a:r>
              <a:rPr sz="1800" spc="-95" dirty="0">
                <a:latin typeface="Arial"/>
                <a:cs typeface="Arial"/>
              </a:rPr>
              <a:t>berencana </a:t>
            </a:r>
            <a:r>
              <a:rPr sz="1800" spc="-75" dirty="0">
                <a:latin typeface="Arial"/>
                <a:cs typeface="Arial"/>
              </a:rPr>
              <a:t>mengganti </a:t>
            </a:r>
            <a:r>
              <a:rPr sz="1800" spc="-10" dirty="0">
                <a:latin typeface="Arial"/>
                <a:cs typeface="Arial"/>
              </a:rPr>
              <a:t>total </a:t>
            </a:r>
            <a:r>
              <a:rPr sz="1800" spc="-85" dirty="0">
                <a:latin typeface="Arial"/>
                <a:cs typeface="Arial"/>
              </a:rPr>
              <a:t>1,4 </a:t>
            </a:r>
            <a:r>
              <a:rPr sz="1800" spc="-30" dirty="0">
                <a:latin typeface="Arial"/>
                <a:cs typeface="Arial"/>
              </a:rPr>
              <a:t>juta </a:t>
            </a:r>
            <a:r>
              <a:rPr sz="1800" spc="-60" dirty="0">
                <a:latin typeface="Arial"/>
                <a:cs typeface="Arial"/>
              </a:rPr>
              <a:t>staf </a:t>
            </a:r>
            <a:r>
              <a:rPr sz="1800" spc="-25" dirty="0">
                <a:latin typeface="Arial"/>
                <a:cs typeface="Arial"/>
              </a:rPr>
              <a:t>di</a:t>
            </a:r>
            <a:r>
              <a:rPr sz="1800" spc="-335" dirty="0">
                <a:latin typeface="Arial"/>
                <a:cs typeface="Arial"/>
              </a:rPr>
              <a:t> </a:t>
            </a:r>
            <a:r>
              <a:rPr sz="1800" spc="-270" dirty="0">
                <a:latin typeface="Arial"/>
                <a:cs typeface="Arial"/>
              </a:rPr>
              <a:t>AS  </a:t>
            </a:r>
            <a:r>
              <a:rPr sz="1800" spc="-85" dirty="0">
                <a:latin typeface="Arial"/>
                <a:cs typeface="Arial"/>
              </a:rPr>
              <a:t>dan </a:t>
            </a:r>
            <a:r>
              <a:rPr sz="1800" spc="-30" dirty="0">
                <a:latin typeface="Arial"/>
                <a:cs typeface="Arial"/>
              </a:rPr>
              <a:t>di </a:t>
            </a:r>
            <a:r>
              <a:rPr sz="1800" spc="-65" dirty="0">
                <a:latin typeface="Arial"/>
                <a:cs typeface="Arial"/>
              </a:rPr>
              <a:t>seluruh </a:t>
            </a:r>
            <a:r>
              <a:rPr sz="1800" spc="-60" dirty="0">
                <a:latin typeface="Arial"/>
                <a:cs typeface="Arial"/>
              </a:rPr>
              <a:t>dunia </a:t>
            </a:r>
            <a:r>
              <a:rPr sz="1800" spc="-85" dirty="0">
                <a:latin typeface="Arial"/>
                <a:cs typeface="Arial"/>
              </a:rPr>
              <a:t>2,1 </a:t>
            </a:r>
            <a:r>
              <a:rPr sz="1800" spc="-25" dirty="0">
                <a:latin typeface="Arial"/>
                <a:cs typeface="Arial"/>
              </a:rPr>
              <a:t>juta</a:t>
            </a:r>
            <a:r>
              <a:rPr sz="1800" spc="-254" dirty="0">
                <a:latin typeface="Arial"/>
                <a:cs typeface="Arial"/>
              </a:rPr>
              <a:t> </a:t>
            </a:r>
            <a:r>
              <a:rPr sz="1800" spc="-65" dirty="0">
                <a:latin typeface="Arial"/>
                <a:cs typeface="Arial"/>
              </a:rPr>
              <a:t>staf</a:t>
            </a:r>
            <a:endParaRPr sz="1800">
              <a:latin typeface="Arial"/>
              <a:cs typeface="Arial"/>
            </a:endParaRPr>
          </a:p>
        </p:txBody>
      </p:sp>
      <p:sp>
        <p:nvSpPr>
          <p:cNvPr id="7" name="object 7"/>
          <p:cNvSpPr/>
          <p:nvPr/>
        </p:nvSpPr>
        <p:spPr>
          <a:xfrm>
            <a:off x="1036319" y="1908428"/>
            <a:ext cx="5478780" cy="2541270"/>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6783069" y="450303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9" name="object 9"/>
          <p:cNvSpPr txBox="1"/>
          <p:nvPr/>
        </p:nvSpPr>
        <p:spPr>
          <a:xfrm>
            <a:off x="6783069" y="614895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10" name="object 10"/>
          <p:cNvSpPr txBox="1"/>
          <p:nvPr/>
        </p:nvSpPr>
        <p:spPr>
          <a:xfrm>
            <a:off x="7068819" y="4515738"/>
            <a:ext cx="4974590" cy="2219960"/>
          </a:xfrm>
          <a:prstGeom prst="rect">
            <a:avLst/>
          </a:prstGeom>
        </p:spPr>
        <p:txBody>
          <a:bodyPr vert="horz" wrap="square" lIns="0" tIns="12700" rIns="0" bIns="0" rtlCol="0">
            <a:spAutoFit/>
          </a:bodyPr>
          <a:lstStyle/>
          <a:p>
            <a:pPr marL="12700" marR="5080">
              <a:lnSpc>
                <a:spcPct val="100000"/>
              </a:lnSpc>
              <a:spcBef>
                <a:spcPts val="100"/>
              </a:spcBef>
            </a:pPr>
            <a:r>
              <a:rPr sz="1800" spc="-85" dirty="0">
                <a:latin typeface="Arial"/>
                <a:cs typeface="Arial"/>
              </a:rPr>
              <a:t>Supermarket </a:t>
            </a:r>
            <a:r>
              <a:rPr sz="1800" spc="-120" dirty="0">
                <a:latin typeface="Arial"/>
                <a:cs typeface="Arial"/>
              </a:rPr>
              <a:t>Amazon ‘Amazon </a:t>
            </a:r>
            <a:r>
              <a:rPr sz="1800" spc="-95" dirty="0">
                <a:latin typeface="Arial"/>
                <a:cs typeface="Arial"/>
              </a:rPr>
              <a:t>Go’ </a:t>
            </a:r>
            <a:r>
              <a:rPr sz="1800" spc="-35" dirty="0">
                <a:latin typeface="Arial"/>
                <a:cs typeface="Arial"/>
              </a:rPr>
              <a:t>tidak </a:t>
            </a:r>
            <a:r>
              <a:rPr sz="1800" spc="-70" dirty="0">
                <a:latin typeface="Arial"/>
                <a:cs typeface="Arial"/>
              </a:rPr>
              <a:t>memerlukan  </a:t>
            </a:r>
            <a:r>
              <a:rPr sz="1800" spc="-95" dirty="0">
                <a:latin typeface="Arial"/>
                <a:cs typeface="Arial"/>
              </a:rPr>
              <a:t>dukungan </a:t>
            </a:r>
            <a:r>
              <a:rPr sz="1800" spc="-90" dirty="0">
                <a:latin typeface="Arial"/>
                <a:cs typeface="Arial"/>
              </a:rPr>
              <a:t>manusia. </a:t>
            </a:r>
            <a:r>
              <a:rPr sz="1800" spc="-75" dirty="0">
                <a:latin typeface="Arial"/>
                <a:cs typeface="Arial"/>
              </a:rPr>
              <a:t>Begitu </a:t>
            </a:r>
            <a:r>
              <a:rPr sz="1800" spc="-105" dirty="0">
                <a:latin typeface="Arial"/>
                <a:cs typeface="Arial"/>
              </a:rPr>
              <a:t>Anda </a:t>
            </a:r>
            <a:r>
              <a:rPr sz="1800" spc="-85" dirty="0">
                <a:latin typeface="Arial"/>
                <a:cs typeface="Arial"/>
              </a:rPr>
              <a:t>membuka </a:t>
            </a:r>
            <a:r>
              <a:rPr sz="1800" spc="-80" dirty="0">
                <a:latin typeface="Arial"/>
                <a:cs typeface="Arial"/>
              </a:rPr>
              <a:t>aplikasi,  </a:t>
            </a:r>
            <a:r>
              <a:rPr sz="1800" spc="-110" dirty="0">
                <a:latin typeface="Arial"/>
                <a:cs typeface="Arial"/>
              </a:rPr>
              <a:t>masukkan </a:t>
            </a:r>
            <a:r>
              <a:rPr sz="1800" spc="-55" dirty="0">
                <a:latin typeface="Arial"/>
                <a:cs typeface="Arial"/>
              </a:rPr>
              <a:t>produk </a:t>
            </a:r>
            <a:r>
              <a:rPr sz="1800" spc="-125" dirty="0">
                <a:latin typeface="Arial"/>
                <a:cs typeface="Arial"/>
              </a:rPr>
              <a:t>ke </a:t>
            </a:r>
            <a:r>
              <a:rPr sz="1800" spc="-80" dirty="0">
                <a:latin typeface="Arial"/>
                <a:cs typeface="Arial"/>
              </a:rPr>
              <a:t>dalam </a:t>
            </a:r>
            <a:r>
              <a:rPr sz="1800" spc="-85" dirty="0">
                <a:latin typeface="Arial"/>
                <a:cs typeface="Arial"/>
              </a:rPr>
              <a:t>keranjang, </a:t>
            </a:r>
            <a:r>
              <a:rPr sz="1800" spc="-80" dirty="0">
                <a:latin typeface="Arial"/>
                <a:cs typeface="Arial"/>
              </a:rPr>
              <a:t>kemudian  </a:t>
            </a:r>
            <a:r>
              <a:rPr sz="1800" spc="-100" dirty="0">
                <a:latin typeface="Arial"/>
                <a:cs typeface="Arial"/>
              </a:rPr>
              <a:t>sensor </a:t>
            </a:r>
            <a:r>
              <a:rPr sz="1800" spc="-60" dirty="0">
                <a:latin typeface="Arial"/>
                <a:cs typeface="Arial"/>
              </a:rPr>
              <a:t>menghitung </a:t>
            </a:r>
            <a:r>
              <a:rPr sz="1800" spc="-5" dirty="0">
                <a:latin typeface="Arial"/>
                <a:cs typeface="Arial"/>
              </a:rPr>
              <a:t>total </a:t>
            </a:r>
            <a:r>
              <a:rPr sz="1800" spc="-65" dirty="0">
                <a:latin typeface="Arial"/>
                <a:cs typeface="Arial"/>
              </a:rPr>
              <a:t>tagihan. </a:t>
            </a:r>
            <a:r>
              <a:rPr sz="1800" spc="-85" dirty="0">
                <a:latin typeface="Arial"/>
                <a:cs typeface="Arial"/>
              </a:rPr>
              <a:t>Aplikasi </a:t>
            </a:r>
            <a:r>
              <a:rPr sz="1800" spc="-90" dirty="0">
                <a:latin typeface="Arial"/>
                <a:cs typeface="Arial"/>
              </a:rPr>
              <a:t>melakukan  </a:t>
            </a:r>
            <a:r>
              <a:rPr sz="1800" spc="-95" dirty="0">
                <a:latin typeface="Arial"/>
                <a:cs typeface="Arial"/>
              </a:rPr>
              <a:t>penyelesaian pembayaran </a:t>
            </a:r>
            <a:r>
              <a:rPr sz="1800" spc="-45" dirty="0">
                <a:latin typeface="Arial"/>
                <a:cs typeface="Arial"/>
              </a:rPr>
              <a:t>otomatis </a:t>
            </a:r>
            <a:r>
              <a:rPr sz="1800" spc="-50" dirty="0">
                <a:latin typeface="Arial"/>
                <a:cs typeface="Arial"/>
              </a:rPr>
              <a:t>melalui </a:t>
            </a:r>
            <a:r>
              <a:rPr sz="1800" spc="-40" dirty="0">
                <a:latin typeface="Arial"/>
                <a:cs typeface="Arial"/>
              </a:rPr>
              <a:t>kartu  </a:t>
            </a:r>
            <a:r>
              <a:rPr sz="1800" spc="-25" dirty="0">
                <a:latin typeface="Arial"/>
                <a:cs typeface="Arial"/>
              </a:rPr>
              <a:t>kredit </a:t>
            </a:r>
            <a:r>
              <a:rPr sz="1800" spc="-135" dirty="0">
                <a:latin typeface="Arial"/>
                <a:cs typeface="Arial"/>
              </a:rPr>
              <a:t>yg </a:t>
            </a:r>
            <a:r>
              <a:rPr sz="1800" spc="-30" dirty="0">
                <a:latin typeface="Arial"/>
                <a:cs typeface="Arial"/>
              </a:rPr>
              <a:t>terdaftar di</a:t>
            </a:r>
            <a:r>
              <a:rPr sz="1800" spc="-200" dirty="0">
                <a:latin typeface="Arial"/>
                <a:cs typeface="Arial"/>
              </a:rPr>
              <a:t> </a:t>
            </a:r>
            <a:r>
              <a:rPr sz="1800" spc="-75" dirty="0">
                <a:latin typeface="Arial"/>
                <a:cs typeface="Arial"/>
              </a:rPr>
              <a:t>aplikasi.</a:t>
            </a:r>
            <a:endParaRPr sz="1800">
              <a:latin typeface="Arial"/>
              <a:cs typeface="Arial"/>
            </a:endParaRPr>
          </a:p>
          <a:p>
            <a:pPr marL="12700" marR="53340">
              <a:lnSpc>
                <a:spcPct val="100000"/>
              </a:lnSpc>
            </a:pPr>
            <a:r>
              <a:rPr sz="1800" spc="-85" dirty="0">
                <a:latin typeface="Arial"/>
                <a:cs typeface="Arial"/>
              </a:rPr>
              <a:t>3,4 </a:t>
            </a:r>
            <a:r>
              <a:rPr sz="1800" spc="-25" dirty="0">
                <a:latin typeface="Arial"/>
                <a:cs typeface="Arial"/>
              </a:rPr>
              <a:t>juta </a:t>
            </a:r>
            <a:r>
              <a:rPr sz="1800" spc="-85" dirty="0">
                <a:latin typeface="Arial"/>
                <a:cs typeface="Arial"/>
              </a:rPr>
              <a:t>kasir </a:t>
            </a:r>
            <a:r>
              <a:rPr sz="1800" spc="-114" dirty="0">
                <a:latin typeface="Arial"/>
                <a:cs typeface="Arial"/>
              </a:rPr>
              <a:t>sekarang </a:t>
            </a:r>
            <a:r>
              <a:rPr sz="1800" spc="-25" dirty="0">
                <a:latin typeface="Arial"/>
                <a:cs typeface="Arial"/>
              </a:rPr>
              <a:t>di </a:t>
            </a:r>
            <a:r>
              <a:rPr sz="1800" spc="-90" dirty="0">
                <a:latin typeface="Arial"/>
                <a:cs typeface="Arial"/>
              </a:rPr>
              <a:t>bawah </a:t>
            </a:r>
            <a:r>
              <a:rPr sz="1800" spc="-110" dirty="0">
                <a:latin typeface="Arial"/>
                <a:cs typeface="Arial"/>
              </a:rPr>
              <a:t>ancaman</a:t>
            </a:r>
            <a:r>
              <a:rPr sz="1800" spc="-250" dirty="0">
                <a:latin typeface="Arial"/>
                <a:cs typeface="Arial"/>
              </a:rPr>
              <a:t> </a:t>
            </a:r>
            <a:r>
              <a:rPr sz="1800" spc="-90" dirty="0">
                <a:latin typeface="Arial"/>
                <a:cs typeface="Arial"/>
              </a:rPr>
              <a:t>kehilangan  </a:t>
            </a:r>
            <a:r>
              <a:rPr sz="1800" spc="-80" dirty="0">
                <a:latin typeface="Arial"/>
                <a:cs typeface="Arial"/>
              </a:rPr>
              <a:t>pekerjaan</a:t>
            </a:r>
            <a:r>
              <a:rPr sz="1800" spc="-95" dirty="0">
                <a:latin typeface="Arial"/>
                <a:cs typeface="Arial"/>
              </a:rPr>
              <a:t> </a:t>
            </a:r>
            <a:r>
              <a:rPr sz="1800" spc="-85" dirty="0">
                <a:latin typeface="Arial"/>
                <a:cs typeface="Arial"/>
              </a:rPr>
              <a:t>mereka.</a:t>
            </a:r>
            <a:endParaRPr sz="1800">
              <a:latin typeface="Arial"/>
              <a:cs typeface="Arial"/>
            </a:endParaRPr>
          </a:p>
        </p:txBody>
      </p:sp>
      <p:sp>
        <p:nvSpPr>
          <p:cNvPr id="11" name="object 11"/>
          <p:cNvSpPr/>
          <p:nvPr/>
        </p:nvSpPr>
        <p:spPr>
          <a:xfrm>
            <a:off x="7023100" y="1908428"/>
            <a:ext cx="4765040" cy="254127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38428"/>
            <a:ext cx="9775190" cy="695960"/>
          </a:xfrm>
          <a:prstGeom prst="rect">
            <a:avLst/>
          </a:prstGeom>
        </p:spPr>
        <p:txBody>
          <a:bodyPr vert="horz" wrap="square" lIns="0" tIns="12700" rIns="0" bIns="0" rtlCol="0">
            <a:spAutoFit/>
          </a:bodyPr>
          <a:lstStyle/>
          <a:p>
            <a:pPr marL="12700">
              <a:lnSpc>
                <a:spcPct val="100000"/>
              </a:lnSpc>
              <a:spcBef>
                <a:spcPts val="100"/>
              </a:spcBef>
            </a:pPr>
            <a:r>
              <a:rPr spc="-5" dirty="0"/>
              <a:t>Orang (penjual) di toko akan</a:t>
            </a:r>
            <a:r>
              <a:rPr spc="-60" dirty="0"/>
              <a:t> </a:t>
            </a:r>
            <a:r>
              <a:rPr spc="-5" dirty="0"/>
              <a:t>digantikan</a:t>
            </a:r>
          </a:p>
        </p:txBody>
      </p:sp>
      <p:sp>
        <p:nvSpPr>
          <p:cNvPr id="3" name="object 3"/>
          <p:cNvSpPr txBox="1"/>
          <p:nvPr/>
        </p:nvSpPr>
        <p:spPr>
          <a:xfrm>
            <a:off x="6605269" y="2215768"/>
            <a:ext cx="11493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a:t>
            </a:r>
            <a:endParaRPr sz="2000">
              <a:latin typeface="Arial"/>
              <a:cs typeface="Arial"/>
            </a:endParaRPr>
          </a:p>
        </p:txBody>
      </p:sp>
      <p:sp>
        <p:nvSpPr>
          <p:cNvPr id="4" name="object 4"/>
          <p:cNvSpPr txBox="1"/>
          <p:nvPr/>
        </p:nvSpPr>
        <p:spPr>
          <a:xfrm>
            <a:off x="6605269" y="3739768"/>
            <a:ext cx="11493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a:t>
            </a:r>
            <a:endParaRPr sz="2000">
              <a:latin typeface="Arial"/>
              <a:cs typeface="Arial"/>
            </a:endParaRPr>
          </a:p>
        </p:txBody>
      </p:sp>
      <p:sp>
        <p:nvSpPr>
          <p:cNvPr id="5" name="object 5"/>
          <p:cNvSpPr txBox="1"/>
          <p:nvPr/>
        </p:nvSpPr>
        <p:spPr>
          <a:xfrm>
            <a:off x="6605269" y="4960238"/>
            <a:ext cx="11493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a:t>
            </a:r>
            <a:endParaRPr sz="2000">
              <a:latin typeface="Arial"/>
              <a:cs typeface="Arial"/>
            </a:endParaRPr>
          </a:p>
        </p:txBody>
      </p:sp>
      <p:sp>
        <p:nvSpPr>
          <p:cNvPr id="6" name="object 6"/>
          <p:cNvSpPr txBox="1"/>
          <p:nvPr/>
        </p:nvSpPr>
        <p:spPr>
          <a:xfrm>
            <a:off x="6605269" y="5874638"/>
            <a:ext cx="11493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a:t>
            </a:r>
            <a:endParaRPr sz="2000">
              <a:latin typeface="Arial"/>
              <a:cs typeface="Arial"/>
            </a:endParaRPr>
          </a:p>
        </p:txBody>
      </p:sp>
      <p:sp>
        <p:nvSpPr>
          <p:cNvPr id="7" name="object 7"/>
          <p:cNvSpPr txBox="1"/>
          <p:nvPr/>
        </p:nvSpPr>
        <p:spPr>
          <a:xfrm>
            <a:off x="1234747" y="2158236"/>
            <a:ext cx="4391660" cy="4293870"/>
          </a:xfrm>
          <a:prstGeom prst="rect">
            <a:avLst/>
          </a:prstGeom>
        </p:spPr>
        <p:txBody>
          <a:bodyPr vert="horz" wrap="square" lIns="0" tIns="12065" rIns="0" bIns="0" rtlCol="0">
            <a:spAutoFit/>
          </a:bodyPr>
          <a:lstStyle/>
          <a:p>
            <a:pPr marL="12700" marR="5080">
              <a:lnSpc>
                <a:spcPct val="100099"/>
              </a:lnSpc>
              <a:spcBef>
                <a:spcPts val="95"/>
              </a:spcBef>
            </a:pPr>
            <a:r>
              <a:rPr sz="2000" spc="-100" dirty="0">
                <a:latin typeface="Arial"/>
                <a:cs typeface="Arial"/>
              </a:rPr>
              <a:t>Robot </a:t>
            </a:r>
            <a:r>
              <a:rPr sz="2000" spc="-130" dirty="0">
                <a:latin typeface="Arial"/>
                <a:cs typeface="Arial"/>
              </a:rPr>
              <a:t>yang </a:t>
            </a:r>
            <a:r>
              <a:rPr sz="2000" spc="-70" dirty="0">
                <a:latin typeface="Arial"/>
                <a:cs typeface="Arial"/>
              </a:rPr>
              <a:t>dapat </a:t>
            </a:r>
            <a:r>
              <a:rPr sz="2000" spc="-80" dirty="0">
                <a:latin typeface="Arial"/>
                <a:cs typeface="Arial"/>
              </a:rPr>
              <a:t>berbicara </a:t>
            </a:r>
            <a:r>
              <a:rPr sz="2000" spc="-30" dirty="0">
                <a:latin typeface="Arial"/>
                <a:cs typeface="Arial"/>
              </a:rPr>
              <a:t>milik </a:t>
            </a:r>
            <a:r>
              <a:rPr sz="2000" spc="-95" dirty="0">
                <a:latin typeface="Arial"/>
                <a:cs typeface="Arial"/>
              </a:rPr>
              <a:t>Softbank  </a:t>
            </a:r>
            <a:r>
              <a:rPr sz="2000" spc="-160" dirty="0">
                <a:latin typeface="Arial"/>
                <a:cs typeface="Arial"/>
              </a:rPr>
              <a:t>Jepang </a:t>
            </a:r>
            <a:r>
              <a:rPr sz="2000" spc="-60" dirty="0">
                <a:latin typeface="Arial"/>
                <a:cs typeface="Arial"/>
              </a:rPr>
              <a:t>‘Pepper’ </a:t>
            </a:r>
            <a:r>
              <a:rPr sz="2000" spc="-70" dirty="0">
                <a:latin typeface="Arial"/>
                <a:cs typeface="Arial"/>
              </a:rPr>
              <a:t>dapat </a:t>
            </a:r>
            <a:r>
              <a:rPr sz="2000" spc="-100" dirty="0">
                <a:latin typeface="Arial"/>
                <a:cs typeface="Arial"/>
              </a:rPr>
              <a:t>disewa </a:t>
            </a:r>
            <a:r>
              <a:rPr sz="2000" spc="-125" dirty="0">
                <a:latin typeface="Arial"/>
                <a:cs typeface="Arial"/>
              </a:rPr>
              <a:t>hanya  </a:t>
            </a:r>
            <a:r>
              <a:rPr sz="2000" spc="-135" dirty="0">
                <a:latin typeface="Arial"/>
                <a:cs typeface="Arial"/>
              </a:rPr>
              <a:t>seharga </a:t>
            </a:r>
            <a:r>
              <a:rPr sz="2000" spc="-180" dirty="0">
                <a:latin typeface="Arial"/>
                <a:cs typeface="Arial"/>
              </a:rPr>
              <a:t>JPY55.000 </a:t>
            </a:r>
            <a:r>
              <a:rPr sz="2000" spc="-70" dirty="0">
                <a:latin typeface="Arial"/>
                <a:cs typeface="Arial"/>
              </a:rPr>
              <a:t>(sekitar </a:t>
            </a:r>
            <a:r>
              <a:rPr sz="2000" spc="-180" dirty="0">
                <a:latin typeface="Arial"/>
                <a:cs typeface="Arial"/>
              </a:rPr>
              <a:t>USD55) </a:t>
            </a:r>
            <a:r>
              <a:rPr sz="2000" spc="-55" dirty="0">
                <a:latin typeface="Arial"/>
                <a:cs typeface="Arial"/>
              </a:rPr>
              <a:t>per  </a:t>
            </a:r>
            <a:r>
              <a:rPr sz="2000" spc="-70" dirty="0">
                <a:latin typeface="Arial"/>
                <a:cs typeface="Arial"/>
              </a:rPr>
              <a:t>bulan </a:t>
            </a:r>
            <a:r>
              <a:rPr sz="2000" spc="-130" dirty="0">
                <a:latin typeface="Arial"/>
                <a:cs typeface="Arial"/>
              </a:rPr>
              <a:t>yang </a:t>
            </a:r>
            <a:r>
              <a:rPr sz="2000" spc="-50" dirty="0">
                <a:latin typeface="Arial"/>
                <a:cs typeface="Arial"/>
              </a:rPr>
              <a:t>lebih </a:t>
            </a:r>
            <a:r>
              <a:rPr sz="2000" spc="-70" dirty="0">
                <a:latin typeface="Arial"/>
                <a:cs typeface="Arial"/>
              </a:rPr>
              <a:t>murah </a:t>
            </a:r>
            <a:r>
              <a:rPr sz="2000" spc="-50" dirty="0">
                <a:latin typeface="Arial"/>
                <a:cs typeface="Arial"/>
              </a:rPr>
              <a:t>dari </a:t>
            </a:r>
            <a:r>
              <a:rPr sz="2000" spc="-80" dirty="0">
                <a:latin typeface="Arial"/>
                <a:cs typeface="Arial"/>
              </a:rPr>
              <a:t>gaji  manusia.......</a:t>
            </a:r>
            <a:endParaRPr sz="2000" dirty="0">
              <a:latin typeface="Arial"/>
              <a:cs typeface="Arial"/>
            </a:endParaRPr>
          </a:p>
          <a:p>
            <a:pPr marL="12700" marR="6350">
              <a:lnSpc>
                <a:spcPct val="100000"/>
              </a:lnSpc>
            </a:pPr>
            <a:r>
              <a:rPr sz="2000" spc="-60" dirty="0">
                <a:latin typeface="Arial"/>
                <a:cs typeface="Arial"/>
              </a:rPr>
              <a:t>Mizuho </a:t>
            </a:r>
            <a:r>
              <a:rPr sz="2000" spc="-114" dirty="0">
                <a:latin typeface="Arial"/>
                <a:cs typeface="Arial"/>
              </a:rPr>
              <a:t>Bank: </a:t>
            </a:r>
            <a:r>
              <a:rPr sz="2000" spc="-105" dirty="0">
                <a:latin typeface="Arial"/>
                <a:cs typeface="Arial"/>
              </a:rPr>
              <a:t>menyewa </a:t>
            </a:r>
            <a:r>
              <a:rPr sz="2000" spc="-40" dirty="0">
                <a:latin typeface="Arial"/>
                <a:cs typeface="Arial"/>
              </a:rPr>
              <a:t>untuk </a:t>
            </a:r>
            <a:r>
              <a:rPr sz="2000" spc="-100" dirty="0">
                <a:latin typeface="Arial"/>
                <a:cs typeface="Arial"/>
              </a:rPr>
              <a:t>100</a:t>
            </a:r>
            <a:r>
              <a:rPr sz="2000" spc="-215" dirty="0">
                <a:latin typeface="Arial"/>
                <a:cs typeface="Arial"/>
              </a:rPr>
              <a:t> </a:t>
            </a:r>
            <a:r>
              <a:rPr sz="2000" spc="-135" dirty="0">
                <a:latin typeface="Arial"/>
                <a:cs typeface="Arial"/>
              </a:rPr>
              <a:t>cabang  </a:t>
            </a:r>
            <a:r>
              <a:rPr sz="2000" spc="-110" dirty="0">
                <a:latin typeface="Arial"/>
                <a:cs typeface="Arial"/>
              </a:rPr>
              <a:t>pada </a:t>
            </a:r>
            <a:r>
              <a:rPr sz="2000" spc="-55" dirty="0">
                <a:latin typeface="Arial"/>
                <a:cs typeface="Arial"/>
              </a:rPr>
              <a:t>akhir </a:t>
            </a:r>
            <a:r>
              <a:rPr sz="2000" spc="-50" dirty="0">
                <a:latin typeface="Arial"/>
                <a:cs typeface="Arial"/>
              </a:rPr>
              <a:t>tahun </a:t>
            </a:r>
            <a:r>
              <a:rPr sz="2000" spc="-100" dirty="0">
                <a:latin typeface="Arial"/>
                <a:cs typeface="Arial"/>
              </a:rPr>
              <a:t>2016 </a:t>
            </a:r>
            <a:r>
              <a:rPr sz="2000" spc="-40" dirty="0">
                <a:latin typeface="Arial"/>
                <a:cs typeface="Arial"/>
              </a:rPr>
              <a:t>untuk </a:t>
            </a:r>
            <a:r>
              <a:rPr sz="2000" spc="-90" dirty="0">
                <a:latin typeface="Arial"/>
                <a:cs typeface="Arial"/>
              </a:rPr>
              <a:t>memandu  </a:t>
            </a:r>
            <a:r>
              <a:rPr sz="2000" spc="-110" dirty="0">
                <a:latin typeface="Arial"/>
                <a:cs typeface="Arial"/>
              </a:rPr>
              <a:t>pelanggan </a:t>
            </a:r>
            <a:r>
              <a:rPr sz="2000" spc="-95" dirty="0">
                <a:latin typeface="Arial"/>
                <a:cs typeface="Arial"/>
              </a:rPr>
              <a:t>dan </a:t>
            </a:r>
            <a:r>
              <a:rPr sz="2000" spc="-100" dirty="0">
                <a:latin typeface="Arial"/>
                <a:cs typeface="Arial"/>
              </a:rPr>
              <a:t>menjelaskan </a:t>
            </a:r>
            <a:r>
              <a:rPr sz="2000" spc="-55" dirty="0">
                <a:latin typeface="Arial"/>
                <a:cs typeface="Arial"/>
              </a:rPr>
              <a:t>produk  </a:t>
            </a:r>
            <a:r>
              <a:rPr sz="2000" spc="-125" dirty="0">
                <a:latin typeface="Arial"/>
                <a:cs typeface="Arial"/>
              </a:rPr>
              <a:t>keuangan</a:t>
            </a:r>
            <a:endParaRPr sz="2000" dirty="0">
              <a:latin typeface="Arial"/>
              <a:cs typeface="Arial"/>
            </a:endParaRPr>
          </a:p>
          <a:p>
            <a:pPr marL="12700" marR="310515">
              <a:lnSpc>
                <a:spcPct val="100000"/>
              </a:lnSpc>
            </a:pPr>
            <a:r>
              <a:rPr sz="2000" spc="-185" dirty="0">
                <a:latin typeface="Arial"/>
                <a:cs typeface="Arial"/>
              </a:rPr>
              <a:t>Pizza </a:t>
            </a:r>
            <a:r>
              <a:rPr sz="2000" spc="-45" dirty="0">
                <a:latin typeface="Arial"/>
                <a:cs typeface="Arial"/>
              </a:rPr>
              <a:t>Hut: dari </a:t>
            </a:r>
            <a:r>
              <a:rPr sz="2000" spc="-55" dirty="0">
                <a:latin typeface="Arial"/>
                <a:cs typeface="Arial"/>
              </a:rPr>
              <a:t>akhir </a:t>
            </a:r>
            <a:r>
              <a:rPr sz="2000" spc="-95" dirty="0">
                <a:latin typeface="Arial"/>
                <a:cs typeface="Arial"/>
              </a:rPr>
              <a:t>2016, </a:t>
            </a:r>
            <a:r>
              <a:rPr sz="2000" spc="-100" dirty="0">
                <a:latin typeface="Arial"/>
                <a:cs typeface="Arial"/>
              </a:rPr>
              <a:t>mereka</a:t>
            </a:r>
            <a:r>
              <a:rPr sz="2000" spc="-200" dirty="0">
                <a:latin typeface="Arial"/>
                <a:cs typeface="Arial"/>
              </a:rPr>
              <a:t> </a:t>
            </a:r>
            <a:r>
              <a:rPr sz="2000" spc="-130" dirty="0">
                <a:latin typeface="Arial"/>
                <a:cs typeface="Arial"/>
              </a:rPr>
              <a:t>akan  </a:t>
            </a:r>
            <a:r>
              <a:rPr sz="2000" spc="-85" dirty="0">
                <a:latin typeface="Arial"/>
                <a:cs typeface="Arial"/>
              </a:rPr>
              <a:t>mengambil </a:t>
            </a:r>
            <a:r>
              <a:rPr sz="2000" spc="-120" dirty="0">
                <a:latin typeface="Arial"/>
                <a:cs typeface="Arial"/>
              </a:rPr>
              <a:t>pesanan </a:t>
            </a:r>
            <a:r>
              <a:rPr sz="2000" spc="-135" dirty="0">
                <a:latin typeface="Arial"/>
                <a:cs typeface="Arial"/>
              </a:rPr>
              <a:t>pizza </a:t>
            </a:r>
            <a:r>
              <a:rPr sz="2000" spc="-100" dirty="0">
                <a:latin typeface="Arial"/>
                <a:cs typeface="Arial"/>
              </a:rPr>
              <a:t>dan </a:t>
            </a:r>
            <a:r>
              <a:rPr sz="2000" spc="-90" dirty="0">
                <a:latin typeface="Arial"/>
                <a:cs typeface="Arial"/>
              </a:rPr>
              <a:t>kalkulasi  </a:t>
            </a:r>
            <a:r>
              <a:rPr sz="2000" spc="-75" dirty="0">
                <a:latin typeface="Arial"/>
                <a:cs typeface="Arial"/>
              </a:rPr>
              <a:t>tagihan </a:t>
            </a:r>
            <a:r>
              <a:rPr sz="2000" spc="-25" dirty="0">
                <a:latin typeface="Arial"/>
                <a:cs typeface="Arial"/>
              </a:rPr>
              <a:t>di </a:t>
            </a:r>
            <a:r>
              <a:rPr sz="2000" spc="-75" dirty="0">
                <a:latin typeface="Arial"/>
                <a:cs typeface="Arial"/>
              </a:rPr>
              <a:t>seluruh </a:t>
            </a:r>
            <a:r>
              <a:rPr sz="2000" spc="-135" dirty="0">
                <a:latin typeface="Arial"/>
                <a:cs typeface="Arial"/>
              </a:rPr>
              <a:t>kawasan Asia  </a:t>
            </a:r>
            <a:r>
              <a:rPr sz="2000" spc="-80" dirty="0">
                <a:latin typeface="Arial"/>
                <a:cs typeface="Arial"/>
              </a:rPr>
              <a:t>Nestle: </a:t>
            </a:r>
            <a:r>
              <a:rPr sz="2000" spc="-135" dirty="0">
                <a:latin typeface="Arial"/>
                <a:cs typeface="Arial"/>
              </a:rPr>
              <a:t>Peppers </a:t>
            </a:r>
            <a:r>
              <a:rPr sz="2000" spc="-90" dirty="0">
                <a:latin typeface="Arial"/>
                <a:cs typeface="Arial"/>
              </a:rPr>
              <a:t>memperkenalkan </a:t>
            </a:r>
            <a:r>
              <a:rPr sz="2000" spc="-100" dirty="0">
                <a:latin typeface="Arial"/>
                <a:cs typeface="Arial"/>
              </a:rPr>
              <a:t>dan  </a:t>
            </a:r>
            <a:r>
              <a:rPr sz="2000" spc="-65" dirty="0">
                <a:latin typeface="Arial"/>
                <a:cs typeface="Arial"/>
              </a:rPr>
              <a:t>menjual </a:t>
            </a:r>
            <a:r>
              <a:rPr sz="2000" spc="-70" dirty="0">
                <a:latin typeface="Arial"/>
                <a:cs typeface="Arial"/>
              </a:rPr>
              <a:t>kopi </a:t>
            </a:r>
            <a:r>
              <a:rPr sz="2000" spc="-25" dirty="0">
                <a:latin typeface="Arial"/>
                <a:cs typeface="Arial"/>
              </a:rPr>
              <a:t>di </a:t>
            </a:r>
            <a:r>
              <a:rPr sz="2000" spc="-95" dirty="0">
                <a:latin typeface="Arial"/>
                <a:cs typeface="Arial"/>
              </a:rPr>
              <a:t>1.000 </a:t>
            </a:r>
            <a:r>
              <a:rPr sz="2000" spc="-175" dirty="0">
                <a:latin typeface="Arial"/>
                <a:cs typeface="Arial"/>
              </a:rPr>
              <a:t>Toko</a:t>
            </a:r>
            <a:r>
              <a:rPr sz="2000" spc="-270" dirty="0">
                <a:latin typeface="Arial"/>
                <a:cs typeface="Arial"/>
              </a:rPr>
              <a:t> </a:t>
            </a:r>
            <a:r>
              <a:rPr sz="2000" spc="-160" dirty="0">
                <a:latin typeface="Arial"/>
                <a:cs typeface="Arial"/>
              </a:rPr>
              <a:t>Jepang</a:t>
            </a:r>
            <a:endParaRPr sz="2000" dirty="0">
              <a:latin typeface="Arial"/>
              <a:cs typeface="Arial"/>
            </a:endParaRPr>
          </a:p>
        </p:txBody>
      </p:sp>
      <p:sp>
        <p:nvSpPr>
          <p:cNvPr id="8" name="object 8"/>
          <p:cNvSpPr/>
          <p:nvPr/>
        </p:nvSpPr>
        <p:spPr>
          <a:xfrm rot="752196">
            <a:off x="6642582" y="3074755"/>
            <a:ext cx="5193030" cy="2921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23" y="2713"/>
            <a:ext cx="12182354" cy="6852574"/>
          </a:xfrm>
          <a:prstGeom prst="rect">
            <a:avLst/>
          </a:prstGeom>
          <a:blipFill>
            <a:blip r:embed="rId2" cstate="print"/>
            <a:stretch>
              <a:fillRect/>
            </a:stretch>
          </a:blipFill>
        </p:spPr>
        <p:txBody>
          <a:bodyPr wrap="square" lIns="0" tIns="0" rIns="0" bIns="0" rtlCol="0"/>
          <a:lstStyle/>
          <a:p>
            <a:endParaRPr sz="2051" dirty="0"/>
          </a:p>
        </p:txBody>
      </p:sp>
      <p:sp>
        <p:nvSpPr>
          <p:cNvPr id="3" name="object 3"/>
          <p:cNvSpPr/>
          <p:nvPr/>
        </p:nvSpPr>
        <p:spPr>
          <a:xfrm>
            <a:off x="2131671" y="826600"/>
            <a:ext cx="7928658" cy="405114"/>
          </a:xfrm>
          <a:custGeom>
            <a:avLst/>
            <a:gdLst/>
            <a:ahLst/>
            <a:cxnLst/>
            <a:rect l="l" t="t" r="r" b="b"/>
            <a:pathLst>
              <a:path w="6959600" h="355600">
                <a:moveTo>
                  <a:pt x="0" y="0"/>
                </a:moveTo>
                <a:lnTo>
                  <a:pt x="6959600" y="0"/>
                </a:lnTo>
                <a:lnTo>
                  <a:pt x="6959600" y="355600"/>
                </a:lnTo>
                <a:lnTo>
                  <a:pt x="0" y="355600"/>
                </a:lnTo>
                <a:lnTo>
                  <a:pt x="0" y="0"/>
                </a:lnTo>
                <a:close/>
              </a:path>
            </a:pathLst>
          </a:custGeom>
          <a:noFill/>
        </p:spPr>
        <p:txBody>
          <a:bodyPr wrap="square" lIns="0" tIns="0" rIns="0" bIns="0" rtlCol="0"/>
          <a:lstStyle/>
          <a:p>
            <a:endParaRPr sz="2051"/>
          </a:p>
        </p:txBody>
      </p:sp>
      <p:sp>
        <p:nvSpPr>
          <p:cNvPr id="4" name="object 4"/>
          <p:cNvSpPr/>
          <p:nvPr/>
        </p:nvSpPr>
        <p:spPr>
          <a:xfrm>
            <a:off x="1292506" y="4760088"/>
            <a:ext cx="4065608" cy="390646"/>
          </a:xfrm>
          <a:prstGeom prst="rect">
            <a:avLst/>
          </a:prstGeom>
          <a:blipFill>
            <a:blip r:embed="rId3" cstate="print"/>
            <a:stretch>
              <a:fillRect/>
            </a:stretch>
          </a:blipFill>
        </p:spPr>
        <p:txBody>
          <a:bodyPr wrap="square" lIns="0" tIns="0" rIns="0" bIns="0" rtlCol="0"/>
          <a:lstStyle/>
          <a:p>
            <a:endParaRPr sz="2051"/>
          </a:p>
        </p:txBody>
      </p:sp>
      <p:sp>
        <p:nvSpPr>
          <p:cNvPr id="5" name="object 5"/>
          <p:cNvSpPr/>
          <p:nvPr/>
        </p:nvSpPr>
        <p:spPr>
          <a:xfrm>
            <a:off x="5430456" y="4745620"/>
            <a:ext cx="2980481" cy="405114"/>
          </a:xfrm>
          <a:prstGeom prst="rect">
            <a:avLst/>
          </a:prstGeom>
          <a:blipFill>
            <a:blip r:embed="rId4" cstate="print"/>
            <a:stretch>
              <a:fillRect/>
            </a:stretch>
          </a:blipFill>
        </p:spPr>
        <p:txBody>
          <a:bodyPr wrap="square" lIns="0" tIns="0" rIns="0" bIns="0" rtlCol="0"/>
          <a:lstStyle/>
          <a:p>
            <a:endParaRPr sz="2051"/>
          </a:p>
        </p:txBody>
      </p:sp>
      <p:sp>
        <p:nvSpPr>
          <p:cNvPr id="6" name="object 6"/>
          <p:cNvSpPr/>
          <p:nvPr/>
        </p:nvSpPr>
        <p:spPr>
          <a:xfrm>
            <a:off x="8468810" y="4745620"/>
            <a:ext cx="2430684" cy="405114"/>
          </a:xfrm>
          <a:prstGeom prst="rect">
            <a:avLst/>
          </a:prstGeom>
          <a:blipFill>
            <a:blip r:embed="rId5" cstate="print"/>
            <a:stretch>
              <a:fillRect/>
            </a:stretch>
          </a:blipFill>
        </p:spPr>
        <p:txBody>
          <a:bodyPr wrap="square" lIns="0" tIns="0" rIns="0" bIns="0" rtlCol="0"/>
          <a:lstStyle/>
          <a:p>
            <a:endParaRPr sz="2051"/>
          </a:p>
        </p:txBody>
      </p:sp>
      <p:sp>
        <p:nvSpPr>
          <p:cNvPr id="7" name="object 7"/>
          <p:cNvSpPr/>
          <p:nvPr/>
        </p:nvSpPr>
        <p:spPr>
          <a:xfrm>
            <a:off x="3650848" y="5223076"/>
            <a:ext cx="4919241" cy="405114"/>
          </a:xfrm>
          <a:prstGeom prst="rect">
            <a:avLst/>
          </a:prstGeom>
          <a:blipFill>
            <a:blip r:embed="rId6" cstate="print"/>
            <a:stretch>
              <a:fillRect/>
            </a:stretch>
          </a:blipFill>
        </p:spPr>
        <p:txBody>
          <a:bodyPr wrap="square" lIns="0" tIns="0" rIns="0" bIns="0" rtlCol="0"/>
          <a:lstStyle/>
          <a:p>
            <a:endParaRPr sz="2051"/>
          </a:p>
        </p:txBody>
      </p:sp>
      <p:sp>
        <p:nvSpPr>
          <p:cNvPr id="8" name="object 8"/>
          <p:cNvSpPr/>
          <p:nvPr/>
        </p:nvSpPr>
        <p:spPr>
          <a:xfrm>
            <a:off x="1357614" y="3656210"/>
            <a:ext cx="7928658" cy="405114"/>
          </a:xfrm>
          <a:prstGeom prst="rect">
            <a:avLst/>
          </a:prstGeom>
          <a:blipFill>
            <a:blip r:embed="rId7" cstate="print"/>
            <a:stretch>
              <a:fillRect/>
            </a:stretch>
          </a:blipFill>
        </p:spPr>
        <p:txBody>
          <a:bodyPr wrap="square" lIns="0" tIns="0" rIns="0" bIns="0" rtlCol="0"/>
          <a:lstStyle/>
          <a:p>
            <a:endParaRPr sz="2051"/>
          </a:p>
        </p:txBody>
      </p:sp>
      <p:sp>
        <p:nvSpPr>
          <p:cNvPr id="9" name="object 9"/>
          <p:cNvSpPr/>
          <p:nvPr/>
        </p:nvSpPr>
        <p:spPr>
          <a:xfrm>
            <a:off x="1292506" y="4760088"/>
            <a:ext cx="4065608" cy="390646"/>
          </a:xfrm>
          <a:custGeom>
            <a:avLst/>
            <a:gdLst/>
            <a:ahLst/>
            <a:cxnLst/>
            <a:rect l="l" t="t" r="r" b="b"/>
            <a:pathLst>
              <a:path w="3568700" h="342900">
                <a:moveTo>
                  <a:pt x="0" y="0"/>
                </a:moveTo>
                <a:lnTo>
                  <a:pt x="3568700" y="0"/>
                </a:lnTo>
                <a:lnTo>
                  <a:pt x="3568700" y="342900"/>
                </a:lnTo>
                <a:lnTo>
                  <a:pt x="0" y="342900"/>
                </a:lnTo>
                <a:lnTo>
                  <a:pt x="0" y="0"/>
                </a:lnTo>
                <a:close/>
              </a:path>
            </a:pathLst>
          </a:custGeom>
          <a:solidFill>
            <a:srgbClr val="000000">
              <a:alpha val="43136"/>
            </a:srgbClr>
          </a:solidFill>
        </p:spPr>
        <p:txBody>
          <a:bodyPr wrap="square" lIns="0" tIns="0" rIns="0" bIns="0" rtlCol="0"/>
          <a:lstStyle/>
          <a:p>
            <a:endParaRPr sz="2051"/>
          </a:p>
        </p:txBody>
      </p:sp>
      <p:sp>
        <p:nvSpPr>
          <p:cNvPr id="11" name="object 11"/>
          <p:cNvSpPr/>
          <p:nvPr/>
        </p:nvSpPr>
        <p:spPr>
          <a:xfrm>
            <a:off x="5430456" y="4745620"/>
            <a:ext cx="2980481" cy="405114"/>
          </a:xfrm>
          <a:custGeom>
            <a:avLst/>
            <a:gdLst/>
            <a:ahLst/>
            <a:cxnLst/>
            <a:rect l="l" t="t" r="r" b="b"/>
            <a:pathLst>
              <a:path w="2616200" h="355600">
                <a:moveTo>
                  <a:pt x="0" y="0"/>
                </a:moveTo>
                <a:lnTo>
                  <a:pt x="2616200" y="0"/>
                </a:lnTo>
                <a:lnTo>
                  <a:pt x="2616200" y="355600"/>
                </a:lnTo>
                <a:lnTo>
                  <a:pt x="0" y="355600"/>
                </a:lnTo>
                <a:lnTo>
                  <a:pt x="0" y="0"/>
                </a:lnTo>
                <a:close/>
              </a:path>
            </a:pathLst>
          </a:custGeom>
          <a:solidFill>
            <a:srgbClr val="000000">
              <a:alpha val="43136"/>
            </a:srgbClr>
          </a:solidFill>
        </p:spPr>
        <p:txBody>
          <a:bodyPr wrap="square" lIns="0" tIns="0" rIns="0" bIns="0" rtlCol="0"/>
          <a:lstStyle/>
          <a:p>
            <a:endParaRPr sz="2051"/>
          </a:p>
        </p:txBody>
      </p:sp>
      <p:sp>
        <p:nvSpPr>
          <p:cNvPr id="13" name="object 13"/>
          <p:cNvSpPr/>
          <p:nvPr/>
        </p:nvSpPr>
        <p:spPr>
          <a:xfrm>
            <a:off x="8468810" y="4745620"/>
            <a:ext cx="1634924" cy="405114"/>
          </a:xfrm>
          <a:custGeom>
            <a:avLst/>
            <a:gdLst/>
            <a:ahLst/>
            <a:cxnLst/>
            <a:rect l="l" t="t" r="r" b="b"/>
            <a:pathLst>
              <a:path w="1435100" h="355600">
                <a:moveTo>
                  <a:pt x="0" y="0"/>
                </a:moveTo>
                <a:lnTo>
                  <a:pt x="1435100" y="0"/>
                </a:lnTo>
                <a:lnTo>
                  <a:pt x="1435100" y="355600"/>
                </a:lnTo>
                <a:lnTo>
                  <a:pt x="0" y="355600"/>
                </a:lnTo>
                <a:lnTo>
                  <a:pt x="0" y="0"/>
                </a:lnTo>
                <a:close/>
              </a:path>
            </a:pathLst>
          </a:custGeom>
          <a:solidFill>
            <a:srgbClr val="000000">
              <a:alpha val="43136"/>
            </a:srgbClr>
          </a:solidFill>
        </p:spPr>
        <p:txBody>
          <a:bodyPr wrap="square" lIns="0" tIns="0" rIns="0" bIns="0" rtlCol="0"/>
          <a:lstStyle/>
          <a:p>
            <a:endParaRPr sz="2051"/>
          </a:p>
        </p:txBody>
      </p:sp>
      <p:sp>
        <p:nvSpPr>
          <p:cNvPr id="15" name="object 15"/>
          <p:cNvSpPr/>
          <p:nvPr/>
        </p:nvSpPr>
        <p:spPr>
          <a:xfrm>
            <a:off x="10103734" y="4817962"/>
            <a:ext cx="795759" cy="332772"/>
          </a:xfrm>
          <a:custGeom>
            <a:avLst/>
            <a:gdLst/>
            <a:ahLst/>
            <a:cxnLst/>
            <a:rect l="l" t="t" r="r" b="b"/>
            <a:pathLst>
              <a:path w="698500" h="292100">
                <a:moveTo>
                  <a:pt x="0" y="0"/>
                </a:moveTo>
                <a:lnTo>
                  <a:pt x="698500" y="0"/>
                </a:lnTo>
                <a:lnTo>
                  <a:pt x="698500" y="292100"/>
                </a:lnTo>
                <a:lnTo>
                  <a:pt x="0" y="292100"/>
                </a:lnTo>
                <a:lnTo>
                  <a:pt x="0" y="0"/>
                </a:lnTo>
                <a:close/>
              </a:path>
            </a:pathLst>
          </a:custGeom>
          <a:solidFill>
            <a:srgbClr val="000000">
              <a:alpha val="43136"/>
            </a:srgbClr>
          </a:solidFill>
        </p:spPr>
        <p:txBody>
          <a:bodyPr wrap="square" lIns="0" tIns="0" rIns="0" bIns="0" rtlCol="0"/>
          <a:lstStyle/>
          <a:p>
            <a:endParaRPr sz="2051"/>
          </a:p>
        </p:txBody>
      </p:sp>
      <p:sp>
        <p:nvSpPr>
          <p:cNvPr id="20" name="object 20"/>
          <p:cNvSpPr txBox="1"/>
          <p:nvPr/>
        </p:nvSpPr>
        <p:spPr>
          <a:xfrm>
            <a:off x="11702054" y="6505151"/>
            <a:ext cx="143959" cy="187677"/>
          </a:xfrm>
          <a:prstGeom prst="rect">
            <a:avLst/>
          </a:prstGeom>
        </p:spPr>
        <p:txBody>
          <a:bodyPr vert="horz" wrap="square" lIns="0" tIns="3617" rIns="0" bIns="0" rtlCol="0">
            <a:spAutoFit/>
          </a:bodyPr>
          <a:lstStyle/>
          <a:p>
            <a:pPr marL="28936">
              <a:spcBef>
                <a:spcPts val="28"/>
              </a:spcBef>
            </a:pPr>
            <a:fld id="{81D60167-4931-47E6-BA6A-407CBD079E47}" type="slidenum">
              <a:rPr sz="1196" spc="6" dirty="0">
                <a:solidFill>
                  <a:srgbClr val="FFFFFF"/>
                </a:solidFill>
                <a:latin typeface="Arial"/>
                <a:cs typeface="Arial"/>
              </a:rPr>
              <a:pPr marL="28936">
                <a:spcBef>
                  <a:spcPts val="28"/>
                </a:spcBef>
              </a:pPr>
              <a:t>2</a:t>
            </a:fld>
            <a:endParaRPr sz="1196">
              <a:latin typeface="Arial"/>
              <a:cs typeface="Arial"/>
            </a:endParaRPr>
          </a:p>
        </p:txBody>
      </p:sp>
      <p:sp>
        <p:nvSpPr>
          <p:cNvPr id="19" name="object 19"/>
          <p:cNvSpPr txBox="1">
            <a:spLocks noGrp="1"/>
          </p:cNvSpPr>
          <p:nvPr>
            <p:ph type="title"/>
          </p:nvPr>
        </p:nvSpPr>
        <p:spPr>
          <a:xfrm>
            <a:off x="648665" y="3429000"/>
            <a:ext cx="11197348" cy="2982400"/>
          </a:xfrm>
          <a:prstGeom prst="rect">
            <a:avLst/>
          </a:prstGeom>
        </p:spPr>
        <p:txBody>
          <a:bodyPr vert="horz" wrap="square" lIns="0" tIns="8681" rIns="0" bIns="0" rtlCol="0" anchor="t">
            <a:spAutoFit/>
          </a:bodyPr>
          <a:lstStyle/>
          <a:p>
            <a:pPr marL="13021" marR="56425" indent="836965" algn="ctr">
              <a:lnSpc>
                <a:spcPct val="111700"/>
              </a:lnSpc>
              <a:spcBef>
                <a:spcPts val="68"/>
              </a:spcBef>
            </a:pPr>
            <a:r>
              <a:rPr spc="-11" dirty="0">
                <a:solidFill>
                  <a:srgbClr val="FFFFFF"/>
                </a:solidFill>
              </a:rPr>
              <a:t>Selama </a:t>
            </a:r>
            <a:r>
              <a:rPr spc="-28" dirty="0">
                <a:solidFill>
                  <a:srgbClr val="FFFFFF"/>
                </a:solidFill>
              </a:rPr>
              <a:t>beberapa </a:t>
            </a:r>
            <a:r>
              <a:rPr spc="-11" dirty="0">
                <a:solidFill>
                  <a:srgbClr val="FFFFFF"/>
                </a:solidFill>
              </a:rPr>
              <a:t>tahun </a:t>
            </a:r>
            <a:r>
              <a:rPr spc="-17" dirty="0">
                <a:solidFill>
                  <a:srgbClr val="FFFFFF"/>
                </a:solidFill>
              </a:rPr>
              <a:t>belakangan </a:t>
            </a:r>
            <a:r>
              <a:rPr spc="-34" dirty="0">
                <a:solidFill>
                  <a:srgbClr val="FFFFFF"/>
                </a:solidFill>
              </a:rPr>
              <a:t>ini, </a:t>
            </a:r>
            <a:r>
              <a:rPr spc="40" dirty="0">
                <a:solidFill>
                  <a:srgbClr val="FFFFFF"/>
                </a:solidFill>
              </a:rPr>
              <a:t>kita</a:t>
            </a:r>
            <a:r>
              <a:rPr spc="-518" dirty="0">
                <a:solidFill>
                  <a:srgbClr val="FFFFFF"/>
                </a:solidFill>
              </a:rPr>
              <a:t> </a:t>
            </a:r>
            <a:r>
              <a:rPr spc="28" dirty="0">
                <a:solidFill>
                  <a:srgbClr val="FFFFFF"/>
                </a:solidFill>
              </a:rPr>
              <a:t>dibuat  </a:t>
            </a:r>
            <a:r>
              <a:rPr spc="-28" dirty="0">
                <a:solidFill>
                  <a:srgbClr val="FFFFFF"/>
                </a:solidFill>
              </a:rPr>
              <a:t>terperangah </a:t>
            </a:r>
            <a:r>
              <a:rPr spc="-11" dirty="0">
                <a:solidFill>
                  <a:srgbClr val="FFFFFF"/>
                </a:solidFill>
              </a:rPr>
              <a:t>menyaksikan </a:t>
            </a:r>
            <a:r>
              <a:rPr spc="6" dirty="0" err="1">
                <a:solidFill>
                  <a:schemeClr val="bg1"/>
                </a:solidFill>
              </a:rPr>
              <a:t>betapa</a:t>
            </a:r>
            <a:r>
              <a:rPr spc="-261" dirty="0">
                <a:solidFill>
                  <a:schemeClr val="bg1"/>
                </a:solidFill>
              </a:rPr>
              <a:t> </a:t>
            </a:r>
            <a:r>
              <a:rPr spc="-63" dirty="0" err="1">
                <a:solidFill>
                  <a:schemeClr val="bg1"/>
                </a:solidFill>
              </a:rPr>
              <a:t>dahsyatnya</a:t>
            </a:r>
            <a:r>
              <a:rPr lang="id-ID" spc="-63" dirty="0">
                <a:solidFill>
                  <a:schemeClr val="bg1"/>
                </a:solidFill>
              </a:rPr>
              <a:t> DISRUPSI m</a:t>
            </a:r>
            <a:r>
              <a:rPr spc="11" dirty="0" err="1">
                <a:solidFill>
                  <a:schemeClr val="bg1"/>
                </a:solidFill>
              </a:rPr>
              <a:t>elanda</a:t>
            </a:r>
            <a:r>
              <a:rPr spc="11" dirty="0">
                <a:solidFill>
                  <a:schemeClr val="bg1"/>
                </a:solidFill>
              </a:rPr>
              <a:t> </a:t>
            </a:r>
            <a:r>
              <a:rPr spc="17" dirty="0">
                <a:solidFill>
                  <a:schemeClr val="bg1"/>
                </a:solidFill>
              </a:rPr>
              <a:t>sektor </a:t>
            </a:r>
            <a:r>
              <a:rPr spc="-11" dirty="0">
                <a:solidFill>
                  <a:schemeClr val="bg1"/>
                </a:solidFill>
              </a:rPr>
              <a:t>kehidupan</a:t>
            </a:r>
            <a:r>
              <a:rPr spc="-387" dirty="0">
                <a:solidFill>
                  <a:schemeClr val="bg1"/>
                </a:solidFill>
              </a:rPr>
              <a:t> </a:t>
            </a:r>
            <a:r>
              <a:rPr spc="17" dirty="0">
                <a:solidFill>
                  <a:schemeClr val="bg1"/>
                </a:solidFill>
              </a:rPr>
              <a:t>kita.</a:t>
            </a:r>
          </a:p>
        </p:txBody>
      </p:sp>
      <p:sp>
        <p:nvSpPr>
          <p:cNvPr id="22" name="TextBox 21">
            <a:extLst>
              <a:ext uri="{FF2B5EF4-FFF2-40B4-BE49-F238E27FC236}">
                <a16:creationId xmlns:a16="http://schemas.microsoft.com/office/drawing/2014/main" id="{9B7B9903-4A8B-47C4-A1E9-4387C671C9D3}"/>
              </a:ext>
            </a:extLst>
          </p:cNvPr>
          <p:cNvSpPr txBox="1"/>
          <p:nvPr/>
        </p:nvSpPr>
        <p:spPr>
          <a:xfrm>
            <a:off x="5638800" y="2708563"/>
            <a:ext cx="914400" cy="914400"/>
          </a:xfrm>
          <a:prstGeom prst="rect">
            <a:avLst/>
          </a:prstGeom>
          <a:noFill/>
        </p:spPr>
        <p:txBody>
          <a:bodyPr wrap="square" rtlCol="0">
            <a:spAutoFit/>
          </a:bodyPr>
          <a:lstStyle/>
          <a:p>
            <a:endParaRPr lang="id-ID" dirty="0"/>
          </a:p>
        </p:txBody>
      </p:sp>
      <p:sp>
        <p:nvSpPr>
          <p:cNvPr id="23" name="Rectangle 22">
            <a:extLst>
              <a:ext uri="{FF2B5EF4-FFF2-40B4-BE49-F238E27FC236}">
                <a16:creationId xmlns:a16="http://schemas.microsoft.com/office/drawing/2014/main" id="{7685DCA8-19DD-4C70-B1DB-91407966CD2D}"/>
              </a:ext>
            </a:extLst>
          </p:cNvPr>
          <p:cNvSpPr/>
          <p:nvPr/>
        </p:nvSpPr>
        <p:spPr>
          <a:xfrm>
            <a:off x="2244436" y="386591"/>
            <a:ext cx="7703127" cy="2585323"/>
          </a:xfrm>
          <a:prstGeom prst="rect">
            <a:avLst/>
          </a:prstGeom>
          <a:noFill/>
        </p:spPr>
        <p:txBody>
          <a:bodyPr wrap="square" lIns="91440" tIns="45720" rIns="91440" bIns="45720">
            <a:spAutoFit/>
          </a:bodyPr>
          <a:lstStyle/>
          <a:p>
            <a:pPr algn="ctr"/>
            <a:r>
              <a:rPr lang="id-ID"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Menristekdikti dalam Rakernas 2019 mengatakan</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R="5080">
              <a:lnSpc>
                <a:spcPts val="4750"/>
              </a:lnSpc>
              <a:spcBef>
                <a:spcPts val="700"/>
              </a:spcBef>
            </a:pPr>
            <a:r>
              <a:rPr spc="-5" dirty="0"/>
              <a:t>Asisten dan wartawan akan digantikan  oleh robot</a:t>
            </a:r>
            <a:r>
              <a:rPr spc="-250" dirty="0"/>
              <a:t> </a:t>
            </a:r>
            <a:r>
              <a:rPr dirty="0"/>
              <a:t>AI</a:t>
            </a:r>
          </a:p>
        </p:txBody>
      </p:sp>
      <p:sp>
        <p:nvSpPr>
          <p:cNvPr id="3" name="object 3"/>
          <p:cNvSpPr txBox="1"/>
          <p:nvPr/>
        </p:nvSpPr>
        <p:spPr>
          <a:xfrm>
            <a:off x="915669" y="489419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4" name="object 4"/>
          <p:cNvSpPr txBox="1"/>
          <p:nvPr/>
        </p:nvSpPr>
        <p:spPr>
          <a:xfrm>
            <a:off x="915669" y="599147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5" name="object 5"/>
          <p:cNvSpPr txBox="1"/>
          <p:nvPr/>
        </p:nvSpPr>
        <p:spPr>
          <a:xfrm>
            <a:off x="1201419" y="4906898"/>
            <a:ext cx="4365625" cy="1671320"/>
          </a:xfrm>
          <a:prstGeom prst="rect">
            <a:avLst/>
          </a:prstGeom>
        </p:spPr>
        <p:txBody>
          <a:bodyPr vert="horz" wrap="square" lIns="0" tIns="12700" rIns="0" bIns="0" rtlCol="0">
            <a:spAutoFit/>
          </a:bodyPr>
          <a:lstStyle/>
          <a:p>
            <a:pPr marL="12700" marR="5080">
              <a:lnSpc>
                <a:spcPct val="100000"/>
              </a:lnSpc>
              <a:spcBef>
                <a:spcPts val="100"/>
              </a:spcBef>
            </a:pPr>
            <a:r>
              <a:rPr sz="1800" spc="-120" dirty="0">
                <a:latin typeface="Arial"/>
                <a:cs typeface="Arial"/>
              </a:rPr>
              <a:t>Perusahaan </a:t>
            </a:r>
            <a:r>
              <a:rPr sz="1800" spc="-135" dirty="0">
                <a:latin typeface="Arial"/>
                <a:cs typeface="Arial"/>
              </a:rPr>
              <a:t>IT </a:t>
            </a:r>
            <a:r>
              <a:rPr sz="1800" spc="-80" dirty="0">
                <a:latin typeface="Arial"/>
                <a:cs typeface="Arial"/>
              </a:rPr>
              <a:t>memperkenalkan </a:t>
            </a:r>
            <a:r>
              <a:rPr sz="1800" spc="-90" dirty="0">
                <a:latin typeface="Arial"/>
                <a:cs typeface="Arial"/>
              </a:rPr>
              <a:t>asisten  pengenalan </a:t>
            </a:r>
            <a:r>
              <a:rPr sz="1800" spc="-110" dirty="0">
                <a:latin typeface="Arial"/>
                <a:cs typeface="Arial"/>
              </a:rPr>
              <a:t>suara </a:t>
            </a:r>
            <a:r>
              <a:rPr sz="1800" spc="-75" dirty="0">
                <a:latin typeface="Arial"/>
                <a:cs typeface="Arial"/>
              </a:rPr>
              <a:t>AI: Apple </a:t>
            </a:r>
            <a:r>
              <a:rPr sz="1800" spc="-80" dirty="0">
                <a:latin typeface="Arial"/>
                <a:cs typeface="Arial"/>
              </a:rPr>
              <a:t>Siri, </a:t>
            </a:r>
            <a:r>
              <a:rPr sz="1800" spc="-120" dirty="0">
                <a:latin typeface="Arial"/>
                <a:cs typeface="Arial"/>
              </a:rPr>
              <a:t>Amazon </a:t>
            </a:r>
            <a:r>
              <a:rPr sz="1800" spc="-110" dirty="0">
                <a:latin typeface="Arial"/>
                <a:cs typeface="Arial"/>
              </a:rPr>
              <a:t>Alexa,  </a:t>
            </a:r>
            <a:r>
              <a:rPr sz="1800" spc="-40" dirty="0">
                <a:latin typeface="Arial"/>
                <a:cs typeface="Arial"/>
              </a:rPr>
              <a:t>Microsoft </a:t>
            </a:r>
            <a:r>
              <a:rPr sz="1800" spc="-90" dirty="0">
                <a:latin typeface="Arial"/>
                <a:cs typeface="Arial"/>
              </a:rPr>
              <a:t>Cortana, </a:t>
            </a:r>
            <a:r>
              <a:rPr sz="1800" spc="-95" dirty="0">
                <a:latin typeface="Arial"/>
                <a:cs typeface="Arial"/>
              </a:rPr>
              <a:t>Asisten </a:t>
            </a:r>
            <a:r>
              <a:rPr sz="1800" spc="-100" dirty="0">
                <a:latin typeface="Arial"/>
                <a:cs typeface="Arial"/>
              </a:rPr>
              <a:t>Google, </a:t>
            </a:r>
            <a:r>
              <a:rPr sz="1800" spc="-85" dirty="0">
                <a:latin typeface="Arial"/>
                <a:cs typeface="Arial"/>
              </a:rPr>
              <a:t>dan  </a:t>
            </a:r>
            <a:r>
              <a:rPr sz="1800" spc="-125" dirty="0">
                <a:latin typeface="Arial"/>
                <a:cs typeface="Arial"/>
              </a:rPr>
              <a:t>Facebook</a:t>
            </a:r>
            <a:r>
              <a:rPr sz="1800" spc="-110" dirty="0">
                <a:latin typeface="Arial"/>
                <a:cs typeface="Arial"/>
              </a:rPr>
              <a:t> </a:t>
            </a:r>
            <a:r>
              <a:rPr sz="1800" spc="-50" dirty="0">
                <a:latin typeface="Arial"/>
                <a:cs typeface="Arial"/>
              </a:rPr>
              <a:t>.</a:t>
            </a:r>
            <a:endParaRPr sz="1800">
              <a:latin typeface="Arial"/>
              <a:cs typeface="Arial"/>
            </a:endParaRPr>
          </a:p>
          <a:p>
            <a:pPr marL="12700" marR="41910">
              <a:lnSpc>
                <a:spcPct val="100000"/>
              </a:lnSpc>
            </a:pPr>
            <a:r>
              <a:rPr sz="1800" spc="-140" dirty="0">
                <a:latin typeface="Arial"/>
                <a:cs typeface="Arial"/>
              </a:rPr>
              <a:t>Selama </a:t>
            </a:r>
            <a:r>
              <a:rPr sz="1800" spc="-95" dirty="0">
                <a:latin typeface="Arial"/>
                <a:cs typeface="Arial"/>
              </a:rPr>
              <a:t>2001 </a:t>
            </a:r>
            <a:r>
              <a:rPr sz="1800" spc="-80" dirty="0">
                <a:latin typeface="Arial"/>
                <a:cs typeface="Arial"/>
              </a:rPr>
              <a:t>-2013, </a:t>
            </a:r>
            <a:r>
              <a:rPr sz="1800" spc="-90" dirty="0">
                <a:latin typeface="Arial"/>
                <a:cs typeface="Arial"/>
              </a:rPr>
              <a:t>163.000 </a:t>
            </a:r>
            <a:r>
              <a:rPr sz="1800" spc="-80" dirty="0">
                <a:latin typeface="Arial"/>
                <a:cs typeface="Arial"/>
              </a:rPr>
              <a:t>pekerjaan </a:t>
            </a:r>
            <a:r>
              <a:rPr sz="1800" spc="-90" dirty="0">
                <a:latin typeface="Arial"/>
                <a:cs typeface="Arial"/>
              </a:rPr>
              <a:t>asisten  </a:t>
            </a:r>
            <a:r>
              <a:rPr sz="1800" spc="-70" dirty="0">
                <a:latin typeface="Arial"/>
                <a:cs typeface="Arial"/>
              </a:rPr>
              <a:t>hilang </a:t>
            </a:r>
            <a:r>
              <a:rPr sz="1800" spc="-25" dirty="0">
                <a:latin typeface="Arial"/>
                <a:cs typeface="Arial"/>
              </a:rPr>
              <a:t>di</a:t>
            </a:r>
            <a:r>
              <a:rPr sz="1800" spc="-135" dirty="0">
                <a:latin typeface="Arial"/>
                <a:cs typeface="Arial"/>
              </a:rPr>
              <a:t> </a:t>
            </a:r>
            <a:r>
              <a:rPr sz="1800" spc="-75" dirty="0">
                <a:latin typeface="Arial"/>
                <a:cs typeface="Arial"/>
              </a:rPr>
              <a:t>Inggris.</a:t>
            </a:r>
            <a:endParaRPr sz="1800">
              <a:latin typeface="Arial"/>
              <a:cs typeface="Arial"/>
            </a:endParaRPr>
          </a:p>
        </p:txBody>
      </p:sp>
      <p:sp>
        <p:nvSpPr>
          <p:cNvPr id="6" name="object 6"/>
          <p:cNvSpPr/>
          <p:nvPr/>
        </p:nvSpPr>
        <p:spPr>
          <a:xfrm>
            <a:off x="996950" y="1855088"/>
            <a:ext cx="4582160" cy="2854960"/>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6960869" y="4928488"/>
            <a:ext cx="4309110" cy="1122680"/>
          </a:xfrm>
          <a:prstGeom prst="rect">
            <a:avLst/>
          </a:prstGeom>
        </p:spPr>
        <p:txBody>
          <a:bodyPr vert="horz" wrap="square" lIns="0" tIns="12700" rIns="0" bIns="0" rtlCol="0">
            <a:spAutoFit/>
          </a:bodyPr>
          <a:lstStyle/>
          <a:p>
            <a:pPr marL="12700" marR="5080">
              <a:lnSpc>
                <a:spcPct val="100000"/>
              </a:lnSpc>
              <a:spcBef>
                <a:spcPts val="100"/>
              </a:spcBef>
            </a:pPr>
            <a:r>
              <a:rPr sz="1800" spc="-120" dirty="0">
                <a:latin typeface="Arial"/>
                <a:cs typeface="Arial"/>
              </a:rPr>
              <a:t>Perusahaan </a:t>
            </a:r>
            <a:r>
              <a:rPr sz="1800" spc="-65" dirty="0">
                <a:latin typeface="Arial"/>
                <a:cs typeface="Arial"/>
              </a:rPr>
              <a:t>surat </a:t>
            </a:r>
            <a:r>
              <a:rPr sz="1800" spc="-90" dirty="0">
                <a:latin typeface="Arial"/>
                <a:cs typeface="Arial"/>
              </a:rPr>
              <a:t>kabar </a:t>
            </a:r>
            <a:r>
              <a:rPr sz="1800" spc="-265" dirty="0">
                <a:latin typeface="Arial"/>
                <a:cs typeface="Arial"/>
              </a:rPr>
              <a:t>AS </a:t>
            </a:r>
            <a:r>
              <a:rPr sz="1800" spc="-100" dirty="0">
                <a:latin typeface="Arial"/>
                <a:cs typeface="Arial"/>
              </a:rPr>
              <a:t>menggunakan  </a:t>
            </a:r>
            <a:r>
              <a:rPr sz="1800" spc="-80" dirty="0">
                <a:latin typeface="Arial"/>
                <a:cs typeface="Arial"/>
              </a:rPr>
              <a:t>perangkat </a:t>
            </a:r>
            <a:r>
              <a:rPr sz="1800" spc="-70" dirty="0">
                <a:latin typeface="Arial"/>
                <a:cs typeface="Arial"/>
              </a:rPr>
              <a:t>lunak </a:t>
            </a:r>
            <a:r>
              <a:rPr sz="1800" spc="-105" dirty="0">
                <a:latin typeface="Arial"/>
                <a:cs typeface="Arial"/>
              </a:rPr>
              <a:t>AI </a:t>
            </a:r>
            <a:r>
              <a:rPr sz="1800" spc="-40" dirty="0">
                <a:latin typeface="Arial"/>
                <a:cs typeface="Arial"/>
              </a:rPr>
              <a:t>untuk </a:t>
            </a:r>
            <a:r>
              <a:rPr sz="1800" spc="-70" dirty="0">
                <a:latin typeface="Arial"/>
                <a:cs typeface="Arial"/>
              </a:rPr>
              <a:t>memproduksi </a:t>
            </a:r>
            <a:r>
              <a:rPr sz="1800" spc="-35" dirty="0">
                <a:latin typeface="Arial"/>
                <a:cs typeface="Arial"/>
              </a:rPr>
              <a:t>berita  </a:t>
            </a:r>
            <a:r>
              <a:rPr sz="1800" spc="-95" dirty="0">
                <a:latin typeface="Arial"/>
                <a:cs typeface="Arial"/>
              </a:rPr>
              <a:t>olahraga </a:t>
            </a:r>
            <a:r>
              <a:rPr sz="1800" spc="-85" dirty="0">
                <a:latin typeface="Arial"/>
                <a:cs typeface="Arial"/>
              </a:rPr>
              <a:t>dan </a:t>
            </a:r>
            <a:r>
              <a:rPr sz="1800" spc="-70" dirty="0">
                <a:latin typeface="Arial"/>
                <a:cs typeface="Arial"/>
              </a:rPr>
              <a:t>pelaporan </a:t>
            </a:r>
            <a:r>
              <a:rPr sz="1800" spc="-114" dirty="0">
                <a:latin typeface="Arial"/>
                <a:cs typeface="Arial"/>
              </a:rPr>
              <a:t>keuangan </a:t>
            </a:r>
            <a:r>
              <a:rPr sz="1800" spc="-95" dirty="0">
                <a:latin typeface="Arial"/>
                <a:cs typeface="Arial"/>
              </a:rPr>
              <a:t>perusahaan  </a:t>
            </a:r>
            <a:r>
              <a:rPr sz="1800" spc="-50" dirty="0">
                <a:latin typeface="Arial"/>
                <a:cs typeface="Arial"/>
              </a:rPr>
              <a:t>seperti </a:t>
            </a:r>
            <a:r>
              <a:rPr sz="1800" spc="-240" dirty="0">
                <a:latin typeface="Arial"/>
                <a:cs typeface="Arial"/>
              </a:rPr>
              <a:t>AP, </a:t>
            </a:r>
            <a:r>
              <a:rPr sz="1800" spc="-110" dirty="0">
                <a:latin typeface="Arial"/>
                <a:cs typeface="Arial"/>
              </a:rPr>
              <a:t>Forbes, </a:t>
            </a:r>
            <a:r>
              <a:rPr sz="1800" spc="-85" dirty="0">
                <a:latin typeface="Arial"/>
                <a:cs typeface="Arial"/>
              </a:rPr>
              <a:t>dan </a:t>
            </a:r>
            <a:r>
              <a:rPr sz="1800" spc="-204" dirty="0">
                <a:latin typeface="Arial"/>
                <a:cs typeface="Arial"/>
              </a:rPr>
              <a:t>LA</a:t>
            </a:r>
            <a:r>
              <a:rPr sz="1800" spc="-275" dirty="0">
                <a:latin typeface="Arial"/>
                <a:cs typeface="Arial"/>
              </a:rPr>
              <a:t> </a:t>
            </a:r>
            <a:r>
              <a:rPr sz="1800" spc="-110" dirty="0">
                <a:latin typeface="Arial"/>
                <a:cs typeface="Arial"/>
              </a:rPr>
              <a:t>Times.</a:t>
            </a:r>
            <a:endParaRPr sz="1800">
              <a:latin typeface="Arial"/>
              <a:cs typeface="Arial"/>
            </a:endParaRPr>
          </a:p>
        </p:txBody>
      </p:sp>
      <p:sp>
        <p:nvSpPr>
          <p:cNvPr id="8" name="object 8"/>
          <p:cNvSpPr/>
          <p:nvPr/>
        </p:nvSpPr>
        <p:spPr>
          <a:xfrm>
            <a:off x="6027255" y="1855088"/>
            <a:ext cx="5580544" cy="282448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R="5080">
              <a:lnSpc>
                <a:spcPts val="4750"/>
              </a:lnSpc>
              <a:spcBef>
                <a:spcPts val="700"/>
              </a:spcBef>
            </a:pPr>
            <a:r>
              <a:rPr spc="-5" dirty="0"/>
              <a:t>Bahkan dokter dan pengacara pun akan  digantikan oleh</a:t>
            </a:r>
            <a:r>
              <a:rPr spc="-254" dirty="0"/>
              <a:t> </a:t>
            </a:r>
            <a:r>
              <a:rPr dirty="0"/>
              <a:t>AI</a:t>
            </a:r>
          </a:p>
        </p:txBody>
      </p:sp>
      <p:sp>
        <p:nvSpPr>
          <p:cNvPr id="3" name="object 3"/>
          <p:cNvSpPr txBox="1"/>
          <p:nvPr/>
        </p:nvSpPr>
        <p:spPr>
          <a:xfrm>
            <a:off x="6757669" y="5071998"/>
            <a:ext cx="4714240" cy="1549400"/>
          </a:xfrm>
          <a:prstGeom prst="rect">
            <a:avLst/>
          </a:prstGeom>
        </p:spPr>
        <p:txBody>
          <a:bodyPr vert="horz" wrap="square" lIns="0" tIns="12700" rIns="0" bIns="0" rtlCol="0">
            <a:spAutoFit/>
          </a:bodyPr>
          <a:lstStyle/>
          <a:p>
            <a:pPr marL="12700" marR="5080">
              <a:lnSpc>
                <a:spcPct val="100000"/>
              </a:lnSpc>
              <a:spcBef>
                <a:spcPts val="100"/>
              </a:spcBef>
            </a:pPr>
            <a:r>
              <a:rPr sz="2000" spc="-100" dirty="0">
                <a:latin typeface="Arial"/>
                <a:cs typeface="Arial"/>
              </a:rPr>
              <a:t>Firma </a:t>
            </a:r>
            <a:r>
              <a:rPr sz="2000" spc="-75" dirty="0">
                <a:latin typeface="Arial"/>
                <a:cs typeface="Arial"/>
              </a:rPr>
              <a:t>hukum </a:t>
            </a:r>
            <a:r>
              <a:rPr sz="2000" spc="-300" dirty="0">
                <a:latin typeface="Arial"/>
                <a:cs typeface="Arial"/>
              </a:rPr>
              <a:t>AS </a:t>
            </a:r>
            <a:r>
              <a:rPr sz="2000" spc="-85" dirty="0">
                <a:latin typeface="Arial"/>
                <a:cs typeface="Arial"/>
              </a:rPr>
              <a:t>BakerHostetler </a:t>
            </a:r>
            <a:r>
              <a:rPr sz="2000" spc="-105" dirty="0">
                <a:latin typeface="Arial"/>
                <a:cs typeface="Arial"/>
              </a:rPr>
              <a:t>menyewa </a:t>
            </a:r>
            <a:r>
              <a:rPr sz="2000" spc="-114" dirty="0">
                <a:latin typeface="Arial"/>
                <a:cs typeface="Arial"/>
              </a:rPr>
              <a:t>AI  </a:t>
            </a:r>
            <a:r>
              <a:rPr sz="2000" spc="-130" dirty="0">
                <a:latin typeface="Arial"/>
                <a:cs typeface="Arial"/>
              </a:rPr>
              <a:t>yang </a:t>
            </a:r>
            <a:r>
              <a:rPr sz="2000" spc="-60" dirty="0">
                <a:latin typeface="Arial"/>
                <a:cs typeface="Arial"/>
              </a:rPr>
              <a:t>disebut </a:t>
            </a:r>
            <a:r>
              <a:rPr sz="2000" spc="-135" dirty="0">
                <a:latin typeface="Arial"/>
                <a:cs typeface="Arial"/>
              </a:rPr>
              <a:t>'Ross' </a:t>
            </a:r>
            <a:r>
              <a:rPr sz="2000" spc="-40" dirty="0">
                <a:latin typeface="Arial"/>
                <a:cs typeface="Arial"/>
              </a:rPr>
              <a:t>untuk </a:t>
            </a:r>
            <a:r>
              <a:rPr sz="2000" spc="-100" dirty="0">
                <a:latin typeface="Arial"/>
                <a:cs typeface="Arial"/>
              </a:rPr>
              <a:t>menangani </a:t>
            </a:r>
            <a:r>
              <a:rPr sz="2000" spc="-145" dirty="0">
                <a:latin typeface="Arial"/>
                <a:cs typeface="Arial"/>
              </a:rPr>
              <a:t>kasus-  </a:t>
            </a:r>
            <a:r>
              <a:rPr sz="2000" spc="-160" dirty="0">
                <a:latin typeface="Arial"/>
                <a:cs typeface="Arial"/>
              </a:rPr>
              <a:t>kasus </a:t>
            </a:r>
            <a:r>
              <a:rPr sz="2000" spc="-60" dirty="0">
                <a:latin typeface="Arial"/>
                <a:cs typeface="Arial"/>
              </a:rPr>
              <a:t>kepailitan. </a:t>
            </a:r>
            <a:r>
              <a:rPr sz="2000" spc="-85" dirty="0">
                <a:latin typeface="Arial"/>
                <a:cs typeface="Arial"/>
              </a:rPr>
              <a:t>MD </a:t>
            </a:r>
            <a:r>
              <a:rPr sz="2000" spc="-100" dirty="0">
                <a:latin typeface="Arial"/>
                <a:cs typeface="Arial"/>
              </a:rPr>
              <a:t>Anderson </a:t>
            </a:r>
            <a:r>
              <a:rPr sz="2000" spc="-140" dirty="0">
                <a:latin typeface="Arial"/>
                <a:cs typeface="Arial"/>
              </a:rPr>
              <a:t>Cancer </a:t>
            </a:r>
            <a:r>
              <a:rPr sz="2000" spc="-100" dirty="0">
                <a:latin typeface="Arial"/>
                <a:cs typeface="Arial"/>
              </a:rPr>
              <a:t>Centre  </a:t>
            </a:r>
            <a:r>
              <a:rPr sz="2000" spc="-90" dirty="0">
                <a:latin typeface="Arial"/>
                <a:cs typeface="Arial"/>
              </a:rPr>
              <a:t>mempekerjakan IBM </a:t>
            </a:r>
            <a:r>
              <a:rPr sz="2000" spc="-114" dirty="0">
                <a:latin typeface="Arial"/>
                <a:cs typeface="Arial"/>
              </a:rPr>
              <a:t>AI </a:t>
            </a:r>
            <a:r>
              <a:rPr sz="2000" spc="-95" dirty="0">
                <a:latin typeface="Arial"/>
                <a:cs typeface="Arial"/>
              </a:rPr>
              <a:t>Watson. </a:t>
            </a:r>
            <a:r>
              <a:rPr sz="2000" spc="-114" dirty="0">
                <a:latin typeface="Arial"/>
                <a:cs typeface="Arial"/>
              </a:rPr>
              <a:t>Akurasinya  </a:t>
            </a:r>
            <a:r>
              <a:rPr sz="2000" spc="-70" dirty="0">
                <a:latin typeface="Arial"/>
                <a:cs typeface="Arial"/>
              </a:rPr>
              <a:t>sekitar</a:t>
            </a:r>
            <a:r>
              <a:rPr sz="2000" spc="-110" dirty="0">
                <a:latin typeface="Arial"/>
                <a:cs typeface="Arial"/>
              </a:rPr>
              <a:t> </a:t>
            </a:r>
            <a:r>
              <a:rPr sz="2000" spc="-185" dirty="0">
                <a:latin typeface="Arial"/>
                <a:cs typeface="Arial"/>
              </a:rPr>
              <a:t>96%</a:t>
            </a:r>
            <a:endParaRPr sz="2000">
              <a:latin typeface="Arial"/>
              <a:cs typeface="Arial"/>
            </a:endParaRPr>
          </a:p>
        </p:txBody>
      </p:sp>
      <p:sp>
        <p:nvSpPr>
          <p:cNvPr id="4" name="object 4"/>
          <p:cNvSpPr/>
          <p:nvPr/>
        </p:nvSpPr>
        <p:spPr>
          <a:xfrm>
            <a:off x="6680200" y="1691258"/>
            <a:ext cx="5125720" cy="32004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47700" y="3060318"/>
            <a:ext cx="5715000" cy="31496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38428"/>
            <a:ext cx="8721725" cy="695960"/>
          </a:xfrm>
          <a:prstGeom prst="rect">
            <a:avLst/>
          </a:prstGeom>
        </p:spPr>
        <p:txBody>
          <a:bodyPr vert="horz" wrap="square" lIns="0" tIns="12700" rIns="0" bIns="0" rtlCol="0">
            <a:spAutoFit/>
          </a:bodyPr>
          <a:lstStyle/>
          <a:p>
            <a:pPr marL="12700">
              <a:lnSpc>
                <a:spcPct val="100000"/>
              </a:lnSpc>
              <a:spcBef>
                <a:spcPts val="100"/>
              </a:spcBef>
            </a:pPr>
            <a:r>
              <a:rPr spc="-45" dirty="0"/>
              <a:t>Telemarketer </a:t>
            </a:r>
            <a:r>
              <a:rPr spc="-5" dirty="0"/>
              <a:t>akan menjadi</a:t>
            </a:r>
            <a:r>
              <a:rPr spc="-35" dirty="0"/>
              <a:t> </a:t>
            </a:r>
            <a:r>
              <a:rPr spc="-5" dirty="0"/>
              <a:t>sejarah</a:t>
            </a:r>
          </a:p>
        </p:txBody>
      </p:sp>
      <p:sp>
        <p:nvSpPr>
          <p:cNvPr id="3" name="object 3"/>
          <p:cNvSpPr txBox="1"/>
          <p:nvPr/>
        </p:nvSpPr>
        <p:spPr>
          <a:xfrm>
            <a:off x="915669" y="6137528"/>
            <a:ext cx="1060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t>
            </a:r>
            <a:endParaRPr sz="1800">
              <a:latin typeface="Arial"/>
              <a:cs typeface="Arial"/>
            </a:endParaRPr>
          </a:p>
        </p:txBody>
      </p:sp>
      <p:sp>
        <p:nvSpPr>
          <p:cNvPr id="4" name="object 4"/>
          <p:cNvSpPr txBox="1"/>
          <p:nvPr/>
        </p:nvSpPr>
        <p:spPr>
          <a:xfrm>
            <a:off x="915669" y="5325998"/>
            <a:ext cx="9424670" cy="1122680"/>
          </a:xfrm>
          <a:prstGeom prst="rect">
            <a:avLst/>
          </a:prstGeom>
        </p:spPr>
        <p:txBody>
          <a:bodyPr vert="horz" wrap="square" lIns="0" tIns="12700" rIns="0" bIns="0" rtlCol="0">
            <a:spAutoFit/>
          </a:bodyPr>
          <a:lstStyle/>
          <a:p>
            <a:pPr marL="298450" indent="-285750">
              <a:lnSpc>
                <a:spcPct val="100000"/>
              </a:lnSpc>
              <a:spcBef>
                <a:spcPts val="100"/>
              </a:spcBef>
              <a:buChar char="•"/>
              <a:tabLst>
                <a:tab pos="297815" algn="l"/>
                <a:tab pos="298450" algn="l"/>
              </a:tabLst>
            </a:pPr>
            <a:r>
              <a:rPr sz="1800" spc="-40" dirty="0">
                <a:latin typeface="Arial"/>
                <a:cs typeface="Arial"/>
              </a:rPr>
              <a:t>‘Chatbot’ </a:t>
            </a:r>
            <a:r>
              <a:rPr sz="1800" spc="-90" dirty="0">
                <a:latin typeface="Arial"/>
                <a:cs typeface="Arial"/>
              </a:rPr>
              <a:t>adalah </a:t>
            </a:r>
            <a:r>
              <a:rPr sz="1800" spc="-80" dirty="0">
                <a:latin typeface="Arial"/>
                <a:cs typeface="Arial"/>
              </a:rPr>
              <a:t>perangkat </a:t>
            </a:r>
            <a:r>
              <a:rPr sz="1800" spc="-70" dirty="0">
                <a:latin typeface="Arial"/>
                <a:cs typeface="Arial"/>
              </a:rPr>
              <a:t>lunak </a:t>
            </a:r>
            <a:r>
              <a:rPr sz="1800" spc="-100" dirty="0">
                <a:latin typeface="Arial"/>
                <a:cs typeface="Arial"/>
              </a:rPr>
              <a:t>percakapan </a:t>
            </a:r>
            <a:r>
              <a:rPr sz="1800" spc="-95" dirty="0">
                <a:latin typeface="Arial"/>
                <a:cs typeface="Arial"/>
              </a:rPr>
              <a:t>berbasis</a:t>
            </a:r>
            <a:r>
              <a:rPr sz="1800" spc="-200" dirty="0">
                <a:latin typeface="Arial"/>
                <a:cs typeface="Arial"/>
              </a:rPr>
              <a:t> </a:t>
            </a:r>
            <a:r>
              <a:rPr sz="1800" spc="-85" dirty="0">
                <a:latin typeface="Arial"/>
                <a:cs typeface="Arial"/>
              </a:rPr>
              <a:t>AI.</a:t>
            </a:r>
            <a:endParaRPr sz="1800">
              <a:latin typeface="Arial"/>
              <a:cs typeface="Arial"/>
            </a:endParaRPr>
          </a:p>
          <a:p>
            <a:pPr marL="298450" marR="5080" indent="-285750">
              <a:lnSpc>
                <a:spcPct val="100000"/>
              </a:lnSpc>
              <a:buChar char="•"/>
              <a:tabLst>
                <a:tab pos="297815" algn="l"/>
                <a:tab pos="298450" algn="l"/>
              </a:tabLst>
            </a:pPr>
            <a:r>
              <a:rPr sz="1800" spc="-95" dirty="0">
                <a:latin typeface="Arial"/>
                <a:cs typeface="Arial"/>
              </a:rPr>
              <a:t>Dapat </a:t>
            </a:r>
            <a:r>
              <a:rPr sz="1800" spc="-75" dirty="0">
                <a:latin typeface="Arial"/>
                <a:cs typeface="Arial"/>
              </a:rPr>
              <a:t>mengambil </a:t>
            </a:r>
            <a:r>
              <a:rPr sz="1800" spc="-110" dirty="0">
                <a:latin typeface="Arial"/>
                <a:cs typeface="Arial"/>
              </a:rPr>
              <a:t>pesanan </a:t>
            </a:r>
            <a:r>
              <a:rPr sz="1800" spc="-70" dirty="0">
                <a:latin typeface="Arial"/>
                <a:cs typeface="Arial"/>
              </a:rPr>
              <a:t>belanja </a:t>
            </a:r>
            <a:r>
              <a:rPr sz="1800" spc="-85" dirty="0">
                <a:latin typeface="Arial"/>
                <a:cs typeface="Arial"/>
              </a:rPr>
              <a:t>dan </a:t>
            </a:r>
            <a:r>
              <a:rPr sz="1800" spc="-90" dirty="0">
                <a:latin typeface="Arial"/>
                <a:cs typeface="Arial"/>
              </a:rPr>
              <a:t>konseling </a:t>
            </a:r>
            <a:r>
              <a:rPr sz="1800" spc="-80" dirty="0">
                <a:latin typeface="Arial"/>
                <a:cs typeface="Arial"/>
              </a:rPr>
              <a:t>seolah-olah </a:t>
            </a:r>
            <a:r>
              <a:rPr sz="1800" spc="-100" dirty="0">
                <a:latin typeface="Arial"/>
                <a:cs typeface="Arial"/>
              </a:rPr>
              <a:t>pelanggan </a:t>
            </a:r>
            <a:r>
              <a:rPr sz="1800" spc="-120" dirty="0">
                <a:latin typeface="Arial"/>
                <a:cs typeface="Arial"/>
              </a:rPr>
              <a:t>sedang </a:t>
            </a:r>
            <a:r>
              <a:rPr sz="1800" spc="-80" dirty="0">
                <a:latin typeface="Arial"/>
                <a:cs typeface="Arial"/>
              </a:rPr>
              <a:t>berdiskusi </a:t>
            </a:r>
            <a:r>
              <a:rPr sz="1800" spc="-105" dirty="0">
                <a:latin typeface="Arial"/>
                <a:cs typeface="Arial"/>
              </a:rPr>
              <a:t>dengan  seorang </a:t>
            </a:r>
            <a:r>
              <a:rPr sz="1800" spc="-60" dirty="0">
                <a:latin typeface="Arial"/>
                <a:cs typeface="Arial"/>
              </a:rPr>
              <a:t>teman </a:t>
            </a:r>
            <a:r>
              <a:rPr sz="1800" spc="-50" dirty="0">
                <a:latin typeface="Arial"/>
                <a:cs typeface="Arial"/>
              </a:rPr>
              <a:t>melalui</a:t>
            </a:r>
            <a:r>
              <a:rPr sz="1800" spc="-130" dirty="0">
                <a:latin typeface="Arial"/>
                <a:cs typeface="Arial"/>
              </a:rPr>
              <a:t> </a:t>
            </a:r>
            <a:r>
              <a:rPr sz="1800" spc="-55" dirty="0">
                <a:latin typeface="Arial"/>
                <a:cs typeface="Arial"/>
              </a:rPr>
              <a:t>obrolan.</a:t>
            </a:r>
            <a:endParaRPr sz="1800">
              <a:latin typeface="Arial"/>
              <a:cs typeface="Arial"/>
            </a:endParaRPr>
          </a:p>
          <a:p>
            <a:pPr marL="298450">
              <a:lnSpc>
                <a:spcPct val="100000"/>
              </a:lnSpc>
            </a:pPr>
            <a:r>
              <a:rPr sz="1800" spc="-110" dirty="0">
                <a:latin typeface="Arial"/>
                <a:cs typeface="Arial"/>
              </a:rPr>
              <a:t>Pekerjaan </a:t>
            </a:r>
            <a:r>
              <a:rPr sz="1800" spc="-105" dirty="0">
                <a:latin typeface="Arial"/>
                <a:cs typeface="Arial"/>
              </a:rPr>
              <a:t># </a:t>
            </a:r>
            <a:r>
              <a:rPr sz="1800" spc="-90" dirty="0">
                <a:latin typeface="Arial"/>
                <a:cs typeface="Arial"/>
              </a:rPr>
              <a:t>1 </a:t>
            </a:r>
            <a:r>
              <a:rPr sz="1800" spc="-120" dirty="0">
                <a:latin typeface="Arial"/>
                <a:cs typeface="Arial"/>
              </a:rPr>
              <a:t>yang </a:t>
            </a:r>
            <a:r>
              <a:rPr sz="1800" spc="-114" dirty="0">
                <a:latin typeface="Arial"/>
                <a:cs typeface="Arial"/>
              </a:rPr>
              <a:t>akan </a:t>
            </a:r>
            <a:r>
              <a:rPr sz="1800" spc="-55" dirty="0">
                <a:latin typeface="Arial"/>
                <a:cs typeface="Arial"/>
              </a:rPr>
              <a:t>diganti </a:t>
            </a:r>
            <a:r>
              <a:rPr sz="1800" spc="-80" dirty="0">
                <a:latin typeface="Arial"/>
                <a:cs typeface="Arial"/>
              </a:rPr>
              <a:t>dalam </a:t>
            </a:r>
            <a:r>
              <a:rPr sz="1800" spc="-95" dirty="0">
                <a:latin typeface="Arial"/>
                <a:cs typeface="Arial"/>
              </a:rPr>
              <a:t>20 </a:t>
            </a:r>
            <a:r>
              <a:rPr sz="1800" spc="-50" dirty="0">
                <a:latin typeface="Arial"/>
                <a:cs typeface="Arial"/>
              </a:rPr>
              <a:t>tahun </a:t>
            </a:r>
            <a:r>
              <a:rPr sz="1800" spc="-90" dirty="0">
                <a:latin typeface="Arial"/>
                <a:cs typeface="Arial"/>
              </a:rPr>
              <a:t>adalah </a:t>
            </a:r>
            <a:r>
              <a:rPr sz="1800" spc="-50" dirty="0">
                <a:latin typeface="Arial"/>
                <a:cs typeface="Arial"/>
              </a:rPr>
              <a:t>telemarketer </a:t>
            </a:r>
            <a:r>
              <a:rPr sz="1800" spc="-75" dirty="0">
                <a:latin typeface="Arial"/>
                <a:cs typeface="Arial"/>
              </a:rPr>
              <a:t>(Oxford University,</a:t>
            </a:r>
            <a:r>
              <a:rPr sz="1800" spc="-120" dirty="0">
                <a:latin typeface="Arial"/>
                <a:cs typeface="Arial"/>
              </a:rPr>
              <a:t> </a:t>
            </a:r>
            <a:r>
              <a:rPr sz="1800" spc="-85" dirty="0">
                <a:latin typeface="Arial"/>
                <a:cs typeface="Arial"/>
              </a:rPr>
              <a:t>2014)</a:t>
            </a:r>
            <a:endParaRPr sz="1800">
              <a:latin typeface="Arial"/>
              <a:cs typeface="Arial"/>
            </a:endParaRPr>
          </a:p>
        </p:txBody>
      </p:sp>
      <p:sp>
        <p:nvSpPr>
          <p:cNvPr id="5" name="object 5"/>
          <p:cNvSpPr/>
          <p:nvPr/>
        </p:nvSpPr>
        <p:spPr>
          <a:xfrm>
            <a:off x="962660" y="2031618"/>
            <a:ext cx="10264140" cy="26797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336168"/>
            <a:ext cx="9032875" cy="1299210"/>
          </a:xfrm>
          <a:prstGeom prst="rect">
            <a:avLst/>
          </a:prstGeom>
        </p:spPr>
        <p:txBody>
          <a:bodyPr vert="horz" wrap="square" lIns="0" tIns="88900" rIns="0" bIns="0" rtlCol="0">
            <a:spAutoFit/>
          </a:bodyPr>
          <a:lstStyle/>
          <a:p>
            <a:pPr marL="12700" marR="5080">
              <a:lnSpc>
                <a:spcPts val="4750"/>
              </a:lnSpc>
              <a:spcBef>
                <a:spcPts val="700"/>
              </a:spcBef>
            </a:pPr>
            <a:r>
              <a:rPr spc="-5" dirty="0"/>
              <a:t>Kemungkinan </a:t>
            </a:r>
            <a:r>
              <a:rPr spc="-45" dirty="0"/>
              <a:t>besar, </a:t>
            </a:r>
            <a:r>
              <a:rPr spc="-5" dirty="0"/>
              <a:t>call center juga  akan menjadi</a:t>
            </a:r>
            <a:r>
              <a:rPr dirty="0"/>
              <a:t> </a:t>
            </a:r>
            <a:r>
              <a:rPr spc="-5" dirty="0"/>
              <a:t>sejarah</a:t>
            </a:r>
          </a:p>
        </p:txBody>
      </p:sp>
      <p:sp>
        <p:nvSpPr>
          <p:cNvPr id="3" name="object 3"/>
          <p:cNvSpPr/>
          <p:nvPr/>
        </p:nvSpPr>
        <p:spPr>
          <a:xfrm>
            <a:off x="1092200" y="2032888"/>
            <a:ext cx="9245600" cy="400939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169669" y="6244208"/>
            <a:ext cx="9986010" cy="299720"/>
          </a:xfrm>
          <a:prstGeom prst="rect">
            <a:avLst/>
          </a:prstGeom>
        </p:spPr>
        <p:txBody>
          <a:bodyPr vert="horz" wrap="square" lIns="0" tIns="12700" rIns="0" bIns="0" rtlCol="0">
            <a:spAutoFit/>
          </a:bodyPr>
          <a:lstStyle/>
          <a:p>
            <a:pPr marL="12700">
              <a:lnSpc>
                <a:spcPct val="100000"/>
              </a:lnSpc>
              <a:spcBef>
                <a:spcPts val="100"/>
              </a:spcBef>
            </a:pPr>
            <a:r>
              <a:rPr sz="1800" spc="-175" dirty="0">
                <a:latin typeface="Arial"/>
                <a:cs typeface="Arial"/>
              </a:rPr>
              <a:t>Coca </a:t>
            </a:r>
            <a:r>
              <a:rPr sz="1800" spc="-135" dirty="0">
                <a:latin typeface="Arial"/>
                <a:cs typeface="Arial"/>
              </a:rPr>
              <a:t>Cola </a:t>
            </a:r>
            <a:r>
              <a:rPr sz="1800" spc="-100" dirty="0">
                <a:latin typeface="Arial"/>
                <a:cs typeface="Arial"/>
              </a:rPr>
              <a:t>menggunakan </a:t>
            </a:r>
            <a:r>
              <a:rPr sz="1800" spc="-215" dirty="0">
                <a:latin typeface="Arial"/>
                <a:cs typeface="Arial"/>
              </a:rPr>
              <a:t>CHIP </a:t>
            </a:r>
            <a:r>
              <a:rPr sz="1800" spc="-110" dirty="0">
                <a:latin typeface="Arial"/>
                <a:cs typeface="Arial"/>
              </a:rPr>
              <a:t>(agen </a:t>
            </a:r>
            <a:r>
              <a:rPr sz="1800" spc="-25" dirty="0">
                <a:latin typeface="Arial"/>
                <a:cs typeface="Arial"/>
              </a:rPr>
              <a:t>virtual </a:t>
            </a:r>
            <a:r>
              <a:rPr sz="1800" spc="-100" dirty="0">
                <a:latin typeface="Arial"/>
                <a:cs typeface="Arial"/>
              </a:rPr>
              <a:t>pemrosesan </a:t>
            </a:r>
            <a:r>
              <a:rPr sz="1800" spc="-125" dirty="0">
                <a:latin typeface="Arial"/>
                <a:cs typeface="Arial"/>
              </a:rPr>
              <a:t>bahasa </a:t>
            </a:r>
            <a:r>
              <a:rPr sz="1800" spc="-65" dirty="0">
                <a:latin typeface="Arial"/>
                <a:cs typeface="Arial"/>
              </a:rPr>
              <a:t>alami) </a:t>
            </a:r>
            <a:r>
              <a:rPr sz="1800" spc="-40" dirty="0">
                <a:latin typeface="Arial"/>
                <a:cs typeface="Arial"/>
              </a:rPr>
              <a:t>untuk </a:t>
            </a:r>
            <a:r>
              <a:rPr sz="1800" spc="-85" dirty="0">
                <a:latin typeface="Arial"/>
                <a:cs typeface="Arial"/>
              </a:rPr>
              <a:t>menggantikan </a:t>
            </a:r>
            <a:r>
              <a:rPr sz="1800" spc="-120" dirty="0">
                <a:latin typeface="Arial"/>
                <a:cs typeface="Arial"/>
              </a:rPr>
              <a:t>agen </a:t>
            </a:r>
            <a:r>
              <a:rPr sz="1800" spc="-70" dirty="0">
                <a:latin typeface="Arial"/>
                <a:cs typeface="Arial"/>
              </a:rPr>
              <a:t>call</a:t>
            </a:r>
            <a:r>
              <a:rPr sz="1800" spc="-140" dirty="0">
                <a:latin typeface="Arial"/>
                <a:cs typeface="Arial"/>
              </a:rPr>
              <a:t> </a:t>
            </a:r>
            <a:r>
              <a:rPr sz="1800" spc="-55" dirty="0">
                <a:latin typeface="Arial"/>
                <a:cs typeface="Arial"/>
              </a:rPr>
              <a:t>center</a:t>
            </a:r>
            <a:endParaRPr sz="180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R="5080">
              <a:lnSpc>
                <a:spcPts val="4750"/>
              </a:lnSpc>
              <a:spcBef>
                <a:spcPts val="700"/>
              </a:spcBef>
            </a:pPr>
            <a:r>
              <a:rPr spc="-5" dirty="0"/>
              <a:t>Robot akan menggantikan penasihat  keuangan</a:t>
            </a:r>
          </a:p>
        </p:txBody>
      </p:sp>
      <p:sp>
        <p:nvSpPr>
          <p:cNvPr id="3" name="object 3"/>
          <p:cNvSpPr/>
          <p:nvPr/>
        </p:nvSpPr>
        <p:spPr>
          <a:xfrm>
            <a:off x="6286500" y="1714118"/>
            <a:ext cx="5616062" cy="48006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38200" y="1891918"/>
            <a:ext cx="4740845" cy="22987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915669" y="4713858"/>
            <a:ext cx="11493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a:t>
            </a:r>
            <a:endParaRPr sz="2000">
              <a:latin typeface="Arial"/>
              <a:cs typeface="Arial"/>
            </a:endParaRPr>
          </a:p>
        </p:txBody>
      </p:sp>
      <p:sp>
        <p:nvSpPr>
          <p:cNvPr id="6" name="object 6"/>
          <p:cNvSpPr txBox="1"/>
          <p:nvPr/>
        </p:nvSpPr>
        <p:spPr>
          <a:xfrm>
            <a:off x="915669" y="5628258"/>
            <a:ext cx="11493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a:t>
            </a:r>
            <a:endParaRPr sz="2000">
              <a:latin typeface="Arial"/>
              <a:cs typeface="Arial"/>
            </a:endParaRPr>
          </a:p>
        </p:txBody>
      </p:sp>
      <p:sp>
        <p:nvSpPr>
          <p:cNvPr id="7" name="object 7"/>
          <p:cNvSpPr txBox="1"/>
          <p:nvPr/>
        </p:nvSpPr>
        <p:spPr>
          <a:xfrm>
            <a:off x="1201419" y="4727828"/>
            <a:ext cx="4265295" cy="1549400"/>
          </a:xfrm>
          <a:prstGeom prst="rect">
            <a:avLst/>
          </a:prstGeom>
        </p:spPr>
        <p:txBody>
          <a:bodyPr vert="horz" wrap="square" lIns="0" tIns="12700" rIns="0" bIns="0" rtlCol="0">
            <a:spAutoFit/>
          </a:bodyPr>
          <a:lstStyle/>
          <a:p>
            <a:pPr marL="12700" marR="5080" algn="just">
              <a:lnSpc>
                <a:spcPct val="100000"/>
              </a:lnSpc>
              <a:spcBef>
                <a:spcPts val="100"/>
              </a:spcBef>
            </a:pPr>
            <a:r>
              <a:rPr sz="2000" spc="-100" dirty="0">
                <a:latin typeface="Arial"/>
                <a:cs typeface="Arial"/>
              </a:rPr>
              <a:t>Robot </a:t>
            </a:r>
            <a:r>
              <a:rPr sz="2000" spc="-114" dirty="0">
                <a:latin typeface="Arial"/>
                <a:cs typeface="Arial"/>
              </a:rPr>
              <a:t>AI </a:t>
            </a:r>
            <a:r>
              <a:rPr sz="2000" spc="-100" dirty="0">
                <a:latin typeface="Arial"/>
                <a:cs typeface="Arial"/>
              </a:rPr>
              <a:t>menyediakan </a:t>
            </a:r>
            <a:r>
              <a:rPr sz="2000" spc="-85" dirty="0">
                <a:latin typeface="Arial"/>
                <a:cs typeface="Arial"/>
              </a:rPr>
              <a:t>nasihat </a:t>
            </a:r>
            <a:r>
              <a:rPr sz="2000" spc="-125" dirty="0">
                <a:latin typeface="Arial"/>
                <a:cs typeface="Arial"/>
              </a:rPr>
              <a:t>keuangan  </a:t>
            </a:r>
            <a:r>
              <a:rPr sz="2000" spc="-100" dirty="0">
                <a:latin typeface="Arial"/>
                <a:cs typeface="Arial"/>
              </a:rPr>
              <a:t>dan </a:t>
            </a:r>
            <a:r>
              <a:rPr sz="2000" spc="-90" dirty="0">
                <a:latin typeface="Arial"/>
                <a:cs typeface="Arial"/>
              </a:rPr>
              <a:t>manajemen </a:t>
            </a:r>
            <a:r>
              <a:rPr sz="2000" spc="-95" dirty="0">
                <a:latin typeface="Arial"/>
                <a:cs typeface="Arial"/>
              </a:rPr>
              <a:t>investasi </a:t>
            </a:r>
            <a:r>
              <a:rPr sz="2000" spc="-60" dirty="0">
                <a:latin typeface="Arial"/>
                <a:cs typeface="Arial"/>
              </a:rPr>
              <a:t>melalui </a:t>
            </a:r>
            <a:r>
              <a:rPr sz="2000" spc="-100" dirty="0">
                <a:latin typeface="Arial"/>
                <a:cs typeface="Arial"/>
              </a:rPr>
              <a:t>analisis  </a:t>
            </a:r>
            <a:r>
              <a:rPr sz="2000" i="1" spc="-60" dirty="0">
                <a:latin typeface="Arial"/>
                <a:cs typeface="Arial"/>
              </a:rPr>
              <a:t>big</a:t>
            </a:r>
            <a:r>
              <a:rPr sz="2000" i="1" spc="-100" dirty="0">
                <a:latin typeface="Arial"/>
                <a:cs typeface="Arial"/>
              </a:rPr>
              <a:t> </a:t>
            </a:r>
            <a:r>
              <a:rPr sz="2000" spc="-75" dirty="0">
                <a:latin typeface="Arial"/>
                <a:cs typeface="Arial"/>
              </a:rPr>
              <a:t>data.</a:t>
            </a:r>
            <a:endParaRPr sz="2000">
              <a:latin typeface="Arial"/>
              <a:cs typeface="Arial"/>
            </a:endParaRPr>
          </a:p>
          <a:p>
            <a:pPr marL="12700" marR="185420">
              <a:lnSpc>
                <a:spcPct val="100000"/>
              </a:lnSpc>
            </a:pPr>
            <a:r>
              <a:rPr sz="2000" spc="-340" dirty="0">
                <a:latin typeface="Arial"/>
                <a:cs typeface="Arial"/>
              </a:rPr>
              <a:t>RBS </a:t>
            </a:r>
            <a:r>
              <a:rPr sz="2000" spc="-90" dirty="0">
                <a:latin typeface="Arial"/>
                <a:cs typeface="Arial"/>
              </a:rPr>
              <a:t>memperkenalkan </a:t>
            </a:r>
            <a:r>
              <a:rPr sz="2000" spc="-15" dirty="0">
                <a:latin typeface="Arial"/>
                <a:cs typeface="Arial"/>
              </a:rPr>
              <a:t>robot </a:t>
            </a:r>
            <a:r>
              <a:rPr sz="2000" spc="-100" dirty="0">
                <a:latin typeface="Arial"/>
                <a:cs typeface="Arial"/>
              </a:rPr>
              <a:t>penasehat  dan </a:t>
            </a:r>
            <a:r>
              <a:rPr sz="2000" spc="-90" dirty="0">
                <a:latin typeface="Arial"/>
                <a:cs typeface="Arial"/>
              </a:rPr>
              <a:t>memecat </a:t>
            </a:r>
            <a:r>
              <a:rPr sz="2000" spc="-120" dirty="0">
                <a:latin typeface="Arial"/>
                <a:cs typeface="Arial"/>
              </a:rPr>
              <a:t>550+ </a:t>
            </a:r>
            <a:r>
              <a:rPr sz="2000" spc="-85" dirty="0">
                <a:latin typeface="Arial"/>
                <a:cs typeface="Arial"/>
              </a:rPr>
              <a:t>penasihat</a:t>
            </a:r>
            <a:r>
              <a:rPr sz="2000" spc="-95" dirty="0">
                <a:latin typeface="Arial"/>
                <a:cs typeface="Arial"/>
              </a:rPr>
              <a:t> investasi.</a:t>
            </a:r>
            <a:endParaRPr sz="20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8900" rIns="0" bIns="0" rtlCol="0">
            <a:spAutoFit/>
          </a:bodyPr>
          <a:lstStyle/>
          <a:p>
            <a:pPr marR="5080">
              <a:lnSpc>
                <a:spcPts val="4750"/>
              </a:lnSpc>
              <a:spcBef>
                <a:spcPts val="700"/>
              </a:spcBef>
            </a:pPr>
            <a:r>
              <a:rPr spc="-5" dirty="0"/>
              <a:t>Ruang kelas dan model pendidikan </a:t>
            </a:r>
            <a:r>
              <a:rPr spc="-10" dirty="0"/>
              <a:t>harus  </a:t>
            </a:r>
            <a:r>
              <a:rPr spc="-5" dirty="0"/>
              <a:t>diubah</a:t>
            </a:r>
          </a:p>
        </p:txBody>
      </p:sp>
      <p:sp>
        <p:nvSpPr>
          <p:cNvPr id="3" name="object 3"/>
          <p:cNvSpPr/>
          <p:nvPr/>
        </p:nvSpPr>
        <p:spPr>
          <a:xfrm>
            <a:off x="1144269" y="1866518"/>
            <a:ext cx="9900920" cy="42926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38428"/>
            <a:ext cx="8998585" cy="695960"/>
          </a:xfrm>
          <a:prstGeom prst="rect">
            <a:avLst/>
          </a:prstGeom>
        </p:spPr>
        <p:txBody>
          <a:bodyPr vert="horz" wrap="square" lIns="0" tIns="12700" rIns="0" bIns="0" rtlCol="0">
            <a:spAutoFit/>
          </a:bodyPr>
          <a:lstStyle/>
          <a:p>
            <a:pPr marL="12700">
              <a:lnSpc>
                <a:spcPct val="100000"/>
              </a:lnSpc>
              <a:spcBef>
                <a:spcPts val="100"/>
              </a:spcBef>
            </a:pPr>
            <a:r>
              <a:rPr spc="-5" dirty="0"/>
              <a:t>Perawatan kesehatan akan</a:t>
            </a:r>
            <a:r>
              <a:rPr spc="-55" dirty="0"/>
              <a:t> </a:t>
            </a:r>
            <a:r>
              <a:rPr spc="-10" dirty="0"/>
              <a:t>berubah</a:t>
            </a:r>
          </a:p>
        </p:txBody>
      </p:sp>
      <p:sp>
        <p:nvSpPr>
          <p:cNvPr id="3" name="object 3"/>
          <p:cNvSpPr/>
          <p:nvPr/>
        </p:nvSpPr>
        <p:spPr>
          <a:xfrm>
            <a:off x="645231" y="1735666"/>
            <a:ext cx="10987968" cy="468507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38200" y="1691258"/>
            <a:ext cx="3097530" cy="334010"/>
          </a:xfrm>
          <a:custGeom>
            <a:avLst/>
            <a:gdLst/>
            <a:ahLst/>
            <a:cxnLst/>
            <a:rect l="l" t="t" r="r" b="b"/>
            <a:pathLst>
              <a:path w="3097529" h="334010">
                <a:moveTo>
                  <a:pt x="3097530" y="0"/>
                </a:moveTo>
                <a:lnTo>
                  <a:pt x="0" y="0"/>
                </a:lnTo>
                <a:lnTo>
                  <a:pt x="0" y="334010"/>
                </a:lnTo>
                <a:lnTo>
                  <a:pt x="3097530" y="334010"/>
                </a:lnTo>
                <a:lnTo>
                  <a:pt x="3097530" y="0"/>
                </a:lnTo>
                <a:close/>
              </a:path>
            </a:pathLst>
          </a:custGeom>
          <a:solidFill>
            <a:srgbClr val="FFFFFF"/>
          </a:solidFill>
        </p:spPr>
        <p:txBody>
          <a:bodyPr wrap="square" lIns="0" tIns="0" rIns="0" bIns="0" rtlCol="0"/>
          <a:lstStyle/>
          <a:p>
            <a:endParaRPr/>
          </a:p>
        </p:txBody>
      </p:sp>
      <p:sp>
        <p:nvSpPr>
          <p:cNvPr id="5" name="object 5"/>
          <p:cNvSpPr txBox="1"/>
          <p:nvPr/>
        </p:nvSpPr>
        <p:spPr>
          <a:xfrm>
            <a:off x="914400" y="1723008"/>
            <a:ext cx="2654935" cy="269240"/>
          </a:xfrm>
          <a:prstGeom prst="rect">
            <a:avLst/>
          </a:prstGeom>
        </p:spPr>
        <p:txBody>
          <a:bodyPr vert="horz" wrap="square" lIns="0" tIns="12700" rIns="0" bIns="0" rtlCol="0">
            <a:spAutoFit/>
          </a:bodyPr>
          <a:lstStyle/>
          <a:p>
            <a:pPr marL="12700">
              <a:lnSpc>
                <a:spcPct val="100000"/>
              </a:lnSpc>
              <a:spcBef>
                <a:spcPts val="100"/>
              </a:spcBef>
            </a:pPr>
            <a:r>
              <a:rPr sz="1600" b="1" spc="-120" dirty="0">
                <a:latin typeface="Arial"/>
                <a:cs typeface="Arial"/>
              </a:rPr>
              <a:t>3D </a:t>
            </a:r>
            <a:r>
              <a:rPr sz="1600" b="1" spc="-100" dirty="0">
                <a:latin typeface="Arial"/>
                <a:cs typeface="Arial"/>
              </a:rPr>
              <a:t>printing untuk </a:t>
            </a:r>
            <a:r>
              <a:rPr sz="1600" b="1" spc="-125" dirty="0">
                <a:latin typeface="Arial"/>
                <a:cs typeface="Arial"/>
              </a:rPr>
              <a:t>bagian</a:t>
            </a:r>
            <a:r>
              <a:rPr sz="1600" b="1" spc="-60" dirty="0">
                <a:latin typeface="Arial"/>
                <a:cs typeface="Arial"/>
              </a:rPr>
              <a:t> </a:t>
            </a:r>
            <a:r>
              <a:rPr sz="1600" b="1" spc="-100" dirty="0">
                <a:latin typeface="Arial"/>
                <a:cs typeface="Arial"/>
              </a:rPr>
              <a:t>tubuh</a:t>
            </a:r>
            <a:endParaRPr sz="1600">
              <a:latin typeface="Arial"/>
              <a:cs typeface="Arial"/>
            </a:endParaRPr>
          </a:p>
        </p:txBody>
      </p:sp>
      <p:sp>
        <p:nvSpPr>
          <p:cNvPr id="6" name="object 6"/>
          <p:cNvSpPr/>
          <p:nvPr/>
        </p:nvSpPr>
        <p:spPr>
          <a:xfrm>
            <a:off x="3898900" y="1963038"/>
            <a:ext cx="2197100" cy="1737360"/>
          </a:xfrm>
          <a:custGeom>
            <a:avLst/>
            <a:gdLst/>
            <a:ahLst/>
            <a:cxnLst/>
            <a:rect l="l" t="t" r="r" b="b"/>
            <a:pathLst>
              <a:path w="2197100" h="1737360">
                <a:moveTo>
                  <a:pt x="2197100" y="0"/>
                </a:moveTo>
                <a:lnTo>
                  <a:pt x="0" y="0"/>
                </a:lnTo>
                <a:lnTo>
                  <a:pt x="0" y="1737360"/>
                </a:lnTo>
                <a:lnTo>
                  <a:pt x="2197100" y="1737360"/>
                </a:lnTo>
                <a:lnTo>
                  <a:pt x="2197100" y="0"/>
                </a:lnTo>
                <a:close/>
              </a:path>
            </a:pathLst>
          </a:custGeom>
          <a:solidFill>
            <a:srgbClr val="F2F2F2"/>
          </a:solidFill>
        </p:spPr>
        <p:txBody>
          <a:bodyPr wrap="square" lIns="0" tIns="0" rIns="0" bIns="0" rtlCol="0"/>
          <a:lstStyle/>
          <a:p>
            <a:endParaRPr/>
          </a:p>
        </p:txBody>
      </p:sp>
      <p:sp>
        <p:nvSpPr>
          <p:cNvPr id="7" name="object 7"/>
          <p:cNvSpPr txBox="1"/>
          <p:nvPr/>
        </p:nvSpPr>
        <p:spPr>
          <a:xfrm>
            <a:off x="3897629" y="1996058"/>
            <a:ext cx="2198370" cy="1671320"/>
          </a:xfrm>
          <a:prstGeom prst="rect">
            <a:avLst/>
          </a:prstGeom>
        </p:spPr>
        <p:txBody>
          <a:bodyPr vert="horz" wrap="square" lIns="0" tIns="12700" rIns="0" bIns="0" rtlCol="0">
            <a:spAutoFit/>
          </a:bodyPr>
          <a:lstStyle/>
          <a:p>
            <a:pPr marL="90805" marR="249554">
              <a:lnSpc>
                <a:spcPct val="100000"/>
              </a:lnSpc>
              <a:spcBef>
                <a:spcPts val="100"/>
              </a:spcBef>
            </a:pPr>
            <a:r>
              <a:rPr sz="1800" spc="-75" dirty="0">
                <a:latin typeface="Arial"/>
                <a:cs typeface="Arial"/>
              </a:rPr>
              <a:t>Memungkinkan  </a:t>
            </a:r>
            <a:r>
              <a:rPr sz="1800" spc="-40" dirty="0">
                <a:latin typeface="Arial"/>
                <a:cs typeface="Arial"/>
              </a:rPr>
              <a:t>untuk </a:t>
            </a:r>
            <a:r>
              <a:rPr sz="1800" spc="-50" dirty="0">
                <a:latin typeface="Arial"/>
                <a:cs typeface="Arial"/>
              </a:rPr>
              <a:t>fleksibilitas  </a:t>
            </a:r>
            <a:r>
              <a:rPr sz="1800" spc="-85" dirty="0">
                <a:latin typeface="Arial"/>
                <a:cs typeface="Arial"/>
              </a:rPr>
              <a:t>dan </a:t>
            </a:r>
            <a:r>
              <a:rPr sz="1800" spc="-100" dirty="0">
                <a:latin typeface="Arial"/>
                <a:cs typeface="Arial"/>
              </a:rPr>
              <a:t>penyesuaian  </a:t>
            </a:r>
            <a:r>
              <a:rPr sz="1800" spc="-70" dirty="0">
                <a:latin typeface="Arial"/>
                <a:cs typeface="Arial"/>
              </a:rPr>
              <a:t>tanpa </a:t>
            </a:r>
            <a:r>
              <a:rPr sz="1800" spc="-100" dirty="0">
                <a:latin typeface="Arial"/>
                <a:cs typeface="Arial"/>
              </a:rPr>
              <a:t>batas </a:t>
            </a:r>
            <a:r>
              <a:rPr sz="1800" spc="-65" dirty="0">
                <a:latin typeface="Arial"/>
                <a:cs typeface="Arial"/>
              </a:rPr>
              <a:t>tanpa  </a:t>
            </a:r>
            <a:r>
              <a:rPr sz="1800" spc="-100" dirty="0">
                <a:latin typeface="Arial"/>
                <a:cs typeface="Arial"/>
              </a:rPr>
              <a:t>biaya </a:t>
            </a:r>
            <a:r>
              <a:rPr sz="1800" spc="-75" dirty="0">
                <a:latin typeface="Arial"/>
                <a:cs typeface="Arial"/>
              </a:rPr>
              <a:t>tambahan</a:t>
            </a:r>
            <a:r>
              <a:rPr sz="1800" spc="-150" dirty="0">
                <a:latin typeface="Arial"/>
                <a:cs typeface="Arial"/>
              </a:rPr>
              <a:t> </a:t>
            </a:r>
            <a:r>
              <a:rPr sz="1800" spc="-45" dirty="0">
                <a:latin typeface="Arial"/>
                <a:cs typeface="Arial"/>
              </a:rPr>
              <a:t>per  </a:t>
            </a:r>
            <a:r>
              <a:rPr sz="1800" spc="-5" dirty="0">
                <a:latin typeface="Arial"/>
                <a:cs typeface="Arial"/>
              </a:rPr>
              <a:t>unit</a:t>
            </a:r>
            <a:endParaRPr sz="1800">
              <a:latin typeface="Arial"/>
              <a:cs typeface="Arial"/>
            </a:endParaRPr>
          </a:p>
        </p:txBody>
      </p:sp>
      <p:sp>
        <p:nvSpPr>
          <p:cNvPr id="8" name="object 8"/>
          <p:cNvSpPr txBox="1"/>
          <p:nvPr/>
        </p:nvSpPr>
        <p:spPr>
          <a:xfrm>
            <a:off x="3784600" y="3918838"/>
            <a:ext cx="2311400" cy="1461770"/>
          </a:xfrm>
          <a:prstGeom prst="rect">
            <a:avLst/>
          </a:prstGeom>
          <a:solidFill>
            <a:srgbClr val="F2F2F2"/>
          </a:solidFill>
        </p:spPr>
        <p:txBody>
          <a:bodyPr vert="horz" wrap="square" lIns="0" tIns="45720" rIns="0" bIns="0" rtlCol="0">
            <a:spAutoFit/>
          </a:bodyPr>
          <a:lstStyle/>
          <a:p>
            <a:pPr marL="89535" marR="141605">
              <a:lnSpc>
                <a:spcPct val="100000"/>
              </a:lnSpc>
              <a:spcBef>
                <a:spcPts val="360"/>
              </a:spcBef>
            </a:pPr>
            <a:r>
              <a:rPr sz="1800" spc="-125" dirty="0">
                <a:latin typeface="Arial"/>
                <a:cs typeface="Arial"/>
              </a:rPr>
              <a:t>Tersedia </a:t>
            </a:r>
            <a:r>
              <a:rPr sz="1800" spc="-30" dirty="0">
                <a:latin typeface="Arial"/>
                <a:cs typeface="Arial"/>
              </a:rPr>
              <a:t>di </a:t>
            </a:r>
            <a:r>
              <a:rPr sz="1800" spc="-120" dirty="0">
                <a:latin typeface="Arial"/>
                <a:cs typeface="Arial"/>
              </a:rPr>
              <a:t>Amazon</a:t>
            </a:r>
            <a:r>
              <a:rPr sz="1800" spc="-195" dirty="0">
                <a:latin typeface="Arial"/>
                <a:cs typeface="Arial"/>
              </a:rPr>
              <a:t> </a:t>
            </a:r>
            <a:r>
              <a:rPr sz="1800" spc="-105" dirty="0">
                <a:latin typeface="Arial"/>
                <a:cs typeface="Arial"/>
              </a:rPr>
              <a:t>dg  harga </a:t>
            </a:r>
            <a:r>
              <a:rPr sz="1800" spc="-90" dirty="0">
                <a:latin typeface="Arial"/>
                <a:cs typeface="Arial"/>
              </a:rPr>
              <a:t>$</a:t>
            </a:r>
            <a:r>
              <a:rPr sz="1800" spc="-95" dirty="0">
                <a:latin typeface="Arial"/>
                <a:cs typeface="Arial"/>
              </a:rPr>
              <a:t> 75</a:t>
            </a:r>
            <a:endParaRPr sz="1800">
              <a:latin typeface="Arial"/>
              <a:cs typeface="Arial"/>
            </a:endParaRPr>
          </a:p>
          <a:p>
            <a:pPr marL="89535" marR="198120">
              <a:lnSpc>
                <a:spcPct val="100000"/>
              </a:lnSpc>
            </a:pPr>
            <a:r>
              <a:rPr sz="1800" spc="-105" dirty="0">
                <a:latin typeface="Arial"/>
                <a:cs typeface="Arial"/>
              </a:rPr>
              <a:t>Diagnosis: </a:t>
            </a:r>
            <a:r>
              <a:rPr sz="1800" spc="-70" dirty="0">
                <a:latin typeface="Arial"/>
                <a:cs typeface="Arial"/>
              </a:rPr>
              <a:t>sensitivitas  </a:t>
            </a:r>
            <a:r>
              <a:rPr sz="1800" spc="-130" dirty="0">
                <a:latin typeface="Arial"/>
                <a:cs typeface="Arial"/>
              </a:rPr>
              <a:t>100%, </a:t>
            </a:r>
            <a:r>
              <a:rPr sz="1800" spc="-95" dirty="0">
                <a:latin typeface="Arial"/>
                <a:cs typeface="Arial"/>
              </a:rPr>
              <a:t>akurasi</a:t>
            </a:r>
            <a:r>
              <a:rPr sz="1800" spc="-90" dirty="0">
                <a:latin typeface="Arial"/>
                <a:cs typeface="Arial"/>
              </a:rPr>
              <a:t> </a:t>
            </a:r>
            <a:r>
              <a:rPr sz="1800" spc="-165" dirty="0">
                <a:latin typeface="Arial"/>
                <a:cs typeface="Arial"/>
              </a:rPr>
              <a:t>97%</a:t>
            </a:r>
            <a:endParaRPr sz="1800">
              <a:latin typeface="Arial"/>
              <a:cs typeface="Arial"/>
            </a:endParaRPr>
          </a:p>
        </p:txBody>
      </p:sp>
      <p:sp>
        <p:nvSpPr>
          <p:cNvPr id="9" name="object 9"/>
          <p:cNvSpPr txBox="1"/>
          <p:nvPr/>
        </p:nvSpPr>
        <p:spPr>
          <a:xfrm>
            <a:off x="838200" y="3549268"/>
            <a:ext cx="3059430" cy="369570"/>
          </a:xfrm>
          <a:prstGeom prst="rect">
            <a:avLst/>
          </a:prstGeom>
          <a:solidFill>
            <a:srgbClr val="FFFFFF"/>
          </a:solidFill>
        </p:spPr>
        <p:txBody>
          <a:bodyPr vert="horz" wrap="square" lIns="0" tIns="45720" rIns="0" bIns="0" rtlCol="0">
            <a:spAutoFit/>
          </a:bodyPr>
          <a:lstStyle/>
          <a:p>
            <a:pPr marL="88265">
              <a:lnSpc>
                <a:spcPct val="100000"/>
              </a:lnSpc>
              <a:spcBef>
                <a:spcPts val="360"/>
              </a:spcBef>
            </a:pPr>
            <a:r>
              <a:rPr sz="1800" b="1" spc="-95" dirty="0">
                <a:latin typeface="Arial"/>
                <a:cs typeface="Arial"/>
              </a:rPr>
              <a:t>Alat </a:t>
            </a:r>
            <a:r>
              <a:rPr sz="1800" b="1" spc="-145" dirty="0">
                <a:latin typeface="Arial"/>
                <a:cs typeface="Arial"/>
              </a:rPr>
              <a:t>pengukur </a:t>
            </a:r>
            <a:r>
              <a:rPr sz="1800" b="1" spc="-100" dirty="0">
                <a:latin typeface="Arial"/>
                <a:cs typeface="Arial"/>
              </a:rPr>
              <a:t>fibrilasi</a:t>
            </a:r>
            <a:r>
              <a:rPr sz="1800" b="1" spc="-70" dirty="0">
                <a:latin typeface="Arial"/>
                <a:cs typeface="Arial"/>
              </a:rPr>
              <a:t> </a:t>
            </a:r>
            <a:r>
              <a:rPr sz="1800" b="1" spc="-90" dirty="0">
                <a:latin typeface="Arial"/>
                <a:cs typeface="Arial"/>
              </a:rPr>
              <a:t>atrium</a:t>
            </a:r>
            <a:endParaRPr sz="18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73504"/>
            <a:ext cx="9601200" cy="1485900"/>
          </a:xfrm>
          <a:prstGeom prst="rect">
            <a:avLst/>
          </a:prstGeom>
        </p:spPr>
        <p:txBody>
          <a:bodyPr vert="horz" wrap="square" lIns="0" tIns="88900" rIns="0" bIns="0" rtlCol="0">
            <a:spAutoFit/>
          </a:bodyPr>
          <a:lstStyle/>
          <a:p>
            <a:pPr marR="5080">
              <a:lnSpc>
                <a:spcPts val="4750"/>
              </a:lnSpc>
              <a:spcBef>
                <a:spcPts val="700"/>
              </a:spcBef>
            </a:pPr>
            <a:r>
              <a:rPr spc="-5" dirty="0"/>
              <a:t>Dari ‘kepemilikan’ menjadi</a:t>
            </a:r>
            <a:r>
              <a:rPr spc="-220" dirty="0"/>
              <a:t> </a:t>
            </a:r>
            <a:r>
              <a:rPr spc="-5" dirty="0"/>
              <a:t>‘sharing  economy”</a:t>
            </a:r>
          </a:p>
        </p:txBody>
      </p:sp>
      <p:sp>
        <p:nvSpPr>
          <p:cNvPr id="3" name="object 3"/>
          <p:cNvSpPr/>
          <p:nvPr/>
        </p:nvSpPr>
        <p:spPr>
          <a:xfrm>
            <a:off x="939760" y="1835765"/>
            <a:ext cx="10976728" cy="502185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835400" y="2096388"/>
            <a:ext cx="1422400" cy="913130"/>
          </a:xfrm>
          <a:prstGeom prst="rect">
            <a:avLst/>
          </a:prstGeom>
          <a:solidFill>
            <a:srgbClr val="595959"/>
          </a:solidFill>
        </p:spPr>
        <p:txBody>
          <a:bodyPr vert="horz" wrap="square" lIns="0" tIns="44450" rIns="0" bIns="0" rtlCol="0">
            <a:spAutoFit/>
          </a:bodyPr>
          <a:lstStyle/>
          <a:p>
            <a:pPr marL="89535" marR="139065">
              <a:lnSpc>
                <a:spcPct val="100000"/>
              </a:lnSpc>
              <a:spcBef>
                <a:spcPts val="350"/>
              </a:spcBef>
            </a:pPr>
            <a:r>
              <a:rPr sz="1800" spc="-45" dirty="0">
                <a:solidFill>
                  <a:srgbClr val="FFFFFF"/>
                </a:solidFill>
                <a:latin typeface="Arial"/>
                <a:cs typeface="Arial"/>
              </a:rPr>
              <a:t>Antrian  </a:t>
            </a:r>
            <a:r>
              <a:rPr sz="1800" spc="-85" dirty="0">
                <a:solidFill>
                  <a:srgbClr val="FFFFFF"/>
                </a:solidFill>
                <a:latin typeface="Arial"/>
                <a:cs typeface="Arial"/>
              </a:rPr>
              <a:t>panjang </a:t>
            </a:r>
            <a:r>
              <a:rPr sz="1800" spc="-55" dirty="0">
                <a:solidFill>
                  <a:srgbClr val="FFFFFF"/>
                </a:solidFill>
                <a:latin typeface="Arial"/>
                <a:cs typeface="Arial"/>
              </a:rPr>
              <a:t>taxi  </a:t>
            </a:r>
            <a:r>
              <a:rPr sz="1800" spc="-85" dirty="0">
                <a:solidFill>
                  <a:srgbClr val="FFFFFF"/>
                </a:solidFill>
                <a:latin typeface="Arial"/>
                <a:cs typeface="Arial"/>
              </a:rPr>
              <a:t>dan</a:t>
            </a:r>
            <a:r>
              <a:rPr sz="1800" spc="-170" dirty="0">
                <a:solidFill>
                  <a:srgbClr val="FFFFFF"/>
                </a:solidFill>
                <a:latin typeface="Arial"/>
                <a:cs typeface="Arial"/>
              </a:rPr>
              <a:t> </a:t>
            </a:r>
            <a:r>
              <a:rPr sz="1800" spc="-95" dirty="0">
                <a:solidFill>
                  <a:srgbClr val="FFFFFF"/>
                </a:solidFill>
                <a:latin typeface="Arial"/>
                <a:cs typeface="Arial"/>
              </a:rPr>
              <a:t>manusia</a:t>
            </a:r>
            <a:endParaRPr sz="1800">
              <a:latin typeface="Arial"/>
              <a:cs typeface="Arial"/>
            </a:endParaRPr>
          </a:p>
        </p:txBody>
      </p:sp>
      <p:sp>
        <p:nvSpPr>
          <p:cNvPr id="5" name="object 5"/>
          <p:cNvSpPr txBox="1"/>
          <p:nvPr/>
        </p:nvSpPr>
        <p:spPr>
          <a:xfrm>
            <a:off x="3263900" y="4801488"/>
            <a:ext cx="1891030" cy="1309370"/>
          </a:xfrm>
          <a:prstGeom prst="rect">
            <a:avLst/>
          </a:prstGeom>
          <a:solidFill>
            <a:srgbClr val="595959"/>
          </a:solidFill>
        </p:spPr>
        <p:txBody>
          <a:bodyPr vert="horz" wrap="square" lIns="0" tIns="44450" rIns="0" bIns="0" rtlCol="0">
            <a:spAutoFit/>
          </a:bodyPr>
          <a:lstStyle/>
          <a:p>
            <a:pPr marL="88265" marR="494665">
              <a:lnSpc>
                <a:spcPct val="100000"/>
              </a:lnSpc>
              <a:spcBef>
                <a:spcPts val="350"/>
              </a:spcBef>
            </a:pPr>
            <a:r>
              <a:rPr sz="2000" spc="-60" dirty="0">
                <a:solidFill>
                  <a:srgbClr val="FFFFFF"/>
                </a:solidFill>
                <a:latin typeface="Arial"/>
                <a:cs typeface="Arial"/>
              </a:rPr>
              <a:t>Alat </a:t>
            </a:r>
            <a:r>
              <a:rPr sz="2000" spc="-55" dirty="0">
                <a:solidFill>
                  <a:srgbClr val="FFFFFF"/>
                </a:solidFill>
                <a:latin typeface="Arial"/>
                <a:cs typeface="Arial"/>
              </a:rPr>
              <a:t>berat  </a:t>
            </a:r>
            <a:r>
              <a:rPr sz="2000" spc="-70" dirty="0">
                <a:solidFill>
                  <a:srgbClr val="FFFFFF"/>
                </a:solidFill>
                <a:latin typeface="Arial"/>
                <a:cs typeface="Arial"/>
              </a:rPr>
              <a:t>m</a:t>
            </a:r>
            <a:r>
              <a:rPr sz="2000" spc="-120" dirty="0">
                <a:solidFill>
                  <a:srgbClr val="FFFFFF"/>
                </a:solidFill>
                <a:latin typeface="Arial"/>
                <a:cs typeface="Arial"/>
              </a:rPr>
              <a:t>e</a:t>
            </a:r>
            <a:r>
              <a:rPr sz="2000" spc="-125" dirty="0">
                <a:solidFill>
                  <a:srgbClr val="FFFFFF"/>
                </a:solidFill>
                <a:latin typeface="Arial"/>
                <a:cs typeface="Arial"/>
              </a:rPr>
              <a:t>n</a:t>
            </a:r>
            <a:r>
              <a:rPr sz="2000" spc="-145" dirty="0">
                <a:solidFill>
                  <a:srgbClr val="FFFFFF"/>
                </a:solidFill>
                <a:latin typeface="Arial"/>
                <a:cs typeface="Arial"/>
              </a:rPr>
              <a:t>g</a:t>
            </a:r>
            <a:r>
              <a:rPr sz="2000" spc="-165" dirty="0">
                <a:solidFill>
                  <a:srgbClr val="FFFFFF"/>
                </a:solidFill>
                <a:latin typeface="Arial"/>
                <a:cs typeface="Arial"/>
              </a:rPr>
              <a:t>a</a:t>
            </a:r>
            <a:r>
              <a:rPr sz="2000" spc="-60" dirty="0">
                <a:solidFill>
                  <a:srgbClr val="FFFFFF"/>
                </a:solidFill>
                <a:latin typeface="Arial"/>
                <a:cs typeface="Arial"/>
              </a:rPr>
              <a:t>n</a:t>
            </a:r>
            <a:r>
              <a:rPr sz="2000" spc="-160" dirty="0">
                <a:solidFill>
                  <a:srgbClr val="FFFFFF"/>
                </a:solidFill>
                <a:latin typeface="Arial"/>
                <a:cs typeface="Arial"/>
              </a:rPr>
              <a:t>g</a:t>
            </a:r>
            <a:r>
              <a:rPr sz="2000" spc="-170" dirty="0">
                <a:solidFill>
                  <a:srgbClr val="FFFFFF"/>
                </a:solidFill>
                <a:latin typeface="Arial"/>
                <a:cs typeface="Arial"/>
              </a:rPr>
              <a:t>g</a:t>
            </a:r>
            <a:r>
              <a:rPr sz="2000" spc="-60" dirty="0">
                <a:solidFill>
                  <a:srgbClr val="FFFFFF"/>
                </a:solidFill>
                <a:latin typeface="Arial"/>
                <a:cs typeface="Arial"/>
              </a:rPr>
              <a:t>u</a:t>
            </a:r>
            <a:r>
              <a:rPr sz="2000" spc="25" dirty="0">
                <a:solidFill>
                  <a:srgbClr val="FFFFFF"/>
                </a:solidFill>
                <a:latin typeface="Arial"/>
                <a:cs typeface="Arial"/>
              </a:rPr>
              <a:t>r </a:t>
            </a:r>
            <a:r>
              <a:rPr sz="2000" spc="20" dirty="0">
                <a:solidFill>
                  <a:srgbClr val="FFFFFF"/>
                </a:solidFill>
                <a:latin typeface="Times New Roman"/>
                <a:cs typeface="Times New Roman"/>
              </a:rPr>
              <a:t> </a:t>
            </a:r>
            <a:r>
              <a:rPr sz="2000" spc="-110" dirty="0">
                <a:solidFill>
                  <a:srgbClr val="FFFFFF"/>
                </a:solidFill>
                <a:latin typeface="Arial"/>
                <a:cs typeface="Arial"/>
              </a:rPr>
              <a:t>saat </a:t>
            </a:r>
            <a:r>
              <a:rPr sz="2000" spc="-100" dirty="0">
                <a:solidFill>
                  <a:srgbClr val="FFFFFF"/>
                </a:solidFill>
                <a:latin typeface="Arial"/>
                <a:cs typeface="Arial"/>
              </a:rPr>
              <a:t>sepi  </a:t>
            </a:r>
            <a:r>
              <a:rPr sz="2000" spc="-90" dirty="0">
                <a:solidFill>
                  <a:srgbClr val="FFFFFF"/>
                </a:solidFill>
                <a:latin typeface="Arial"/>
                <a:cs typeface="Arial"/>
              </a:rPr>
              <a:t>pekerjaan</a:t>
            </a:r>
            <a:endParaRPr sz="2000">
              <a:latin typeface="Arial"/>
              <a:cs typeface="Arial"/>
            </a:endParaRPr>
          </a:p>
        </p:txBody>
      </p:sp>
      <p:sp>
        <p:nvSpPr>
          <p:cNvPr id="6" name="object 6"/>
          <p:cNvSpPr txBox="1"/>
          <p:nvPr/>
        </p:nvSpPr>
        <p:spPr>
          <a:xfrm>
            <a:off x="5537200" y="2388488"/>
            <a:ext cx="1422400" cy="913130"/>
          </a:xfrm>
          <a:prstGeom prst="rect">
            <a:avLst/>
          </a:prstGeom>
          <a:solidFill>
            <a:srgbClr val="FFFFFF"/>
          </a:solidFill>
        </p:spPr>
        <p:txBody>
          <a:bodyPr vert="horz" wrap="square" lIns="0" tIns="44450" rIns="0" bIns="0" rtlCol="0">
            <a:spAutoFit/>
          </a:bodyPr>
          <a:lstStyle/>
          <a:p>
            <a:pPr marL="89535" marR="347345">
              <a:lnSpc>
                <a:spcPct val="100000"/>
              </a:lnSpc>
              <a:spcBef>
                <a:spcPts val="350"/>
              </a:spcBef>
            </a:pPr>
            <a:r>
              <a:rPr sz="1800" b="1" spc="-170" dirty="0">
                <a:latin typeface="Arial"/>
                <a:cs typeface="Arial"/>
              </a:rPr>
              <a:t>Transisi </a:t>
            </a:r>
            <a:r>
              <a:rPr sz="1800" b="1" spc="-145" dirty="0">
                <a:latin typeface="Arial"/>
                <a:cs typeface="Arial"/>
              </a:rPr>
              <a:t>ke  ‘sharing  </a:t>
            </a:r>
            <a:r>
              <a:rPr sz="1800" b="1" spc="-135" dirty="0">
                <a:latin typeface="Arial"/>
                <a:cs typeface="Arial"/>
              </a:rPr>
              <a:t>economy’</a:t>
            </a:r>
            <a:endParaRPr sz="1800">
              <a:latin typeface="Arial"/>
              <a:cs typeface="Arial"/>
            </a:endParaRPr>
          </a:p>
        </p:txBody>
      </p:sp>
      <p:sp>
        <p:nvSpPr>
          <p:cNvPr id="7" name="object 7"/>
          <p:cNvSpPr txBox="1"/>
          <p:nvPr/>
        </p:nvSpPr>
        <p:spPr>
          <a:xfrm>
            <a:off x="10043160" y="2079878"/>
            <a:ext cx="1590040" cy="1004569"/>
          </a:xfrm>
          <a:prstGeom prst="rect">
            <a:avLst/>
          </a:prstGeom>
          <a:solidFill>
            <a:srgbClr val="595959"/>
          </a:solidFill>
        </p:spPr>
        <p:txBody>
          <a:bodyPr vert="horz" wrap="square" lIns="0" tIns="45720" rIns="0" bIns="0" rtlCol="0">
            <a:spAutoFit/>
          </a:bodyPr>
          <a:lstStyle/>
          <a:p>
            <a:pPr marL="88265" marR="187960" algn="just">
              <a:lnSpc>
                <a:spcPct val="100000"/>
              </a:lnSpc>
              <a:spcBef>
                <a:spcPts val="360"/>
              </a:spcBef>
            </a:pPr>
            <a:r>
              <a:rPr sz="2000" spc="45" dirty="0">
                <a:solidFill>
                  <a:srgbClr val="FFFFFF"/>
                </a:solidFill>
                <a:latin typeface="Arial"/>
                <a:cs typeface="Arial"/>
              </a:rPr>
              <a:t>M</a:t>
            </a:r>
            <a:r>
              <a:rPr sz="2000" spc="-120" dirty="0">
                <a:solidFill>
                  <a:srgbClr val="FFFFFF"/>
                </a:solidFill>
                <a:latin typeface="Arial"/>
                <a:cs typeface="Arial"/>
              </a:rPr>
              <a:t>e</a:t>
            </a:r>
            <a:r>
              <a:rPr sz="2000" spc="-125" dirty="0">
                <a:solidFill>
                  <a:srgbClr val="FFFFFF"/>
                </a:solidFill>
                <a:latin typeface="Arial"/>
                <a:cs typeface="Arial"/>
              </a:rPr>
              <a:t>n</a:t>
            </a:r>
            <a:r>
              <a:rPr sz="2000" spc="-155" dirty="0">
                <a:solidFill>
                  <a:srgbClr val="FFFFFF"/>
                </a:solidFill>
                <a:latin typeface="Arial"/>
                <a:cs typeface="Arial"/>
              </a:rPr>
              <a:t>g</a:t>
            </a:r>
            <a:r>
              <a:rPr sz="2000" spc="-110" dirty="0">
                <a:solidFill>
                  <a:srgbClr val="FFFFFF"/>
                </a:solidFill>
                <a:latin typeface="Arial"/>
                <a:cs typeface="Arial"/>
              </a:rPr>
              <a:t>a</a:t>
            </a:r>
            <a:r>
              <a:rPr sz="2000" spc="-105" dirty="0">
                <a:solidFill>
                  <a:srgbClr val="FFFFFF"/>
                </a:solidFill>
                <a:latin typeface="Arial"/>
                <a:cs typeface="Arial"/>
              </a:rPr>
              <a:t>n</a:t>
            </a:r>
            <a:r>
              <a:rPr sz="2000" spc="-170" dirty="0">
                <a:solidFill>
                  <a:srgbClr val="FFFFFF"/>
                </a:solidFill>
                <a:latin typeface="Arial"/>
                <a:cs typeface="Arial"/>
              </a:rPr>
              <a:t>g</a:t>
            </a:r>
            <a:r>
              <a:rPr sz="2000" spc="-114" dirty="0">
                <a:solidFill>
                  <a:srgbClr val="FFFFFF"/>
                </a:solidFill>
                <a:latin typeface="Arial"/>
                <a:cs typeface="Arial"/>
              </a:rPr>
              <a:t>k</a:t>
            </a:r>
            <a:r>
              <a:rPr sz="2000" spc="15" dirty="0">
                <a:solidFill>
                  <a:srgbClr val="FFFFFF"/>
                </a:solidFill>
                <a:latin typeface="Arial"/>
                <a:cs typeface="Arial"/>
              </a:rPr>
              <a:t>ut </a:t>
            </a:r>
            <a:r>
              <a:rPr sz="2000" spc="10" dirty="0">
                <a:solidFill>
                  <a:srgbClr val="FFFFFF"/>
                </a:solidFill>
                <a:latin typeface="Times New Roman"/>
                <a:cs typeface="Times New Roman"/>
              </a:rPr>
              <a:t> </a:t>
            </a:r>
            <a:r>
              <a:rPr sz="2000" spc="-55" dirty="0">
                <a:solidFill>
                  <a:srgbClr val="FFFFFF"/>
                </a:solidFill>
                <a:latin typeface="Arial"/>
                <a:cs typeface="Arial"/>
              </a:rPr>
              <a:t>jutaan</a:t>
            </a:r>
            <a:r>
              <a:rPr sz="2000" spc="-150" dirty="0">
                <a:solidFill>
                  <a:srgbClr val="FFFFFF"/>
                </a:solidFill>
                <a:latin typeface="Arial"/>
                <a:cs typeface="Arial"/>
              </a:rPr>
              <a:t> </a:t>
            </a:r>
            <a:r>
              <a:rPr sz="2000" spc="-95" dirty="0">
                <a:solidFill>
                  <a:srgbClr val="FFFFFF"/>
                </a:solidFill>
                <a:latin typeface="Arial"/>
                <a:cs typeface="Arial"/>
              </a:rPr>
              <a:t>orang  </a:t>
            </a:r>
            <a:r>
              <a:rPr sz="2000" spc="-50" dirty="0">
                <a:solidFill>
                  <a:srgbClr val="FFFFFF"/>
                </a:solidFill>
                <a:latin typeface="Arial"/>
                <a:cs typeface="Arial"/>
              </a:rPr>
              <a:t>per</a:t>
            </a:r>
            <a:r>
              <a:rPr sz="2000" spc="-120" dirty="0">
                <a:solidFill>
                  <a:srgbClr val="FFFFFF"/>
                </a:solidFill>
                <a:latin typeface="Arial"/>
                <a:cs typeface="Arial"/>
              </a:rPr>
              <a:t> </a:t>
            </a:r>
            <a:r>
              <a:rPr sz="2000" spc="-45" dirty="0">
                <a:solidFill>
                  <a:srgbClr val="FFFFFF"/>
                </a:solidFill>
                <a:latin typeface="Arial"/>
                <a:cs typeface="Arial"/>
              </a:rPr>
              <a:t>hari</a:t>
            </a:r>
            <a:endParaRPr sz="2000">
              <a:latin typeface="Arial"/>
              <a:cs typeface="Arial"/>
            </a:endParaRPr>
          </a:p>
        </p:txBody>
      </p:sp>
      <p:sp>
        <p:nvSpPr>
          <p:cNvPr id="8" name="object 8"/>
          <p:cNvSpPr txBox="1"/>
          <p:nvPr/>
        </p:nvSpPr>
        <p:spPr>
          <a:xfrm>
            <a:off x="9992360" y="4899278"/>
            <a:ext cx="1590040" cy="1062990"/>
          </a:xfrm>
          <a:prstGeom prst="rect">
            <a:avLst/>
          </a:prstGeom>
          <a:solidFill>
            <a:srgbClr val="595959"/>
          </a:solidFill>
        </p:spPr>
        <p:txBody>
          <a:bodyPr vert="horz" wrap="square" lIns="0" tIns="44450" rIns="0" bIns="0" rtlCol="0">
            <a:spAutoFit/>
          </a:bodyPr>
          <a:lstStyle/>
          <a:p>
            <a:pPr marL="88265" marR="186055">
              <a:lnSpc>
                <a:spcPct val="99800"/>
              </a:lnSpc>
              <a:spcBef>
                <a:spcPts val="350"/>
              </a:spcBef>
            </a:pPr>
            <a:r>
              <a:rPr sz="1600" spc="-60" dirty="0">
                <a:solidFill>
                  <a:srgbClr val="FFFFFF"/>
                </a:solidFill>
                <a:latin typeface="Arial"/>
                <a:cs typeface="Arial"/>
              </a:rPr>
              <a:t>Marketplace  </a:t>
            </a:r>
            <a:r>
              <a:rPr sz="1600" spc="-35" dirty="0">
                <a:solidFill>
                  <a:srgbClr val="FFFFFF"/>
                </a:solidFill>
                <a:latin typeface="Arial"/>
                <a:cs typeface="Arial"/>
              </a:rPr>
              <a:t>untuk</a:t>
            </a:r>
            <a:r>
              <a:rPr sz="1600" spc="-155" dirty="0">
                <a:solidFill>
                  <a:srgbClr val="FFFFFF"/>
                </a:solidFill>
                <a:latin typeface="Arial"/>
                <a:cs typeface="Arial"/>
              </a:rPr>
              <a:t> </a:t>
            </a:r>
            <a:r>
              <a:rPr sz="1600" spc="-60" dirty="0">
                <a:solidFill>
                  <a:srgbClr val="FFFFFF"/>
                </a:solidFill>
                <a:latin typeface="Arial"/>
                <a:cs typeface="Arial"/>
              </a:rPr>
              <a:t>peralatan  </a:t>
            </a:r>
            <a:r>
              <a:rPr sz="1600" spc="-45" dirty="0">
                <a:solidFill>
                  <a:srgbClr val="FFFFFF"/>
                </a:solidFill>
                <a:latin typeface="Arial"/>
                <a:cs typeface="Arial"/>
              </a:rPr>
              <a:t>berat </a:t>
            </a:r>
            <a:r>
              <a:rPr sz="1600" spc="-114" dirty="0">
                <a:solidFill>
                  <a:srgbClr val="FFFFFF"/>
                </a:solidFill>
                <a:latin typeface="Arial"/>
                <a:cs typeface="Arial"/>
              </a:rPr>
              <a:t>yg  </a:t>
            </a:r>
            <a:r>
              <a:rPr sz="1600" spc="-90" dirty="0">
                <a:solidFill>
                  <a:srgbClr val="FFFFFF"/>
                </a:solidFill>
                <a:latin typeface="Arial"/>
                <a:cs typeface="Arial"/>
              </a:rPr>
              <a:t>manganggur</a:t>
            </a:r>
            <a:endParaRPr sz="1600">
              <a:latin typeface="Arial"/>
              <a:cs typeface="Arial"/>
            </a:endParaRPr>
          </a:p>
        </p:txBody>
      </p:sp>
      <p:sp>
        <p:nvSpPr>
          <p:cNvPr id="9" name="object 9"/>
          <p:cNvSpPr txBox="1"/>
          <p:nvPr/>
        </p:nvSpPr>
        <p:spPr>
          <a:xfrm>
            <a:off x="7655559" y="4026788"/>
            <a:ext cx="1831339" cy="1005840"/>
          </a:xfrm>
          <a:prstGeom prst="rect">
            <a:avLst/>
          </a:prstGeom>
          <a:solidFill>
            <a:srgbClr val="595959"/>
          </a:solidFill>
        </p:spPr>
        <p:txBody>
          <a:bodyPr vert="horz" wrap="square" lIns="0" tIns="45720" rIns="0" bIns="0" rtlCol="0">
            <a:spAutoFit/>
          </a:bodyPr>
          <a:lstStyle/>
          <a:p>
            <a:pPr marL="88265" marR="106680">
              <a:lnSpc>
                <a:spcPct val="100000"/>
              </a:lnSpc>
              <a:spcBef>
                <a:spcPts val="360"/>
              </a:spcBef>
            </a:pPr>
            <a:r>
              <a:rPr sz="2000" spc="-140" dirty="0">
                <a:solidFill>
                  <a:srgbClr val="FFFFFF"/>
                </a:solidFill>
                <a:latin typeface="Arial"/>
                <a:cs typeface="Arial"/>
              </a:rPr>
              <a:t>&gt;1 </a:t>
            </a:r>
            <a:r>
              <a:rPr sz="2000" spc="-30" dirty="0">
                <a:solidFill>
                  <a:srgbClr val="FFFFFF"/>
                </a:solidFill>
                <a:latin typeface="Arial"/>
                <a:cs typeface="Arial"/>
              </a:rPr>
              <a:t>juta </a:t>
            </a:r>
            <a:r>
              <a:rPr sz="2000" spc="-50" dirty="0">
                <a:solidFill>
                  <a:srgbClr val="FFFFFF"/>
                </a:solidFill>
                <a:latin typeface="Arial"/>
                <a:cs typeface="Arial"/>
              </a:rPr>
              <a:t>listing</a:t>
            </a:r>
            <a:r>
              <a:rPr sz="2000" spc="-190" dirty="0">
                <a:solidFill>
                  <a:srgbClr val="FFFFFF"/>
                </a:solidFill>
                <a:latin typeface="Arial"/>
                <a:cs typeface="Arial"/>
              </a:rPr>
              <a:t> </a:t>
            </a:r>
            <a:r>
              <a:rPr sz="2000" spc="-25" dirty="0">
                <a:solidFill>
                  <a:srgbClr val="FFFFFF"/>
                </a:solidFill>
                <a:latin typeface="Arial"/>
                <a:cs typeface="Arial"/>
              </a:rPr>
              <a:t>di  </a:t>
            </a:r>
            <a:r>
              <a:rPr sz="2000" spc="-100" dirty="0">
                <a:solidFill>
                  <a:srgbClr val="FFFFFF"/>
                </a:solidFill>
                <a:latin typeface="Arial"/>
                <a:cs typeface="Arial"/>
              </a:rPr>
              <a:t>190</a:t>
            </a:r>
            <a:r>
              <a:rPr sz="2000" spc="-114" dirty="0">
                <a:solidFill>
                  <a:srgbClr val="FFFFFF"/>
                </a:solidFill>
                <a:latin typeface="Arial"/>
                <a:cs typeface="Arial"/>
              </a:rPr>
              <a:t> </a:t>
            </a:r>
            <a:r>
              <a:rPr sz="2000" spc="-120" dirty="0">
                <a:solidFill>
                  <a:srgbClr val="FFFFFF"/>
                </a:solidFill>
                <a:latin typeface="Arial"/>
                <a:cs typeface="Arial"/>
              </a:rPr>
              <a:t>negara</a:t>
            </a:r>
            <a:endParaRPr sz="200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513968"/>
            <a:ext cx="6748780" cy="960119"/>
          </a:xfrm>
          <a:prstGeom prst="rect">
            <a:avLst/>
          </a:prstGeom>
        </p:spPr>
        <p:txBody>
          <a:bodyPr vert="horz" wrap="square" lIns="0" tIns="12700" rIns="0" bIns="0" rtlCol="0">
            <a:spAutoFit/>
          </a:bodyPr>
          <a:lstStyle/>
          <a:p>
            <a:pPr marL="12700">
              <a:lnSpc>
                <a:spcPts val="4160"/>
              </a:lnSpc>
              <a:spcBef>
                <a:spcPts val="100"/>
              </a:spcBef>
            </a:pPr>
            <a:r>
              <a:rPr sz="3600" b="1" spc="-310" dirty="0">
                <a:latin typeface="Arial"/>
                <a:cs typeface="Arial"/>
              </a:rPr>
              <a:t>Teknologi </a:t>
            </a:r>
            <a:r>
              <a:rPr sz="3600" b="1" spc="-135" dirty="0">
                <a:latin typeface="Arial"/>
                <a:cs typeface="Arial"/>
              </a:rPr>
              <a:t>4.0 </a:t>
            </a:r>
            <a:r>
              <a:rPr sz="3600" b="1" spc="-220" dirty="0">
                <a:latin typeface="Arial"/>
                <a:cs typeface="Arial"/>
              </a:rPr>
              <a:t>untuk </a:t>
            </a:r>
            <a:r>
              <a:rPr sz="3600" b="1" spc="-310" dirty="0">
                <a:latin typeface="Arial"/>
                <a:cs typeface="Arial"/>
              </a:rPr>
              <a:t>Apa </a:t>
            </a:r>
            <a:r>
              <a:rPr sz="3600" b="1" spc="-260" dirty="0">
                <a:latin typeface="Arial"/>
                <a:cs typeface="Arial"/>
              </a:rPr>
              <a:t>dan</a:t>
            </a:r>
            <a:r>
              <a:rPr sz="3600" b="1" spc="30" dirty="0">
                <a:latin typeface="Arial"/>
                <a:cs typeface="Arial"/>
              </a:rPr>
              <a:t> </a:t>
            </a:r>
            <a:r>
              <a:rPr sz="3600" b="1" spc="-350" dirty="0">
                <a:latin typeface="Arial"/>
                <a:cs typeface="Arial"/>
              </a:rPr>
              <a:t>Siapa?</a:t>
            </a:r>
            <a:endParaRPr sz="3600">
              <a:latin typeface="Arial"/>
              <a:cs typeface="Arial"/>
            </a:endParaRPr>
          </a:p>
          <a:p>
            <a:pPr marL="12700">
              <a:lnSpc>
                <a:spcPts val="3200"/>
              </a:lnSpc>
            </a:pPr>
            <a:r>
              <a:rPr sz="2800" i="1" spc="-150" dirty="0">
                <a:latin typeface="Arial"/>
                <a:cs typeface="Arial"/>
              </a:rPr>
              <a:t>(O’Reilly,</a:t>
            </a:r>
            <a:r>
              <a:rPr sz="2800" i="1" spc="-155" dirty="0">
                <a:latin typeface="Arial"/>
                <a:cs typeface="Arial"/>
              </a:rPr>
              <a:t> </a:t>
            </a:r>
            <a:r>
              <a:rPr sz="2800" i="1" spc="-135" dirty="0">
                <a:latin typeface="Arial"/>
                <a:cs typeface="Arial"/>
              </a:rPr>
              <a:t>2017)</a:t>
            </a:r>
            <a:endParaRPr sz="2800">
              <a:latin typeface="Arial"/>
              <a:cs typeface="Arial"/>
            </a:endParaRPr>
          </a:p>
        </p:txBody>
      </p:sp>
      <p:sp>
        <p:nvSpPr>
          <p:cNvPr id="3" name="object 3"/>
          <p:cNvSpPr txBox="1"/>
          <p:nvPr/>
        </p:nvSpPr>
        <p:spPr>
          <a:xfrm>
            <a:off x="3588905" y="1980818"/>
            <a:ext cx="7827240" cy="2924902"/>
          </a:xfrm>
          <a:prstGeom prst="rect">
            <a:avLst/>
          </a:prstGeom>
        </p:spPr>
        <p:txBody>
          <a:bodyPr vert="horz" wrap="square" lIns="0" tIns="55879" rIns="0" bIns="0" rtlCol="0">
            <a:spAutoFit/>
          </a:bodyPr>
          <a:lstStyle/>
          <a:p>
            <a:pPr marL="12700" marR="5080" indent="1154430" algn="r">
              <a:lnSpc>
                <a:spcPct val="89900"/>
              </a:lnSpc>
              <a:spcBef>
                <a:spcPts val="439"/>
              </a:spcBef>
            </a:pPr>
            <a:r>
              <a:rPr sz="2800" spc="-155" dirty="0">
                <a:latin typeface="Arial"/>
                <a:cs typeface="Arial"/>
              </a:rPr>
              <a:t>Teknologi</a:t>
            </a:r>
            <a:r>
              <a:rPr sz="2800" spc="-180" dirty="0">
                <a:latin typeface="Arial"/>
                <a:cs typeface="Arial"/>
              </a:rPr>
              <a:t> </a:t>
            </a:r>
            <a:r>
              <a:rPr sz="2800" spc="-120" dirty="0">
                <a:latin typeface="Arial"/>
                <a:cs typeface="Arial"/>
              </a:rPr>
              <a:t>4.0</a:t>
            </a:r>
            <a:r>
              <a:rPr sz="2800" spc="-190" dirty="0">
                <a:latin typeface="Arial"/>
                <a:cs typeface="Arial"/>
              </a:rPr>
              <a:t> </a:t>
            </a:r>
            <a:r>
              <a:rPr sz="2800" spc="-155" dirty="0">
                <a:latin typeface="Arial"/>
                <a:cs typeface="Arial"/>
              </a:rPr>
              <a:t>bisa </a:t>
            </a:r>
            <a:r>
              <a:rPr sz="2800" spc="-100" dirty="0">
                <a:latin typeface="Times New Roman"/>
                <a:cs typeface="Times New Roman"/>
              </a:rPr>
              <a:t> </a:t>
            </a:r>
            <a:r>
              <a:rPr sz="2800" spc="-125" dirty="0">
                <a:latin typeface="Arial"/>
                <a:cs typeface="Arial"/>
              </a:rPr>
              <a:t>dipergunakan</a:t>
            </a:r>
            <a:r>
              <a:rPr sz="2800" spc="-220" dirty="0">
                <a:latin typeface="Arial"/>
                <a:cs typeface="Arial"/>
              </a:rPr>
              <a:t> </a:t>
            </a:r>
            <a:r>
              <a:rPr sz="2800" spc="-60" dirty="0">
                <a:latin typeface="Arial"/>
                <a:cs typeface="Arial"/>
              </a:rPr>
              <a:t>untuk </a:t>
            </a:r>
            <a:r>
              <a:rPr sz="2800" spc="-60" dirty="0">
                <a:latin typeface="Times New Roman"/>
                <a:cs typeface="Times New Roman"/>
              </a:rPr>
              <a:t> </a:t>
            </a:r>
            <a:r>
              <a:rPr sz="2800" b="1" spc="-120" dirty="0">
                <a:solidFill>
                  <a:srgbClr val="00B050"/>
                </a:solidFill>
                <a:latin typeface="Arial"/>
                <a:cs typeface="Arial"/>
              </a:rPr>
              <a:t>mengambil</a:t>
            </a:r>
            <a:r>
              <a:rPr sz="2800" b="1" spc="-170" dirty="0">
                <a:solidFill>
                  <a:srgbClr val="00B050"/>
                </a:solidFill>
                <a:latin typeface="Arial"/>
                <a:cs typeface="Arial"/>
              </a:rPr>
              <a:t> </a:t>
            </a:r>
            <a:r>
              <a:rPr sz="2800" b="1" spc="-75" dirty="0">
                <a:solidFill>
                  <a:srgbClr val="00B050"/>
                </a:solidFill>
                <a:latin typeface="Arial"/>
                <a:cs typeface="Arial"/>
              </a:rPr>
              <a:t>alih</a:t>
            </a:r>
            <a:r>
              <a:rPr sz="2800" b="1" spc="-175" dirty="0">
                <a:solidFill>
                  <a:srgbClr val="00B050"/>
                </a:solidFill>
                <a:latin typeface="Arial"/>
                <a:cs typeface="Arial"/>
              </a:rPr>
              <a:t> </a:t>
            </a:r>
            <a:r>
              <a:rPr sz="2800" b="1" spc="-125" dirty="0">
                <a:solidFill>
                  <a:srgbClr val="00B050"/>
                </a:solidFill>
                <a:latin typeface="Arial"/>
                <a:cs typeface="Arial"/>
              </a:rPr>
              <a:t>pekerjaan </a:t>
            </a:r>
            <a:r>
              <a:rPr sz="2800" b="1" spc="-40" dirty="0">
                <a:solidFill>
                  <a:srgbClr val="00B050"/>
                </a:solidFill>
                <a:latin typeface="Times New Roman"/>
                <a:cs typeface="Times New Roman"/>
              </a:rPr>
              <a:t> </a:t>
            </a:r>
            <a:r>
              <a:rPr sz="2800" b="1" spc="-150" dirty="0">
                <a:solidFill>
                  <a:srgbClr val="00B050"/>
                </a:solidFill>
                <a:latin typeface="Arial"/>
                <a:cs typeface="Arial"/>
              </a:rPr>
              <a:t>manusia</a:t>
            </a:r>
            <a:r>
              <a:rPr sz="2800" b="1" spc="-175" dirty="0">
                <a:solidFill>
                  <a:srgbClr val="00B050"/>
                </a:solidFill>
                <a:latin typeface="Arial"/>
                <a:cs typeface="Arial"/>
              </a:rPr>
              <a:t> </a:t>
            </a:r>
            <a:r>
              <a:rPr sz="2800" b="1" spc="-110" dirty="0">
                <a:solidFill>
                  <a:srgbClr val="00B050"/>
                </a:solidFill>
                <a:latin typeface="Arial"/>
                <a:cs typeface="Arial"/>
              </a:rPr>
              <a:t>atau</a:t>
            </a:r>
            <a:r>
              <a:rPr sz="2800" b="1" spc="-190" dirty="0">
                <a:solidFill>
                  <a:srgbClr val="00B050"/>
                </a:solidFill>
                <a:latin typeface="Arial"/>
                <a:cs typeface="Arial"/>
              </a:rPr>
              <a:t> </a:t>
            </a:r>
            <a:r>
              <a:rPr sz="2800" b="1" spc="-60" dirty="0">
                <a:solidFill>
                  <a:srgbClr val="00B050"/>
                </a:solidFill>
                <a:latin typeface="Arial"/>
                <a:cs typeface="Arial"/>
              </a:rPr>
              <a:t>untuk </a:t>
            </a:r>
            <a:r>
              <a:rPr sz="2800" b="1" spc="-60" dirty="0">
                <a:solidFill>
                  <a:srgbClr val="00B050"/>
                </a:solidFill>
                <a:latin typeface="Times New Roman"/>
                <a:cs typeface="Times New Roman"/>
              </a:rPr>
              <a:t> </a:t>
            </a:r>
            <a:r>
              <a:rPr sz="2800" b="1" spc="-114" dirty="0">
                <a:solidFill>
                  <a:srgbClr val="00B050"/>
                </a:solidFill>
                <a:latin typeface="Arial"/>
                <a:cs typeface="Arial"/>
              </a:rPr>
              <a:t>menciptakan</a:t>
            </a:r>
            <a:r>
              <a:rPr sz="2800" b="1" spc="-240" dirty="0">
                <a:solidFill>
                  <a:srgbClr val="00B050"/>
                </a:solidFill>
                <a:latin typeface="Arial"/>
                <a:cs typeface="Arial"/>
              </a:rPr>
              <a:t> </a:t>
            </a:r>
            <a:r>
              <a:rPr sz="2800" b="1" spc="-135" dirty="0">
                <a:solidFill>
                  <a:srgbClr val="00B050"/>
                </a:solidFill>
                <a:latin typeface="Arial"/>
                <a:cs typeface="Arial"/>
              </a:rPr>
              <a:t>dan </a:t>
            </a:r>
            <a:r>
              <a:rPr sz="2800" b="1" spc="-40" dirty="0">
                <a:solidFill>
                  <a:srgbClr val="00B050"/>
                </a:solidFill>
                <a:latin typeface="Times New Roman"/>
                <a:cs typeface="Times New Roman"/>
              </a:rPr>
              <a:t> </a:t>
            </a:r>
            <a:endParaRPr lang="id-ID" sz="2800" b="1" spc="-40" dirty="0">
              <a:solidFill>
                <a:srgbClr val="00B050"/>
              </a:solidFill>
              <a:latin typeface="Times New Roman"/>
              <a:cs typeface="Times New Roman"/>
            </a:endParaRPr>
          </a:p>
          <a:p>
            <a:pPr marL="12700" marR="5080" indent="1154430" algn="r">
              <a:lnSpc>
                <a:spcPct val="89900"/>
              </a:lnSpc>
              <a:spcBef>
                <a:spcPts val="439"/>
              </a:spcBef>
            </a:pPr>
            <a:r>
              <a:rPr sz="2800" b="1" spc="-100" dirty="0" err="1">
                <a:solidFill>
                  <a:srgbClr val="002060"/>
                </a:solidFill>
                <a:latin typeface="Arial"/>
                <a:cs typeface="Arial"/>
              </a:rPr>
              <a:t>memfasilitasi</a:t>
            </a:r>
            <a:r>
              <a:rPr sz="2800" b="1" spc="-165" dirty="0">
                <a:solidFill>
                  <a:srgbClr val="002060"/>
                </a:solidFill>
                <a:latin typeface="Arial"/>
                <a:cs typeface="Arial"/>
              </a:rPr>
              <a:t> </a:t>
            </a:r>
            <a:r>
              <a:rPr sz="2800" b="1" spc="-120" dirty="0">
                <a:solidFill>
                  <a:srgbClr val="002060"/>
                </a:solidFill>
                <a:latin typeface="Arial"/>
                <a:cs typeface="Arial"/>
              </a:rPr>
              <a:t>pekerjaan- </a:t>
            </a:r>
            <a:r>
              <a:rPr sz="2800" b="1" spc="-75" dirty="0">
                <a:solidFill>
                  <a:srgbClr val="002060"/>
                </a:solidFill>
                <a:latin typeface="Times New Roman"/>
                <a:cs typeface="Times New Roman"/>
              </a:rPr>
              <a:t> </a:t>
            </a:r>
            <a:r>
              <a:rPr sz="2800" b="1" spc="-125" dirty="0">
                <a:solidFill>
                  <a:srgbClr val="002060"/>
                </a:solidFill>
                <a:latin typeface="Arial"/>
                <a:cs typeface="Arial"/>
              </a:rPr>
              <a:t>pekerjaan</a:t>
            </a:r>
            <a:r>
              <a:rPr sz="2800" b="1" spc="-185" dirty="0">
                <a:solidFill>
                  <a:srgbClr val="002060"/>
                </a:solidFill>
                <a:latin typeface="Arial"/>
                <a:cs typeface="Arial"/>
              </a:rPr>
              <a:t> </a:t>
            </a:r>
            <a:r>
              <a:rPr sz="2800" b="1" spc="-85" dirty="0">
                <a:solidFill>
                  <a:srgbClr val="002060"/>
                </a:solidFill>
                <a:latin typeface="Arial"/>
                <a:cs typeface="Arial"/>
              </a:rPr>
              <a:t>baru;</a:t>
            </a:r>
            <a:r>
              <a:rPr sz="2800" b="1" spc="-180" dirty="0">
                <a:solidFill>
                  <a:srgbClr val="002060"/>
                </a:solidFill>
                <a:latin typeface="Arial"/>
                <a:cs typeface="Arial"/>
              </a:rPr>
              <a:t> </a:t>
            </a:r>
            <a:endParaRPr lang="id-ID" sz="2800" b="1" spc="-180" dirty="0">
              <a:solidFill>
                <a:srgbClr val="002060"/>
              </a:solidFill>
              <a:latin typeface="Arial"/>
              <a:cs typeface="Arial"/>
            </a:endParaRPr>
          </a:p>
          <a:p>
            <a:pPr marL="12700" marR="5080" indent="1154430" algn="r">
              <a:lnSpc>
                <a:spcPct val="89900"/>
              </a:lnSpc>
              <a:spcBef>
                <a:spcPts val="439"/>
              </a:spcBef>
            </a:pPr>
            <a:r>
              <a:rPr lang="id-ID" sz="2800" b="1" spc="-180" dirty="0">
                <a:solidFill>
                  <a:srgbClr val="002060"/>
                </a:solidFill>
                <a:latin typeface="Arial"/>
                <a:cs typeface="Arial"/>
              </a:rPr>
              <a:t>dapat</a:t>
            </a:r>
            <a:r>
              <a:rPr sz="2800" b="1" spc="-155" dirty="0">
                <a:solidFill>
                  <a:srgbClr val="002060"/>
                </a:solidFill>
                <a:latin typeface="Arial"/>
                <a:cs typeface="Arial"/>
              </a:rPr>
              <a:t> </a:t>
            </a:r>
            <a:r>
              <a:rPr sz="2800" b="1" spc="-100" dirty="0">
                <a:solidFill>
                  <a:srgbClr val="002060"/>
                </a:solidFill>
                <a:latin typeface="Times New Roman"/>
                <a:cs typeface="Times New Roman"/>
              </a:rPr>
              <a:t> </a:t>
            </a:r>
            <a:r>
              <a:rPr sz="2800" b="1" spc="-80" dirty="0">
                <a:solidFill>
                  <a:srgbClr val="002060"/>
                </a:solidFill>
                <a:latin typeface="Arial"/>
                <a:cs typeface="Arial"/>
              </a:rPr>
              <a:t>dioptimalkan</a:t>
            </a:r>
            <a:r>
              <a:rPr sz="2800" b="1" spc="-200" dirty="0">
                <a:solidFill>
                  <a:srgbClr val="002060"/>
                </a:solidFill>
                <a:latin typeface="Arial"/>
                <a:cs typeface="Arial"/>
              </a:rPr>
              <a:t> </a:t>
            </a:r>
            <a:r>
              <a:rPr sz="2800" b="1" spc="-60" dirty="0">
                <a:solidFill>
                  <a:srgbClr val="002060"/>
                </a:solidFill>
                <a:latin typeface="Arial"/>
                <a:cs typeface="Arial"/>
              </a:rPr>
              <a:t>untuk </a:t>
            </a:r>
            <a:r>
              <a:rPr sz="2800" b="1" spc="-60" dirty="0">
                <a:solidFill>
                  <a:srgbClr val="002060"/>
                </a:solidFill>
                <a:latin typeface="Times New Roman"/>
                <a:cs typeface="Times New Roman"/>
              </a:rPr>
              <a:t> </a:t>
            </a:r>
            <a:r>
              <a:rPr sz="2800" b="1" spc="-125" dirty="0">
                <a:solidFill>
                  <a:srgbClr val="002060"/>
                </a:solidFill>
                <a:latin typeface="Arial"/>
                <a:cs typeface="Arial"/>
              </a:rPr>
              <a:t>kepentingan</a:t>
            </a:r>
            <a:r>
              <a:rPr sz="2800" b="1" spc="-185" dirty="0">
                <a:solidFill>
                  <a:srgbClr val="002060"/>
                </a:solidFill>
                <a:latin typeface="Arial"/>
                <a:cs typeface="Arial"/>
              </a:rPr>
              <a:t> </a:t>
            </a:r>
            <a:r>
              <a:rPr sz="2800" b="1" spc="-100" dirty="0">
                <a:solidFill>
                  <a:srgbClr val="002060"/>
                </a:solidFill>
                <a:latin typeface="Arial"/>
                <a:cs typeface="Arial"/>
              </a:rPr>
              <a:t>pemiliknya, </a:t>
            </a:r>
            <a:r>
              <a:rPr sz="2800" b="1" spc="-90" dirty="0">
                <a:solidFill>
                  <a:srgbClr val="002060"/>
                </a:solidFill>
                <a:latin typeface="Times New Roman"/>
                <a:cs typeface="Times New Roman"/>
              </a:rPr>
              <a:t> </a:t>
            </a:r>
            <a:endParaRPr lang="id-ID" sz="2800" b="1" spc="-90" dirty="0">
              <a:solidFill>
                <a:srgbClr val="002060"/>
              </a:solidFill>
              <a:latin typeface="Times New Roman"/>
              <a:cs typeface="Times New Roman"/>
            </a:endParaRPr>
          </a:p>
          <a:p>
            <a:pPr marL="12700" marR="5080" indent="1154430" algn="r">
              <a:lnSpc>
                <a:spcPct val="89900"/>
              </a:lnSpc>
              <a:spcBef>
                <a:spcPts val="439"/>
              </a:spcBef>
            </a:pPr>
            <a:r>
              <a:rPr sz="2800" b="1" spc="-110" dirty="0" err="1">
                <a:solidFill>
                  <a:srgbClr val="C00000"/>
                </a:solidFill>
                <a:latin typeface="Arial"/>
                <a:cs typeface="Arial"/>
              </a:rPr>
              <a:t>atau</a:t>
            </a:r>
            <a:r>
              <a:rPr sz="2800" b="1" spc="-110" dirty="0">
                <a:solidFill>
                  <a:srgbClr val="C00000"/>
                </a:solidFill>
                <a:latin typeface="Arial"/>
                <a:cs typeface="Arial"/>
              </a:rPr>
              <a:t> </a:t>
            </a:r>
            <a:r>
              <a:rPr sz="2800" b="1" spc="-60" dirty="0">
                <a:solidFill>
                  <a:srgbClr val="C00000"/>
                </a:solidFill>
                <a:latin typeface="Arial"/>
                <a:cs typeface="Arial"/>
              </a:rPr>
              <a:t>untuk </a:t>
            </a:r>
            <a:r>
              <a:rPr sz="2800" b="1" spc="-185" dirty="0">
                <a:solidFill>
                  <a:srgbClr val="C00000"/>
                </a:solidFill>
                <a:latin typeface="Arial"/>
                <a:cs typeface="Arial"/>
              </a:rPr>
              <a:t>semua</a:t>
            </a:r>
            <a:r>
              <a:rPr sz="2800" b="1" spc="-310" dirty="0">
                <a:solidFill>
                  <a:srgbClr val="C00000"/>
                </a:solidFill>
                <a:latin typeface="Arial"/>
                <a:cs typeface="Arial"/>
              </a:rPr>
              <a:t> </a:t>
            </a:r>
            <a:r>
              <a:rPr sz="2800" b="1" spc="-125" dirty="0">
                <a:solidFill>
                  <a:srgbClr val="C00000"/>
                </a:solidFill>
                <a:latin typeface="Arial"/>
                <a:cs typeface="Arial"/>
              </a:rPr>
              <a:t>orang.</a:t>
            </a:r>
            <a:endParaRPr sz="2800" b="1" dirty="0">
              <a:solidFill>
                <a:srgbClr val="C00000"/>
              </a:solidFill>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180522-WA0057">
            <a:hlinkClick r:id="" action="ppaction://media"/>
            <a:extLst>
              <a:ext uri="{FF2B5EF4-FFF2-40B4-BE49-F238E27FC236}">
                <a16:creationId xmlns:a16="http://schemas.microsoft.com/office/drawing/2014/main" id="{890C5067-7322-49C5-BE1C-228B447EB2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4219" y="103908"/>
            <a:ext cx="9240982" cy="6518563"/>
          </a:xfrm>
          <a:prstGeom prst="rect">
            <a:avLst/>
          </a:prstGeom>
        </p:spPr>
      </p:pic>
    </p:spTree>
    <p:extLst>
      <p:ext uri="{BB962C8B-B14F-4D97-AF65-F5344CB8AC3E}">
        <p14:creationId xmlns:p14="http://schemas.microsoft.com/office/powerpoint/2010/main" val="283228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0230" y="954258"/>
            <a:ext cx="10814372" cy="2030049"/>
          </a:xfrm>
          <a:prstGeom prst="rect">
            <a:avLst/>
          </a:prstGeom>
        </p:spPr>
        <p:txBody>
          <a:bodyPr vert="horz" wrap="square" lIns="0" tIns="9404" rIns="0" bIns="0" rtlCol="0">
            <a:spAutoFit/>
          </a:bodyPr>
          <a:lstStyle/>
          <a:p>
            <a:pPr marL="14468" marR="5787" algn="ctr" defTabSz="1041684">
              <a:lnSpc>
                <a:spcPct val="112100"/>
              </a:lnSpc>
              <a:spcBef>
                <a:spcPts val="74"/>
              </a:spcBef>
              <a:tabLst>
                <a:tab pos="1930010" algn="l"/>
              </a:tabLst>
            </a:pPr>
            <a:r>
              <a:rPr sz="3076" i="1" spc="-23" dirty="0">
                <a:solidFill>
                  <a:srgbClr val="FFFFFF"/>
                </a:solidFill>
                <a:latin typeface="Arial"/>
                <a:cs typeface="Arial"/>
              </a:rPr>
              <a:t>Disruption	</a:t>
            </a:r>
            <a:r>
              <a:rPr sz="2962" spc="23" dirty="0">
                <a:solidFill>
                  <a:srgbClr val="FFFFFF"/>
                </a:solidFill>
                <a:latin typeface="Arial"/>
                <a:cs typeface="Arial"/>
              </a:rPr>
              <a:t>mengakibatkan </a:t>
            </a:r>
            <a:r>
              <a:rPr sz="2962" spc="46" dirty="0">
                <a:solidFill>
                  <a:srgbClr val="FFFFFF"/>
                </a:solidFill>
                <a:latin typeface="Arial"/>
                <a:cs typeface="Arial"/>
              </a:rPr>
              <a:t>timbulnya </a:t>
            </a:r>
            <a:r>
              <a:rPr sz="2962" spc="11" dirty="0">
                <a:solidFill>
                  <a:srgbClr val="FFFFFF"/>
                </a:solidFill>
                <a:latin typeface="Arial"/>
                <a:cs typeface="Arial"/>
              </a:rPr>
              <a:t>tantangan,</a:t>
            </a:r>
            <a:r>
              <a:rPr sz="2962" spc="-466" dirty="0">
                <a:solidFill>
                  <a:srgbClr val="FFFFFF"/>
                </a:solidFill>
                <a:latin typeface="Arial"/>
                <a:cs typeface="Arial"/>
              </a:rPr>
              <a:t> </a:t>
            </a:r>
            <a:r>
              <a:rPr sz="2962" spc="11" dirty="0">
                <a:solidFill>
                  <a:srgbClr val="FFFFFF"/>
                </a:solidFill>
                <a:latin typeface="Arial"/>
                <a:cs typeface="Arial"/>
              </a:rPr>
              <a:t>ketidakpastian,  </a:t>
            </a:r>
            <a:r>
              <a:rPr sz="2962" dirty="0">
                <a:solidFill>
                  <a:srgbClr val="FFFFFF"/>
                </a:solidFill>
                <a:latin typeface="Arial"/>
                <a:cs typeface="Arial"/>
              </a:rPr>
              <a:t>dan </a:t>
            </a:r>
            <a:r>
              <a:rPr sz="2962" spc="17" dirty="0">
                <a:solidFill>
                  <a:srgbClr val="FFFFFF"/>
                </a:solidFill>
                <a:latin typeface="Arial"/>
                <a:cs typeface="Arial"/>
              </a:rPr>
              <a:t>kesempatan </a:t>
            </a:r>
            <a:r>
              <a:rPr sz="2962" dirty="0">
                <a:solidFill>
                  <a:srgbClr val="FFFFFF"/>
                </a:solidFill>
                <a:latin typeface="Arial"/>
                <a:cs typeface="Arial"/>
              </a:rPr>
              <a:t>baru. </a:t>
            </a:r>
            <a:r>
              <a:rPr sz="2962" spc="-28" dirty="0">
                <a:solidFill>
                  <a:srgbClr val="FFFFFF"/>
                </a:solidFill>
                <a:latin typeface="Arial"/>
                <a:cs typeface="Arial"/>
              </a:rPr>
              <a:t>Kalau </a:t>
            </a:r>
            <a:r>
              <a:rPr sz="2962" spc="51" dirty="0">
                <a:solidFill>
                  <a:srgbClr val="FFFFFF"/>
                </a:solidFill>
                <a:latin typeface="Arial"/>
                <a:cs typeface="Arial"/>
              </a:rPr>
              <a:t>kita </a:t>
            </a:r>
            <a:r>
              <a:rPr sz="2962" spc="28" dirty="0">
                <a:solidFill>
                  <a:srgbClr val="FFFFFF"/>
                </a:solidFill>
                <a:latin typeface="Arial"/>
                <a:cs typeface="Arial"/>
              </a:rPr>
              <a:t>dapat </a:t>
            </a:r>
            <a:r>
              <a:rPr sz="2962" spc="34" dirty="0">
                <a:solidFill>
                  <a:srgbClr val="FFFFFF"/>
                </a:solidFill>
                <a:latin typeface="Arial"/>
                <a:cs typeface="Arial"/>
              </a:rPr>
              <a:t>memanfaatkan  </a:t>
            </a:r>
            <a:r>
              <a:rPr sz="2962" spc="17" dirty="0">
                <a:solidFill>
                  <a:srgbClr val="FFFFFF"/>
                </a:solidFill>
                <a:latin typeface="Arial"/>
                <a:cs typeface="Arial"/>
              </a:rPr>
              <a:t>kesempatan </a:t>
            </a:r>
            <a:r>
              <a:rPr sz="2962" spc="11" dirty="0">
                <a:solidFill>
                  <a:srgbClr val="FFFFFF"/>
                </a:solidFill>
                <a:latin typeface="Arial"/>
                <a:cs typeface="Arial"/>
              </a:rPr>
              <a:t>tersebut, </a:t>
            </a:r>
            <a:r>
              <a:rPr sz="2962" spc="17" dirty="0">
                <a:solidFill>
                  <a:srgbClr val="FFFFFF"/>
                </a:solidFill>
                <a:latin typeface="Arial"/>
                <a:cs typeface="Arial"/>
              </a:rPr>
              <a:t>maka </a:t>
            </a:r>
            <a:r>
              <a:rPr sz="2962" spc="-23" dirty="0">
                <a:solidFill>
                  <a:srgbClr val="FFFFFF"/>
                </a:solidFill>
                <a:latin typeface="Arial"/>
                <a:cs typeface="Arial"/>
              </a:rPr>
              <a:t>akan </a:t>
            </a:r>
            <a:r>
              <a:rPr sz="2962" spc="28" dirty="0">
                <a:solidFill>
                  <a:srgbClr val="FFFFFF"/>
                </a:solidFill>
                <a:latin typeface="Arial"/>
                <a:cs typeface="Arial"/>
              </a:rPr>
              <a:t>meningkatkan </a:t>
            </a:r>
            <a:r>
              <a:rPr sz="2962" spc="-11" dirty="0">
                <a:solidFill>
                  <a:srgbClr val="FFFFFF"/>
                </a:solidFill>
                <a:latin typeface="Arial"/>
                <a:cs typeface="Arial"/>
              </a:rPr>
              <a:t>kesejahteraan  </a:t>
            </a:r>
            <a:r>
              <a:rPr sz="2962" dirty="0">
                <a:solidFill>
                  <a:srgbClr val="FFFFFF"/>
                </a:solidFill>
                <a:latin typeface="Arial"/>
                <a:cs typeface="Arial"/>
              </a:rPr>
              <a:t>dan </a:t>
            </a:r>
            <a:r>
              <a:rPr sz="2962" spc="-28" dirty="0">
                <a:solidFill>
                  <a:srgbClr val="FFFFFF"/>
                </a:solidFill>
                <a:latin typeface="Arial"/>
                <a:cs typeface="Arial"/>
              </a:rPr>
              <a:t>daya </a:t>
            </a:r>
            <a:r>
              <a:rPr sz="2962" spc="11" dirty="0">
                <a:solidFill>
                  <a:srgbClr val="FFFFFF"/>
                </a:solidFill>
                <a:latin typeface="Arial"/>
                <a:cs typeface="Arial"/>
              </a:rPr>
              <a:t>saing</a:t>
            </a:r>
            <a:r>
              <a:rPr sz="2962" spc="-330" dirty="0">
                <a:solidFill>
                  <a:srgbClr val="FFFFFF"/>
                </a:solidFill>
                <a:latin typeface="Arial"/>
                <a:cs typeface="Arial"/>
              </a:rPr>
              <a:t> </a:t>
            </a:r>
            <a:r>
              <a:rPr sz="2962" spc="28" dirty="0">
                <a:solidFill>
                  <a:srgbClr val="FFFFFF"/>
                </a:solidFill>
                <a:latin typeface="Arial"/>
                <a:cs typeface="Arial"/>
              </a:rPr>
              <a:t>kita.</a:t>
            </a:r>
            <a:endParaRPr sz="2962">
              <a:solidFill>
                <a:prstClr val="black"/>
              </a:solidFill>
              <a:latin typeface="Arial"/>
              <a:cs typeface="Arial"/>
            </a:endParaRPr>
          </a:p>
        </p:txBody>
      </p:sp>
      <p:sp>
        <p:nvSpPr>
          <p:cNvPr id="3" name="object 3"/>
          <p:cNvSpPr/>
          <p:nvPr/>
        </p:nvSpPr>
        <p:spPr>
          <a:xfrm>
            <a:off x="1393785" y="4094544"/>
            <a:ext cx="1982165" cy="462987"/>
          </a:xfrm>
          <a:custGeom>
            <a:avLst/>
            <a:gdLst/>
            <a:ahLst/>
            <a:cxnLst/>
            <a:rect l="l" t="t" r="r" b="b"/>
            <a:pathLst>
              <a:path w="1739900" h="406400">
                <a:moveTo>
                  <a:pt x="0" y="0"/>
                </a:moveTo>
                <a:lnTo>
                  <a:pt x="1739900" y="0"/>
                </a:lnTo>
                <a:lnTo>
                  <a:pt x="1739900" y="406400"/>
                </a:lnTo>
                <a:lnTo>
                  <a:pt x="0" y="406400"/>
                </a:lnTo>
                <a:lnTo>
                  <a:pt x="0" y="0"/>
                </a:lnTo>
                <a:close/>
              </a:path>
            </a:pathLst>
          </a:custGeom>
          <a:solidFill>
            <a:srgbClr val="000000">
              <a:alpha val="43136"/>
            </a:srgbClr>
          </a:solidFill>
        </p:spPr>
        <p:txBody>
          <a:bodyPr wrap="square" lIns="0" tIns="0" rIns="0" bIns="0" rtlCol="0"/>
          <a:lstStyle/>
          <a:p>
            <a:pPr defTabSz="1041684"/>
            <a:endParaRPr sz="2051">
              <a:solidFill>
                <a:prstClr val="black"/>
              </a:solidFill>
              <a:latin typeface="Calibri"/>
            </a:endParaRPr>
          </a:p>
        </p:txBody>
      </p:sp>
      <p:sp>
        <p:nvSpPr>
          <p:cNvPr id="4" name="object 4"/>
          <p:cNvSpPr/>
          <p:nvPr/>
        </p:nvSpPr>
        <p:spPr>
          <a:xfrm>
            <a:off x="3404886" y="4094544"/>
            <a:ext cx="7451203" cy="462987"/>
          </a:xfrm>
          <a:prstGeom prst="rect">
            <a:avLst/>
          </a:prstGeom>
          <a:blipFill>
            <a:blip r:embed="rId2"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5" name="object 5"/>
          <p:cNvSpPr/>
          <p:nvPr/>
        </p:nvSpPr>
        <p:spPr>
          <a:xfrm>
            <a:off x="4244051" y="4658810"/>
            <a:ext cx="3732835" cy="462987"/>
          </a:xfrm>
          <a:prstGeom prst="rect">
            <a:avLst/>
          </a:prstGeom>
          <a:blipFill>
            <a:blip r:embed="rId3"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6" name="object 6"/>
          <p:cNvSpPr/>
          <p:nvPr/>
        </p:nvSpPr>
        <p:spPr>
          <a:xfrm>
            <a:off x="1393785" y="4094544"/>
            <a:ext cx="1982165" cy="462987"/>
          </a:xfrm>
          <a:prstGeom prst="rect">
            <a:avLst/>
          </a:prstGeom>
          <a:blipFill>
            <a:blip r:embed="rId4"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7" name="object 7"/>
          <p:cNvSpPr/>
          <p:nvPr/>
        </p:nvSpPr>
        <p:spPr>
          <a:xfrm>
            <a:off x="3404886" y="4094544"/>
            <a:ext cx="7451203" cy="462987"/>
          </a:xfrm>
          <a:custGeom>
            <a:avLst/>
            <a:gdLst/>
            <a:ahLst/>
            <a:cxnLst/>
            <a:rect l="l" t="t" r="r" b="b"/>
            <a:pathLst>
              <a:path w="6540500" h="406400">
                <a:moveTo>
                  <a:pt x="0" y="0"/>
                </a:moveTo>
                <a:lnTo>
                  <a:pt x="6540500" y="0"/>
                </a:lnTo>
                <a:lnTo>
                  <a:pt x="6540500" y="406400"/>
                </a:lnTo>
                <a:lnTo>
                  <a:pt x="0" y="406400"/>
                </a:lnTo>
                <a:lnTo>
                  <a:pt x="0" y="0"/>
                </a:lnTo>
                <a:close/>
              </a:path>
            </a:pathLst>
          </a:custGeom>
          <a:solidFill>
            <a:srgbClr val="000000">
              <a:alpha val="43136"/>
            </a:srgbClr>
          </a:solidFill>
        </p:spPr>
        <p:txBody>
          <a:bodyPr wrap="square" lIns="0" tIns="0" rIns="0" bIns="0" rtlCol="0"/>
          <a:lstStyle/>
          <a:p>
            <a:pPr defTabSz="1041684"/>
            <a:endParaRPr sz="2051">
              <a:solidFill>
                <a:prstClr val="black"/>
              </a:solidFill>
              <a:latin typeface="Calibri"/>
            </a:endParaRPr>
          </a:p>
        </p:txBody>
      </p:sp>
      <p:sp>
        <p:nvSpPr>
          <p:cNvPr id="8" name="object 8"/>
          <p:cNvSpPr/>
          <p:nvPr/>
        </p:nvSpPr>
        <p:spPr>
          <a:xfrm>
            <a:off x="3404886" y="4094544"/>
            <a:ext cx="7451203" cy="462987"/>
          </a:xfrm>
          <a:prstGeom prst="rect">
            <a:avLst/>
          </a:prstGeom>
          <a:blipFill>
            <a:blip r:embed="rId5"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9" name="object 9"/>
          <p:cNvSpPr/>
          <p:nvPr/>
        </p:nvSpPr>
        <p:spPr>
          <a:xfrm>
            <a:off x="4244051" y="4658810"/>
            <a:ext cx="3732835" cy="462987"/>
          </a:xfrm>
          <a:custGeom>
            <a:avLst/>
            <a:gdLst/>
            <a:ahLst/>
            <a:cxnLst/>
            <a:rect l="l" t="t" r="r" b="b"/>
            <a:pathLst>
              <a:path w="3276600" h="406400">
                <a:moveTo>
                  <a:pt x="0" y="0"/>
                </a:moveTo>
                <a:lnTo>
                  <a:pt x="3276600" y="0"/>
                </a:lnTo>
                <a:lnTo>
                  <a:pt x="3276600" y="406400"/>
                </a:lnTo>
                <a:lnTo>
                  <a:pt x="0" y="406400"/>
                </a:lnTo>
                <a:lnTo>
                  <a:pt x="0" y="0"/>
                </a:lnTo>
                <a:close/>
              </a:path>
            </a:pathLst>
          </a:custGeom>
          <a:solidFill>
            <a:srgbClr val="000000">
              <a:alpha val="43136"/>
            </a:srgbClr>
          </a:solidFill>
        </p:spPr>
        <p:txBody>
          <a:bodyPr wrap="square" lIns="0" tIns="0" rIns="0" bIns="0" rtlCol="0"/>
          <a:lstStyle/>
          <a:p>
            <a:pPr defTabSz="1041684"/>
            <a:endParaRPr sz="2051">
              <a:solidFill>
                <a:prstClr val="black"/>
              </a:solidFill>
              <a:latin typeface="Calibri"/>
            </a:endParaRPr>
          </a:p>
        </p:txBody>
      </p:sp>
      <p:sp>
        <p:nvSpPr>
          <p:cNvPr id="10" name="object 10"/>
          <p:cNvSpPr txBox="1"/>
          <p:nvPr/>
        </p:nvSpPr>
        <p:spPr>
          <a:xfrm>
            <a:off x="1276989" y="3982605"/>
            <a:ext cx="2099358" cy="536186"/>
          </a:xfrm>
          <a:prstGeom prst="rect">
            <a:avLst/>
          </a:prstGeom>
        </p:spPr>
        <p:txBody>
          <a:bodyPr vert="horz" wrap="square" lIns="0" tIns="18809" rIns="0" bIns="0" rtlCol="0">
            <a:spAutoFit/>
          </a:bodyPr>
          <a:lstStyle/>
          <a:p>
            <a:pPr defTabSz="1041684">
              <a:spcBef>
                <a:spcPts val="148"/>
              </a:spcBef>
            </a:pPr>
            <a:r>
              <a:rPr sz="3361" i="1" spc="-6" dirty="0">
                <a:solidFill>
                  <a:srgbClr val="FFFF00"/>
                </a:solidFill>
                <a:latin typeface="Arial"/>
                <a:cs typeface="Arial"/>
              </a:rPr>
              <a:t>Disruption</a:t>
            </a:r>
            <a:endParaRPr sz="3361">
              <a:solidFill>
                <a:prstClr val="black"/>
              </a:solidFill>
              <a:latin typeface="Arial"/>
              <a:cs typeface="Arial"/>
            </a:endParaRPr>
          </a:p>
        </p:txBody>
      </p:sp>
      <p:sp>
        <p:nvSpPr>
          <p:cNvPr id="13" name="object 13"/>
          <p:cNvSpPr txBox="1"/>
          <p:nvPr/>
        </p:nvSpPr>
        <p:spPr>
          <a:xfrm>
            <a:off x="11702054" y="6505151"/>
            <a:ext cx="143959" cy="187677"/>
          </a:xfrm>
          <a:prstGeom prst="rect">
            <a:avLst/>
          </a:prstGeom>
        </p:spPr>
        <p:txBody>
          <a:bodyPr vert="horz" wrap="square" lIns="0" tIns="3617" rIns="0" bIns="0" rtlCol="0">
            <a:spAutoFit/>
          </a:bodyPr>
          <a:lstStyle/>
          <a:p>
            <a:pPr marL="28936" defTabSz="1041684">
              <a:spcBef>
                <a:spcPts val="28"/>
              </a:spcBef>
            </a:pPr>
            <a:fld id="{81D60167-4931-47E6-BA6A-407CBD079E47}" type="slidenum">
              <a:rPr sz="1196" spc="6" dirty="0">
                <a:solidFill>
                  <a:srgbClr val="FFFFFF"/>
                </a:solidFill>
                <a:latin typeface="Arial"/>
                <a:cs typeface="Arial"/>
              </a:rPr>
              <a:pPr marL="28936" defTabSz="1041684">
                <a:spcBef>
                  <a:spcPts val="28"/>
                </a:spcBef>
              </a:pPr>
              <a:t>3</a:t>
            </a:fld>
            <a:endParaRPr sz="1196">
              <a:solidFill>
                <a:prstClr val="black"/>
              </a:solidFill>
              <a:latin typeface="Arial"/>
              <a:cs typeface="Arial"/>
            </a:endParaRPr>
          </a:p>
        </p:txBody>
      </p:sp>
      <p:sp>
        <p:nvSpPr>
          <p:cNvPr id="11" name="object 11"/>
          <p:cNvSpPr txBox="1"/>
          <p:nvPr/>
        </p:nvSpPr>
        <p:spPr>
          <a:xfrm>
            <a:off x="3393040" y="3995493"/>
            <a:ext cx="7463501" cy="522352"/>
          </a:xfrm>
          <a:prstGeom prst="rect">
            <a:avLst/>
          </a:prstGeom>
        </p:spPr>
        <p:txBody>
          <a:bodyPr vert="horz" wrap="square" lIns="0" tIns="13745" rIns="0" bIns="0" rtlCol="0">
            <a:spAutoFit/>
          </a:bodyPr>
          <a:lstStyle/>
          <a:p>
            <a:pPr defTabSz="1041684">
              <a:spcBef>
                <a:spcPts val="108"/>
              </a:spcBef>
            </a:pPr>
            <a:r>
              <a:rPr sz="3304" spc="68" dirty="0">
                <a:solidFill>
                  <a:srgbClr val="FFFF00"/>
                </a:solidFill>
                <a:latin typeface="Arial"/>
                <a:cs typeface="Arial"/>
              </a:rPr>
              <a:t>itu</a:t>
            </a:r>
            <a:r>
              <a:rPr sz="3304" spc="-661" dirty="0">
                <a:solidFill>
                  <a:srgbClr val="FFFF00"/>
                </a:solidFill>
                <a:latin typeface="Arial"/>
                <a:cs typeface="Arial"/>
              </a:rPr>
              <a:t> </a:t>
            </a:r>
            <a:r>
              <a:rPr sz="3304" spc="34" dirty="0">
                <a:solidFill>
                  <a:srgbClr val="FFFF00"/>
                </a:solidFill>
                <a:latin typeface="Arial"/>
                <a:cs typeface="Arial"/>
              </a:rPr>
              <a:t>terjadi </a:t>
            </a:r>
            <a:r>
              <a:rPr sz="3304" spc="11" dirty="0">
                <a:solidFill>
                  <a:srgbClr val="FFFF00"/>
                </a:solidFill>
                <a:latin typeface="Arial"/>
                <a:cs typeface="Arial"/>
              </a:rPr>
              <a:t>sebagai </a:t>
            </a:r>
            <a:r>
              <a:rPr sz="3304" spc="34" dirty="0">
                <a:solidFill>
                  <a:srgbClr val="FFFF00"/>
                </a:solidFill>
                <a:latin typeface="Arial"/>
                <a:cs typeface="Arial"/>
              </a:rPr>
              <a:t>akibat </a:t>
            </a:r>
            <a:r>
              <a:rPr sz="3304" spc="-17" dirty="0">
                <a:solidFill>
                  <a:srgbClr val="FFFF00"/>
                </a:solidFill>
                <a:latin typeface="Arial"/>
                <a:cs typeface="Arial"/>
              </a:rPr>
              <a:t>hadirnya </a:t>
            </a:r>
            <a:r>
              <a:rPr sz="3304" spc="23" dirty="0">
                <a:solidFill>
                  <a:srgbClr val="FFFF00"/>
                </a:solidFill>
                <a:latin typeface="Arial"/>
                <a:cs typeface="Arial"/>
              </a:rPr>
              <a:t>masa</a:t>
            </a:r>
            <a:endParaRPr sz="3304">
              <a:solidFill>
                <a:prstClr val="black"/>
              </a:solidFill>
              <a:latin typeface="Arial"/>
              <a:cs typeface="Arial"/>
            </a:endParaRPr>
          </a:p>
        </p:txBody>
      </p:sp>
      <p:sp>
        <p:nvSpPr>
          <p:cNvPr id="12" name="object 12"/>
          <p:cNvSpPr txBox="1"/>
          <p:nvPr/>
        </p:nvSpPr>
        <p:spPr>
          <a:xfrm>
            <a:off x="4823" y="4566541"/>
            <a:ext cx="12182354" cy="522352"/>
          </a:xfrm>
          <a:prstGeom prst="rect">
            <a:avLst/>
          </a:prstGeom>
        </p:spPr>
        <p:txBody>
          <a:bodyPr vert="horz" wrap="square" lIns="0" tIns="13745" rIns="0" bIns="0" rtlCol="0">
            <a:spAutoFit/>
          </a:bodyPr>
          <a:lstStyle/>
          <a:p>
            <a:pPr marL="8681" algn="ctr" defTabSz="1041684">
              <a:spcBef>
                <a:spcPts val="108"/>
              </a:spcBef>
            </a:pPr>
            <a:r>
              <a:rPr sz="3304" dirty="0">
                <a:solidFill>
                  <a:srgbClr val="FFFF00"/>
                </a:solidFill>
                <a:latin typeface="Arial"/>
                <a:cs typeface="Arial"/>
              </a:rPr>
              <a:t>depan </a:t>
            </a:r>
            <a:r>
              <a:rPr sz="3304" spc="-28" dirty="0">
                <a:solidFill>
                  <a:srgbClr val="FFFF00"/>
                </a:solidFill>
                <a:latin typeface="Arial"/>
                <a:cs typeface="Arial"/>
              </a:rPr>
              <a:t>ke </a:t>
            </a:r>
            <a:r>
              <a:rPr sz="3304" spc="23" dirty="0">
                <a:solidFill>
                  <a:srgbClr val="FFFF00"/>
                </a:solidFill>
                <a:latin typeface="Arial"/>
                <a:cs typeface="Arial"/>
              </a:rPr>
              <a:t>masa</a:t>
            </a:r>
            <a:r>
              <a:rPr sz="3304" spc="-308" dirty="0">
                <a:solidFill>
                  <a:srgbClr val="FFFF00"/>
                </a:solidFill>
                <a:latin typeface="Arial"/>
                <a:cs typeface="Arial"/>
              </a:rPr>
              <a:t> </a:t>
            </a:r>
            <a:r>
              <a:rPr sz="3304" spc="11" dirty="0">
                <a:solidFill>
                  <a:srgbClr val="FFFF00"/>
                </a:solidFill>
                <a:latin typeface="Arial"/>
                <a:cs typeface="Arial"/>
              </a:rPr>
              <a:t>kini.</a:t>
            </a:r>
            <a:endParaRPr sz="3304">
              <a:solidFill>
                <a:prstClr val="black"/>
              </a:solidFill>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67308"/>
            <a:ext cx="12192000" cy="0"/>
          </a:xfrm>
          <a:custGeom>
            <a:avLst/>
            <a:gdLst/>
            <a:ahLst/>
            <a:cxnLst/>
            <a:rect l="l" t="t" r="r" b="b"/>
            <a:pathLst>
              <a:path w="12192000">
                <a:moveTo>
                  <a:pt x="0" y="0"/>
                </a:moveTo>
                <a:lnTo>
                  <a:pt x="12192000" y="0"/>
                </a:lnTo>
              </a:path>
            </a:pathLst>
          </a:custGeom>
          <a:ln w="6469">
            <a:solidFill>
              <a:srgbClr val="E7E6E6"/>
            </a:solidFill>
          </a:ln>
        </p:spPr>
        <p:txBody>
          <a:bodyPr wrap="square" lIns="0" tIns="0" rIns="0" bIns="0" rtlCol="0"/>
          <a:lstStyle/>
          <a:p>
            <a:endParaRPr/>
          </a:p>
        </p:txBody>
      </p:sp>
      <p:sp>
        <p:nvSpPr>
          <p:cNvPr id="3" name="object 3"/>
          <p:cNvSpPr/>
          <p:nvPr/>
        </p:nvSpPr>
        <p:spPr>
          <a:xfrm>
            <a:off x="10896600" y="129158"/>
            <a:ext cx="1173479" cy="40385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5809" y="682878"/>
            <a:ext cx="10156190" cy="56718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53670" y="154558"/>
            <a:ext cx="10741660" cy="278130"/>
          </a:xfrm>
          <a:custGeom>
            <a:avLst/>
            <a:gdLst/>
            <a:ahLst/>
            <a:cxnLst/>
            <a:rect l="l" t="t" r="r" b="b"/>
            <a:pathLst>
              <a:path w="10741660" h="278130">
                <a:moveTo>
                  <a:pt x="10741660" y="0"/>
                </a:moveTo>
                <a:lnTo>
                  <a:pt x="0" y="0"/>
                </a:lnTo>
                <a:lnTo>
                  <a:pt x="0" y="278130"/>
                </a:lnTo>
                <a:lnTo>
                  <a:pt x="10741660" y="278130"/>
                </a:lnTo>
                <a:lnTo>
                  <a:pt x="10741660" y="0"/>
                </a:lnTo>
                <a:close/>
              </a:path>
            </a:pathLst>
          </a:custGeom>
          <a:solidFill>
            <a:srgbClr val="7F5F00"/>
          </a:solidFill>
        </p:spPr>
        <p:txBody>
          <a:bodyPr wrap="square" lIns="0" tIns="0" rIns="0" bIns="0" rtlCol="0"/>
          <a:lstStyle/>
          <a:p>
            <a:endParaRPr/>
          </a:p>
        </p:txBody>
      </p:sp>
      <p:sp>
        <p:nvSpPr>
          <p:cNvPr id="6" name="object 6"/>
          <p:cNvSpPr/>
          <p:nvPr/>
        </p:nvSpPr>
        <p:spPr>
          <a:xfrm>
            <a:off x="153670" y="154558"/>
            <a:ext cx="10741660" cy="278130"/>
          </a:xfrm>
          <a:custGeom>
            <a:avLst/>
            <a:gdLst/>
            <a:ahLst/>
            <a:cxnLst/>
            <a:rect l="l" t="t" r="r" b="b"/>
            <a:pathLst>
              <a:path w="10741660" h="278130">
                <a:moveTo>
                  <a:pt x="5370830" y="278130"/>
                </a:moveTo>
                <a:lnTo>
                  <a:pt x="0" y="278130"/>
                </a:lnTo>
                <a:lnTo>
                  <a:pt x="0" y="0"/>
                </a:lnTo>
                <a:lnTo>
                  <a:pt x="10741660" y="0"/>
                </a:lnTo>
                <a:lnTo>
                  <a:pt x="10741660" y="278130"/>
                </a:lnTo>
                <a:lnTo>
                  <a:pt x="5370830" y="278130"/>
                </a:lnTo>
                <a:close/>
              </a:path>
            </a:pathLst>
          </a:custGeom>
          <a:ln w="12579">
            <a:solidFill>
              <a:srgbClr val="42719C"/>
            </a:solidFill>
          </a:ln>
        </p:spPr>
        <p:txBody>
          <a:bodyPr wrap="square" lIns="0" tIns="0" rIns="0" bIns="0" rtlCol="0"/>
          <a:lstStyle/>
          <a:p>
            <a:endParaRPr/>
          </a:p>
        </p:txBody>
      </p:sp>
      <p:sp>
        <p:nvSpPr>
          <p:cNvPr id="7" name="object 7"/>
          <p:cNvSpPr txBox="1">
            <a:spLocks noGrp="1"/>
          </p:cNvSpPr>
          <p:nvPr>
            <p:ph type="title"/>
          </p:nvPr>
        </p:nvSpPr>
        <p:spPr>
          <a:xfrm>
            <a:off x="2785110" y="82168"/>
            <a:ext cx="5473700" cy="421640"/>
          </a:xfrm>
          <a:prstGeom prst="rect">
            <a:avLst/>
          </a:prstGeom>
        </p:spPr>
        <p:txBody>
          <a:bodyPr vert="horz" wrap="square" lIns="0" tIns="12700" rIns="0" bIns="0" rtlCol="0">
            <a:spAutoFit/>
          </a:bodyPr>
          <a:lstStyle/>
          <a:p>
            <a:pPr marL="12700">
              <a:lnSpc>
                <a:spcPct val="100000"/>
              </a:lnSpc>
              <a:spcBef>
                <a:spcPts val="100"/>
              </a:spcBef>
            </a:pPr>
            <a:r>
              <a:rPr sz="2600" b="1" spc="-395" dirty="0">
                <a:solidFill>
                  <a:srgbClr val="FFFFFF"/>
                </a:solidFill>
                <a:latin typeface="Arial"/>
                <a:cs typeface="Arial"/>
              </a:rPr>
              <a:t>SEKILAS </a:t>
            </a:r>
            <a:r>
              <a:rPr sz="2600" b="1" spc="-355" dirty="0">
                <a:solidFill>
                  <a:srgbClr val="FFFFFF"/>
                </a:solidFill>
                <a:latin typeface="Arial"/>
                <a:cs typeface="Arial"/>
              </a:rPr>
              <a:t>PROFESI BARU </a:t>
            </a:r>
            <a:r>
              <a:rPr sz="2600" b="1" spc="-135" dirty="0">
                <a:solidFill>
                  <a:srgbClr val="FFFFFF"/>
                </a:solidFill>
                <a:latin typeface="Arial"/>
                <a:cs typeface="Arial"/>
              </a:rPr>
              <a:t>DI </a:t>
            </a:r>
            <a:r>
              <a:rPr sz="2600" b="1" spc="-260" dirty="0">
                <a:solidFill>
                  <a:srgbClr val="FFFFFF"/>
                </a:solidFill>
                <a:latin typeface="Arial"/>
                <a:cs typeface="Arial"/>
              </a:rPr>
              <a:t>MASA</a:t>
            </a:r>
            <a:r>
              <a:rPr sz="2600" b="1" spc="180" dirty="0">
                <a:solidFill>
                  <a:srgbClr val="FFFFFF"/>
                </a:solidFill>
                <a:latin typeface="Arial"/>
                <a:cs typeface="Arial"/>
              </a:rPr>
              <a:t> </a:t>
            </a:r>
            <a:r>
              <a:rPr sz="2600" b="1" spc="-345" dirty="0">
                <a:solidFill>
                  <a:srgbClr val="FFFFFF"/>
                </a:solidFill>
                <a:latin typeface="Arial"/>
                <a:cs typeface="Arial"/>
              </a:rPr>
              <a:t>DEPAN</a:t>
            </a:r>
            <a:endParaRPr sz="26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96600" y="129158"/>
            <a:ext cx="1173479" cy="40385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931650" y="6613778"/>
            <a:ext cx="18161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8A8A8A"/>
                </a:solidFill>
                <a:latin typeface="Arial"/>
                <a:cs typeface="Arial"/>
              </a:rPr>
              <a:t>5</a:t>
            </a:r>
            <a:r>
              <a:rPr sz="1200" spc="-60" dirty="0">
                <a:solidFill>
                  <a:srgbClr val="8A8A8A"/>
                </a:solidFill>
                <a:latin typeface="Arial"/>
                <a:cs typeface="Arial"/>
              </a:rPr>
              <a:t>9</a:t>
            </a:r>
            <a:endParaRPr sz="1200">
              <a:latin typeface="Arial"/>
              <a:cs typeface="Arial"/>
            </a:endParaRPr>
          </a:p>
        </p:txBody>
      </p:sp>
      <p:sp>
        <p:nvSpPr>
          <p:cNvPr id="4" name="object 4"/>
          <p:cNvSpPr txBox="1">
            <a:spLocks noGrp="1"/>
          </p:cNvSpPr>
          <p:nvPr>
            <p:ph type="title"/>
          </p:nvPr>
        </p:nvSpPr>
        <p:spPr>
          <a:xfrm>
            <a:off x="307340" y="169798"/>
            <a:ext cx="942086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SKILL </a:t>
            </a:r>
            <a:r>
              <a:rPr sz="2400" b="1" spc="-65" dirty="0">
                <a:latin typeface="Arial"/>
                <a:cs typeface="Arial"/>
              </a:rPr>
              <a:t>YANG </a:t>
            </a:r>
            <a:r>
              <a:rPr sz="2400" b="1" spc="-10" dirty="0">
                <a:latin typeface="Arial"/>
                <a:cs typeface="Arial"/>
              </a:rPr>
              <a:t>DIBUTUHKAN </a:t>
            </a:r>
            <a:r>
              <a:rPr sz="2400" b="1" spc="-5" dirty="0">
                <a:latin typeface="Arial"/>
                <a:cs typeface="Arial"/>
              </a:rPr>
              <a:t>DALAM MENGHADAPI </a:t>
            </a:r>
            <a:r>
              <a:rPr sz="2400" b="1" spc="-20" dirty="0">
                <a:latin typeface="Arial"/>
                <a:cs typeface="Arial"/>
              </a:rPr>
              <a:t>INDUSTRY</a:t>
            </a:r>
            <a:r>
              <a:rPr sz="2400" b="1" spc="-40" dirty="0">
                <a:latin typeface="Arial"/>
                <a:cs typeface="Arial"/>
              </a:rPr>
              <a:t> </a:t>
            </a:r>
            <a:r>
              <a:rPr sz="2400" b="1" spc="-5" dirty="0">
                <a:latin typeface="Arial"/>
                <a:cs typeface="Arial"/>
              </a:rPr>
              <a:t>4.0</a:t>
            </a:r>
            <a:endParaRPr sz="2400">
              <a:latin typeface="Arial"/>
              <a:cs typeface="Arial"/>
            </a:endParaRPr>
          </a:p>
        </p:txBody>
      </p:sp>
      <p:sp>
        <p:nvSpPr>
          <p:cNvPr id="5" name="object 5"/>
          <p:cNvSpPr/>
          <p:nvPr/>
        </p:nvSpPr>
        <p:spPr>
          <a:xfrm>
            <a:off x="1927860" y="1395348"/>
            <a:ext cx="3954779" cy="2299970"/>
          </a:xfrm>
          <a:custGeom>
            <a:avLst/>
            <a:gdLst/>
            <a:ahLst/>
            <a:cxnLst/>
            <a:rect l="l" t="t" r="r" b="b"/>
            <a:pathLst>
              <a:path w="3954779" h="2299970">
                <a:moveTo>
                  <a:pt x="0" y="2299970"/>
                </a:moveTo>
                <a:lnTo>
                  <a:pt x="3954780" y="2299970"/>
                </a:lnTo>
                <a:lnTo>
                  <a:pt x="3954780" y="0"/>
                </a:lnTo>
                <a:lnTo>
                  <a:pt x="0" y="0"/>
                </a:lnTo>
                <a:lnTo>
                  <a:pt x="0" y="2299970"/>
                </a:lnTo>
                <a:close/>
              </a:path>
            </a:pathLst>
          </a:custGeom>
          <a:solidFill>
            <a:srgbClr val="43536A"/>
          </a:solidFill>
        </p:spPr>
        <p:txBody>
          <a:bodyPr wrap="square" lIns="0" tIns="0" rIns="0" bIns="0" rtlCol="0"/>
          <a:lstStyle/>
          <a:p>
            <a:endParaRPr/>
          </a:p>
        </p:txBody>
      </p:sp>
      <p:sp>
        <p:nvSpPr>
          <p:cNvPr id="6" name="object 6"/>
          <p:cNvSpPr/>
          <p:nvPr/>
        </p:nvSpPr>
        <p:spPr>
          <a:xfrm>
            <a:off x="7641590" y="1395348"/>
            <a:ext cx="3975100" cy="2299970"/>
          </a:xfrm>
          <a:custGeom>
            <a:avLst/>
            <a:gdLst/>
            <a:ahLst/>
            <a:cxnLst/>
            <a:rect l="l" t="t" r="r" b="b"/>
            <a:pathLst>
              <a:path w="3975100" h="2299970">
                <a:moveTo>
                  <a:pt x="0" y="2299970"/>
                </a:moveTo>
                <a:lnTo>
                  <a:pt x="3975100" y="2299970"/>
                </a:lnTo>
                <a:lnTo>
                  <a:pt x="3975100" y="0"/>
                </a:lnTo>
                <a:lnTo>
                  <a:pt x="0" y="0"/>
                </a:lnTo>
                <a:lnTo>
                  <a:pt x="0" y="2299970"/>
                </a:lnTo>
                <a:close/>
              </a:path>
            </a:pathLst>
          </a:custGeom>
          <a:solidFill>
            <a:srgbClr val="43536A"/>
          </a:solidFill>
        </p:spPr>
        <p:txBody>
          <a:bodyPr wrap="square" lIns="0" tIns="0" rIns="0" bIns="0" rtlCol="0"/>
          <a:lstStyle/>
          <a:p>
            <a:endParaRPr/>
          </a:p>
        </p:txBody>
      </p:sp>
      <p:sp>
        <p:nvSpPr>
          <p:cNvPr id="7" name="object 7"/>
          <p:cNvSpPr/>
          <p:nvPr/>
        </p:nvSpPr>
        <p:spPr>
          <a:xfrm>
            <a:off x="1927860" y="3796918"/>
            <a:ext cx="3954779" cy="2299970"/>
          </a:xfrm>
          <a:custGeom>
            <a:avLst/>
            <a:gdLst/>
            <a:ahLst/>
            <a:cxnLst/>
            <a:rect l="l" t="t" r="r" b="b"/>
            <a:pathLst>
              <a:path w="3954779" h="2299970">
                <a:moveTo>
                  <a:pt x="0" y="2299970"/>
                </a:moveTo>
                <a:lnTo>
                  <a:pt x="3954780" y="2299970"/>
                </a:lnTo>
                <a:lnTo>
                  <a:pt x="3954780" y="0"/>
                </a:lnTo>
                <a:lnTo>
                  <a:pt x="0" y="0"/>
                </a:lnTo>
                <a:lnTo>
                  <a:pt x="0" y="2299970"/>
                </a:lnTo>
                <a:close/>
              </a:path>
            </a:pathLst>
          </a:custGeom>
          <a:solidFill>
            <a:srgbClr val="43536A"/>
          </a:solidFill>
        </p:spPr>
        <p:txBody>
          <a:bodyPr wrap="square" lIns="0" tIns="0" rIns="0" bIns="0" rtlCol="0"/>
          <a:lstStyle/>
          <a:p>
            <a:endParaRPr/>
          </a:p>
        </p:txBody>
      </p:sp>
      <p:sp>
        <p:nvSpPr>
          <p:cNvPr id="8" name="object 8"/>
          <p:cNvSpPr/>
          <p:nvPr/>
        </p:nvSpPr>
        <p:spPr>
          <a:xfrm>
            <a:off x="7641590" y="3796918"/>
            <a:ext cx="3975100" cy="2299970"/>
          </a:xfrm>
          <a:custGeom>
            <a:avLst/>
            <a:gdLst/>
            <a:ahLst/>
            <a:cxnLst/>
            <a:rect l="l" t="t" r="r" b="b"/>
            <a:pathLst>
              <a:path w="3975100" h="2299970">
                <a:moveTo>
                  <a:pt x="0" y="2299970"/>
                </a:moveTo>
                <a:lnTo>
                  <a:pt x="3975100" y="2299970"/>
                </a:lnTo>
                <a:lnTo>
                  <a:pt x="3975100" y="0"/>
                </a:lnTo>
                <a:lnTo>
                  <a:pt x="0" y="0"/>
                </a:lnTo>
                <a:lnTo>
                  <a:pt x="0" y="2299970"/>
                </a:lnTo>
                <a:close/>
              </a:path>
            </a:pathLst>
          </a:custGeom>
          <a:solidFill>
            <a:srgbClr val="43536A"/>
          </a:solidFill>
        </p:spPr>
        <p:txBody>
          <a:bodyPr wrap="square" lIns="0" tIns="0" rIns="0" bIns="0" rtlCol="0"/>
          <a:lstStyle/>
          <a:p>
            <a:endParaRPr/>
          </a:p>
        </p:txBody>
      </p:sp>
      <p:sp>
        <p:nvSpPr>
          <p:cNvPr id="9" name="object 9"/>
          <p:cNvSpPr/>
          <p:nvPr/>
        </p:nvSpPr>
        <p:spPr>
          <a:xfrm>
            <a:off x="241300" y="1395348"/>
            <a:ext cx="1686560" cy="2299970"/>
          </a:xfrm>
          <a:custGeom>
            <a:avLst/>
            <a:gdLst/>
            <a:ahLst/>
            <a:cxnLst/>
            <a:rect l="l" t="t" r="r" b="b"/>
            <a:pathLst>
              <a:path w="1686560" h="2299970">
                <a:moveTo>
                  <a:pt x="1686560" y="0"/>
                </a:moveTo>
                <a:lnTo>
                  <a:pt x="0" y="0"/>
                </a:lnTo>
                <a:lnTo>
                  <a:pt x="0" y="2299970"/>
                </a:lnTo>
                <a:lnTo>
                  <a:pt x="1686560" y="2299970"/>
                </a:lnTo>
                <a:lnTo>
                  <a:pt x="1686560" y="0"/>
                </a:lnTo>
                <a:close/>
              </a:path>
            </a:pathLst>
          </a:custGeom>
          <a:solidFill>
            <a:srgbClr val="E7E6E6"/>
          </a:solidFill>
        </p:spPr>
        <p:txBody>
          <a:bodyPr wrap="square" lIns="0" tIns="0" rIns="0" bIns="0" rtlCol="0"/>
          <a:lstStyle/>
          <a:p>
            <a:endParaRPr/>
          </a:p>
        </p:txBody>
      </p:sp>
      <p:sp>
        <p:nvSpPr>
          <p:cNvPr id="10" name="object 10"/>
          <p:cNvSpPr/>
          <p:nvPr/>
        </p:nvSpPr>
        <p:spPr>
          <a:xfrm>
            <a:off x="241300" y="3796918"/>
            <a:ext cx="1686560" cy="2299970"/>
          </a:xfrm>
          <a:custGeom>
            <a:avLst/>
            <a:gdLst/>
            <a:ahLst/>
            <a:cxnLst/>
            <a:rect l="l" t="t" r="r" b="b"/>
            <a:pathLst>
              <a:path w="1686560" h="2299970">
                <a:moveTo>
                  <a:pt x="1686560" y="0"/>
                </a:moveTo>
                <a:lnTo>
                  <a:pt x="0" y="0"/>
                </a:lnTo>
                <a:lnTo>
                  <a:pt x="0" y="2299970"/>
                </a:lnTo>
                <a:lnTo>
                  <a:pt x="1686560" y="2299970"/>
                </a:lnTo>
                <a:lnTo>
                  <a:pt x="1686560" y="0"/>
                </a:lnTo>
                <a:close/>
              </a:path>
            </a:pathLst>
          </a:custGeom>
          <a:solidFill>
            <a:srgbClr val="E7E6E6"/>
          </a:solidFill>
        </p:spPr>
        <p:txBody>
          <a:bodyPr wrap="square" lIns="0" tIns="0" rIns="0" bIns="0" rtlCol="0"/>
          <a:lstStyle/>
          <a:p>
            <a:endParaRPr/>
          </a:p>
        </p:txBody>
      </p:sp>
      <p:sp>
        <p:nvSpPr>
          <p:cNvPr id="11" name="object 11"/>
          <p:cNvSpPr txBox="1"/>
          <p:nvPr/>
        </p:nvSpPr>
        <p:spPr>
          <a:xfrm>
            <a:off x="241300" y="2860928"/>
            <a:ext cx="1686560" cy="695325"/>
          </a:xfrm>
          <a:prstGeom prst="rect">
            <a:avLst/>
          </a:prstGeom>
        </p:spPr>
        <p:txBody>
          <a:bodyPr vert="horz" wrap="square" lIns="0" tIns="13335" rIns="0" bIns="0" rtlCol="0">
            <a:spAutoFit/>
          </a:bodyPr>
          <a:lstStyle/>
          <a:p>
            <a:pPr marL="142875" marR="109220" indent="-1270" algn="ctr">
              <a:lnSpc>
                <a:spcPct val="100899"/>
              </a:lnSpc>
              <a:spcBef>
                <a:spcPts val="105"/>
              </a:spcBef>
            </a:pPr>
            <a:r>
              <a:rPr sz="1450" spc="5" dirty="0">
                <a:latin typeface="Arial"/>
                <a:cs typeface="Arial"/>
              </a:rPr>
              <a:t>Information,  Media and  </a:t>
            </a:r>
            <a:r>
              <a:rPr sz="1450" spc="-15" dirty="0">
                <a:latin typeface="Arial"/>
                <a:cs typeface="Arial"/>
              </a:rPr>
              <a:t>Technology</a:t>
            </a:r>
            <a:r>
              <a:rPr sz="1450" spc="-35" dirty="0">
                <a:latin typeface="Arial"/>
                <a:cs typeface="Arial"/>
              </a:rPr>
              <a:t> </a:t>
            </a:r>
            <a:r>
              <a:rPr sz="1450" dirty="0">
                <a:latin typeface="Arial"/>
                <a:cs typeface="Arial"/>
              </a:rPr>
              <a:t>Skills</a:t>
            </a:r>
            <a:endParaRPr sz="1450">
              <a:latin typeface="Arial"/>
              <a:cs typeface="Arial"/>
            </a:endParaRPr>
          </a:p>
        </p:txBody>
      </p:sp>
      <p:sp>
        <p:nvSpPr>
          <p:cNvPr id="12" name="object 12"/>
          <p:cNvSpPr/>
          <p:nvPr/>
        </p:nvSpPr>
        <p:spPr>
          <a:xfrm>
            <a:off x="5955030" y="1395348"/>
            <a:ext cx="1686560" cy="2299970"/>
          </a:xfrm>
          <a:custGeom>
            <a:avLst/>
            <a:gdLst/>
            <a:ahLst/>
            <a:cxnLst/>
            <a:rect l="l" t="t" r="r" b="b"/>
            <a:pathLst>
              <a:path w="1686559" h="2299970">
                <a:moveTo>
                  <a:pt x="1686560" y="0"/>
                </a:moveTo>
                <a:lnTo>
                  <a:pt x="0" y="0"/>
                </a:lnTo>
                <a:lnTo>
                  <a:pt x="0" y="2299970"/>
                </a:lnTo>
                <a:lnTo>
                  <a:pt x="1686560" y="2299970"/>
                </a:lnTo>
                <a:lnTo>
                  <a:pt x="1686560" y="0"/>
                </a:lnTo>
                <a:close/>
              </a:path>
            </a:pathLst>
          </a:custGeom>
          <a:solidFill>
            <a:srgbClr val="E7E6E6"/>
          </a:solidFill>
        </p:spPr>
        <p:txBody>
          <a:bodyPr wrap="square" lIns="0" tIns="0" rIns="0" bIns="0" rtlCol="0"/>
          <a:lstStyle/>
          <a:p>
            <a:endParaRPr/>
          </a:p>
        </p:txBody>
      </p:sp>
      <p:sp>
        <p:nvSpPr>
          <p:cNvPr id="13" name="object 13"/>
          <p:cNvSpPr/>
          <p:nvPr/>
        </p:nvSpPr>
        <p:spPr>
          <a:xfrm>
            <a:off x="5955030" y="3796918"/>
            <a:ext cx="1686560" cy="2299970"/>
          </a:xfrm>
          <a:custGeom>
            <a:avLst/>
            <a:gdLst/>
            <a:ahLst/>
            <a:cxnLst/>
            <a:rect l="l" t="t" r="r" b="b"/>
            <a:pathLst>
              <a:path w="1686559" h="2299970">
                <a:moveTo>
                  <a:pt x="1686560" y="0"/>
                </a:moveTo>
                <a:lnTo>
                  <a:pt x="0" y="0"/>
                </a:lnTo>
                <a:lnTo>
                  <a:pt x="0" y="2299970"/>
                </a:lnTo>
                <a:lnTo>
                  <a:pt x="1686560" y="2299970"/>
                </a:lnTo>
                <a:lnTo>
                  <a:pt x="1686560" y="0"/>
                </a:lnTo>
                <a:close/>
              </a:path>
            </a:pathLst>
          </a:custGeom>
          <a:solidFill>
            <a:srgbClr val="E7E6E6"/>
          </a:solidFill>
        </p:spPr>
        <p:txBody>
          <a:bodyPr wrap="square" lIns="0" tIns="0" rIns="0" bIns="0" rtlCol="0"/>
          <a:lstStyle/>
          <a:p>
            <a:endParaRPr/>
          </a:p>
        </p:txBody>
      </p:sp>
      <p:sp>
        <p:nvSpPr>
          <p:cNvPr id="14" name="object 14"/>
          <p:cNvSpPr txBox="1"/>
          <p:nvPr/>
        </p:nvSpPr>
        <p:spPr>
          <a:xfrm>
            <a:off x="6108700" y="3053968"/>
            <a:ext cx="1368425" cy="473075"/>
          </a:xfrm>
          <a:prstGeom prst="rect">
            <a:avLst/>
          </a:prstGeom>
        </p:spPr>
        <p:txBody>
          <a:bodyPr vert="horz" wrap="square" lIns="0" tIns="12700" rIns="0" bIns="0" rtlCol="0">
            <a:spAutoFit/>
          </a:bodyPr>
          <a:lstStyle/>
          <a:p>
            <a:pPr marL="12700" marR="5080" indent="128270">
              <a:lnSpc>
                <a:spcPct val="101099"/>
              </a:lnSpc>
              <a:spcBef>
                <a:spcPts val="100"/>
              </a:spcBef>
            </a:pPr>
            <a:r>
              <a:rPr sz="1450" spc="5" dirty="0">
                <a:latin typeface="Arial"/>
                <a:cs typeface="Arial"/>
              </a:rPr>
              <a:t>Learning and  Innovation</a:t>
            </a:r>
            <a:r>
              <a:rPr sz="1450" spc="-85" dirty="0">
                <a:latin typeface="Arial"/>
                <a:cs typeface="Arial"/>
              </a:rPr>
              <a:t> </a:t>
            </a:r>
            <a:r>
              <a:rPr sz="1450" dirty="0">
                <a:latin typeface="Arial"/>
                <a:cs typeface="Arial"/>
              </a:rPr>
              <a:t>Skills</a:t>
            </a:r>
            <a:endParaRPr sz="1450">
              <a:latin typeface="Arial"/>
              <a:cs typeface="Arial"/>
            </a:endParaRPr>
          </a:p>
        </p:txBody>
      </p:sp>
      <p:sp>
        <p:nvSpPr>
          <p:cNvPr id="15" name="object 15"/>
          <p:cNvSpPr txBox="1"/>
          <p:nvPr/>
        </p:nvSpPr>
        <p:spPr>
          <a:xfrm>
            <a:off x="241300" y="5361558"/>
            <a:ext cx="1686560" cy="473075"/>
          </a:xfrm>
          <a:prstGeom prst="rect">
            <a:avLst/>
          </a:prstGeom>
        </p:spPr>
        <p:txBody>
          <a:bodyPr vert="horz" wrap="square" lIns="0" tIns="12700" rIns="0" bIns="0" rtlCol="0">
            <a:spAutoFit/>
          </a:bodyPr>
          <a:lstStyle/>
          <a:p>
            <a:pPr marL="621665" marR="199390" indent="-426720">
              <a:lnSpc>
                <a:spcPct val="101099"/>
              </a:lnSpc>
              <a:spcBef>
                <a:spcPts val="100"/>
              </a:spcBef>
            </a:pPr>
            <a:r>
              <a:rPr sz="1450" spc="5" dirty="0">
                <a:latin typeface="Arial"/>
                <a:cs typeface="Arial"/>
              </a:rPr>
              <a:t>Life and</a:t>
            </a:r>
            <a:r>
              <a:rPr sz="1450" spc="-80" dirty="0">
                <a:latin typeface="Arial"/>
                <a:cs typeface="Arial"/>
              </a:rPr>
              <a:t> </a:t>
            </a:r>
            <a:r>
              <a:rPr sz="1450" spc="5" dirty="0">
                <a:latin typeface="Arial"/>
                <a:cs typeface="Arial"/>
              </a:rPr>
              <a:t>Career  </a:t>
            </a:r>
            <a:r>
              <a:rPr sz="1450" dirty="0">
                <a:latin typeface="Arial"/>
                <a:cs typeface="Arial"/>
              </a:rPr>
              <a:t>Skills</a:t>
            </a:r>
            <a:endParaRPr sz="1450">
              <a:latin typeface="Arial"/>
              <a:cs typeface="Arial"/>
            </a:endParaRPr>
          </a:p>
        </p:txBody>
      </p:sp>
      <p:sp>
        <p:nvSpPr>
          <p:cNvPr id="16" name="object 16"/>
          <p:cNvSpPr txBox="1"/>
          <p:nvPr/>
        </p:nvSpPr>
        <p:spPr>
          <a:xfrm>
            <a:off x="6137909" y="5162168"/>
            <a:ext cx="1318895" cy="695325"/>
          </a:xfrm>
          <a:prstGeom prst="rect">
            <a:avLst/>
          </a:prstGeom>
        </p:spPr>
        <p:txBody>
          <a:bodyPr vert="horz" wrap="square" lIns="0" tIns="13335" rIns="0" bIns="0" rtlCol="0">
            <a:spAutoFit/>
          </a:bodyPr>
          <a:lstStyle/>
          <a:p>
            <a:pPr marL="12700" marR="5080" indent="1270" algn="ctr">
              <a:lnSpc>
                <a:spcPct val="100899"/>
              </a:lnSpc>
              <a:spcBef>
                <a:spcPts val="105"/>
              </a:spcBef>
            </a:pPr>
            <a:r>
              <a:rPr sz="1450" dirty="0">
                <a:latin typeface="Arial"/>
                <a:cs typeface="Arial"/>
              </a:rPr>
              <a:t>Effective  </a:t>
            </a:r>
            <a:r>
              <a:rPr sz="1450" spc="5" dirty="0">
                <a:latin typeface="Arial"/>
                <a:cs typeface="Arial"/>
              </a:rPr>
              <a:t>C</a:t>
            </a:r>
            <a:r>
              <a:rPr sz="1450" dirty="0">
                <a:latin typeface="Arial"/>
                <a:cs typeface="Arial"/>
              </a:rPr>
              <a:t>o</a:t>
            </a:r>
            <a:r>
              <a:rPr sz="1450" spc="15" dirty="0">
                <a:latin typeface="Arial"/>
                <a:cs typeface="Arial"/>
              </a:rPr>
              <a:t>m</a:t>
            </a:r>
            <a:r>
              <a:rPr sz="1450" spc="10" dirty="0">
                <a:latin typeface="Arial"/>
                <a:cs typeface="Arial"/>
              </a:rPr>
              <a:t>mun</a:t>
            </a:r>
            <a:r>
              <a:rPr sz="1450" spc="-10" dirty="0">
                <a:latin typeface="Arial"/>
                <a:cs typeface="Arial"/>
              </a:rPr>
              <a:t>i</a:t>
            </a:r>
            <a:r>
              <a:rPr sz="1450" spc="5" dirty="0">
                <a:latin typeface="Arial"/>
                <a:cs typeface="Arial"/>
              </a:rPr>
              <a:t>c</a:t>
            </a:r>
            <a:r>
              <a:rPr sz="1450" spc="10" dirty="0">
                <a:latin typeface="Arial"/>
                <a:cs typeface="Arial"/>
              </a:rPr>
              <a:t>a</a:t>
            </a:r>
            <a:r>
              <a:rPr sz="1450" spc="-5" dirty="0">
                <a:latin typeface="Arial"/>
                <a:cs typeface="Arial"/>
              </a:rPr>
              <a:t>t</a:t>
            </a:r>
            <a:r>
              <a:rPr sz="1450" dirty="0">
                <a:latin typeface="Arial"/>
                <a:cs typeface="Arial"/>
              </a:rPr>
              <a:t>io</a:t>
            </a:r>
            <a:r>
              <a:rPr sz="1450" spc="5" dirty="0">
                <a:latin typeface="Arial"/>
                <a:cs typeface="Arial"/>
              </a:rPr>
              <a:t>n </a:t>
            </a:r>
            <a:r>
              <a:rPr sz="1450" spc="5" dirty="0">
                <a:latin typeface="Times New Roman"/>
                <a:cs typeface="Times New Roman"/>
              </a:rPr>
              <a:t> </a:t>
            </a:r>
            <a:r>
              <a:rPr sz="1450" dirty="0">
                <a:latin typeface="Arial"/>
                <a:cs typeface="Arial"/>
              </a:rPr>
              <a:t>Skills</a:t>
            </a:r>
            <a:endParaRPr sz="1450">
              <a:latin typeface="Arial"/>
              <a:cs typeface="Arial"/>
            </a:endParaRPr>
          </a:p>
        </p:txBody>
      </p:sp>
      <p:sp>
        <p:nvSpPr>
          <p:cNvPr id="17" name="object 17"/>
          <p:cNvSpPr/>
          <p:nvPr/>
        </p:nvSpPr>
        <p:spPr>
          <a:xfrm>
            <a:off x="1973580" y="1419478"/>
            <a:ext cx="312420" cy="2208530"/>
          </a:xfrm>
          <a:custGeom>
            <a:avLst/>
            <a:gdLst/>
            <a:ahLst/>
            <a:cxnLst/>
            <a:rect l="l" t="t" r="r" b="b"/>
            <a:pathLst>
              <a:path w="312419" h="2208529">
                <a:moveTo>
                  <a:pt x="0" y="0"/>
                </a:moveTo>
                <a:lnTo>
                  <a:pt x="0" y="2208530"/>
                </a:lnTo>
                <a:lnTo>
                  <a:pt x="312420" y="1103630"/>
                </a:lnTo>
                <a:lnTo>
                  <a:pt x="0" y="0"/>
                </a:lnTo>
                <a:close/>
              </a:path>
            </a:pathLst>
          </a:custGeom>
          <a:solidFill>
            <a:srgbClr val="538134"/>
          </a:solidFill>
        </p:spPr>
        <p:txBody>
          <a:bodyPr wrap="square" lIns="0" tIns="0" rIns="0" bIns="0" rtlCol="0"/>
          <a:lstStyle/>
          <a:p>
            <a:endParaRPr/>
          </a:p>
        </p:txBody>
      </p:sp>
      <p:sp>
        <p:nvSpPr>
          <p:cNvPr id="18" name="object 18"/>
          <p:cNvSpPr/>
          <p:nvPr/>
        </p:nvSpPr>
        <p:spPr>
          <a:xfrm>
            <a:off x="1973580" y="3883278"/>
            <a:ext cx="312420" cy="2205990"/>
          </a:xfrm>
          <a:custGeom>
            <a:avLst/>
            <a:gdLst/>
            <a:ahLst/>
            <a:cxnLst/>
            <a:rect l="l" t="t" r="r" b="b"/>
            <a:pathLst>
              <a:path w="312419" h="2205990">
                <a:moveTo>
                  <a:pt x="0" y="0"/>
                </a:moveTo>
                <a:lnTo>
                  <a:pt x="0" y="2205990"/>
                </a:lnTo>
                <a:lnTo>
                  <a:pt x="312420" y="1102360"/>
                </a:lnTo>
                <a:lnTo>
                  <a:pt x="0" y="0"/>
                </a:lnTo>
                <a:close/>
              </a:path>
            </a:pathLst>
          </a:custGeom>
          <a:solidFill>
            <a:srgbClr val="538134"/>
          </a:solidFill>
        </p:spPr>
        <p:txBody>
          <a:bodyPr wrap="square" lIns="0" tIns="0" rIns="0" bIns="0" rtlCol="0"/>
          <a:lstStyle/>
          <a:p>
            <a:endParaRPr/>
          </a:p>
        </p:txBody>
      </p:sp>
      <p:sp>
        <p:nvSpPr>
          <p:cNvPr id="19" name="object 19"/>
          <p:cNvSpPr/>
          <p:nvPr/>
        </p:nvSpPr>
        <p:spPr>
          <a:xfrm>
            <a:off x="7687309" y="1419478"/>
            <a:ext cx="312420" cy="2208530"/>
          </a:xfrm>
          <a:custGeom>
            <a:avLst/>
            <a:gdLst/>
            <a:ahLst/>
            <a:cxnLst/>
            <a:rect l="l" t="t" r="r" b="b"/>
            <a:pathLst>
              <a:path w="312420" h="2208529">
                <a:moveTo>
                  <a:pt x="0" y="0"/>
                </a:moveTo>
                <a:lnTo>
                  <a:pt x="0" y="2208530"/>
                </a:lnTo>
                <a:lnTo>
                  <a:pt x="312420" y="1103630"/>
                </a:lnTo>
                <a:lnTo>
                  <a:pt x="0" y="0"/>
                </a:lnTo>
                <a:close/>
              </a:path>
            </a:pathLst>
          </a:custGeom>
          <a:solidFill>
            <a:srgbClr val="538134"/>
          </a:solidFill>
        </p:spPr>
        <p:txBody>
          <a:bodyPr wrap="square" lIns="0" tIns="0" rIns="0" bIns="0" rtlCol="0"/>
          <a:lstStyle/>
          <a:p>
            <a:endParaRPr/>
          </a:p>
        </p:txBody>
      </p:sp>
      <p:sp>
        <p:nvSpPr>
          <p:cNvPr id="20" name="object 20"/>
          <p:cNvSpPr/>
          <p:nvPr/>
        </p:nvSpPr>
        <p:spPr>
          <a:xfrm>
            <a:off x="7687309" y="3883278"/>
            <a:ext cx="312420" cy="2205990"/>
          </a:xfrm>
          <a:custGeom>
            <a:avLst/>
            <a:gdLst/>
            <a:ahLst/>
            <a:cxnLst/>
            <a:rect l="l" t="t" r="r" b="b"/>
            <a:pathLst>
              <a:path w="312420" h="2205990">
                <a:moveTo>
                  <a:pt x="0" y="0"/>
                </a:moveTo>
                <a:lnTo>
                  <a:pt x="0" y="2205990"/>
                </a:lnTo>
                <a:lnTo>
                  <a:pt x="312420" y="1102360"/>
                </a:lnTo>
                <a:lnTo>
                  <a:pt x="0" y="0"/>
                </a:lnTo>
                <a:close/>
              </a:path>
            </a:pathLst>
          </a:custGeom>
          <a:solidFill>
            <a:srgbClr val="538134"/>
          </a:solidFill>
        </p:spPr>
        <p:txBody>
          <a:bodyPr wrap="square" lIns="0" tIns="0" rIns="0" bIns="0" rtlCol="0"/>
          <a:lstStyle/>
          <a:p>
            <a:endParaRPr/>
          </a:p>
        </p:txBody>
      </p:sp>
      <p:sp>
        <p:nvSpPr>
          <p:cNvPr id="21" name="object 21"/>
          <p:cNvSpPr/>
          <p:nvPr/>
        </p:nvSpPr>
        <p:spPr>
          <a:xfrm>
            <a:off x="387350" y="1837308"/>
            <a:ext cx="1423670" cy="740410"/>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527050" y="4052188"/>
            <a:ext cx="1209039" cy="1111250"/>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6336029" y="1582038"/>
            <a:ext cx="969010" cy="1367789"/>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6304279" y="4052188"/>
            <a:ext cx="988060" cy="910590"/>
          </a:xfrm>
          <a:prstGeom prst="rect">
            <a:avLst/>
          </a:prstGeom>
          <a:blipFill>
            <a:blip r:embed="rId6" cstate="print"/>
            <a:stretch>
              <a:fillRect/>
            </a:stretch>
          </a:blipFill>
        </p:spPr>
        <p:txBody>
          <a:bodyPr wrap="square" lIns="0" tIns="0" rIns="0" bIns="0" rtlCol="0"/>
          <a:lstStyle/>
          <a:p>
            <a:endParaRPr/>
          </a:p>
        </p:txBody>
      </p:sp>
      <p:sp>
        <p:nvSpPr>
          <p:cNvPr id="25" name="object 25"/>
          <p:cNvSpPr txBox="1"/>
          <p:nvPr/>
        </p:nvSpPr>
        <p:spPr>
          <a:xfrm>
            <a:off x="2487929" y="1686178"/>
            <a:ext cx="2429510" cy="1849120"/>
          </a:xfrm>
          <a:prstGeom prst="rect">
            <a:avLst/>
          </a:prstGeom>
        </p:spPr>
        <p:txBody>
          <a:bodyPr vert="horz" wrap="square" lIns="0" tIns="133350" rIns="0" bIns="0" rtlCol="0">
            <a:spAutoFit/>
          </a:bodyPr>
          <a:lstStyle/>
          <a:p>
            <a:pPr marL="238760" indent="-226060">
              <a:lnSpc>
                <a:spcPct val="100000"/>
              </a:lnSpc>
              <a:spcBef>
                <a:spcPts val="1050"/>
              </a:spcBef>
              <a:buFont typeface="Arial"/>
              <a:buChar char="•"/>
              <a:tabLst>
                <a:tab pos="238125" algn="l"/>
                <a:tab pos="238760" algn="l"/>
              </a:tabLst>
            </a:pPr>
            <a:r>
              <a:rPr sz="1600" b="1" spc="-5" dirty="0">
                <a:solidFill>
                  <a:srgbClr val="FFFFFF"/>
                </a:solidFill>
                <a:latin typeface="Arial"/>
                <a:cs typeface="Arial"/>
              </a:rPr>
              <a:t>Media</a:t>
            </a:r>
            <a:r>
              <a:rPr sz="1600" b="1" spc="-70" dirty="0">
                <a:solidFill>
                  <a:srgbClr val="FFFFFF"/>
                </a:solidFill>
                <a:latin typeface="Arial"/>
                <a:cs typeface="Arial"/>
              </a:rPr>
              <a:t> </a:t>
            </a:r>
            <a:r>
              <a:rPr sz="1600" b="1" spc="-10" dirty="0">
                <a:solidFill>
                  <a:srgbClr val="FFFFFF"/>
                </a:solidFill>
                <a:latin typeface="Arial"/>
                <a:cs typeface="Arial"/>
              </a:rPr>
              <a:t>Literacy</a:t>
            </a:r>
            <a:endParaRPr sz="1600">
              <a:latin typeface="Arial"/>
              <a:cs typeface="Arial"/>
            </a:endParaRPr>
          </a:p>
          <a:p>
            <a:pPr marL="238760" indent="-226060">
              <a:lnSpc>
                <a:spcPct val="100000"/>
              </a:lnSpc>
              <a:spcBef>
                <a:spcPts val="950"/>
              </a:spcBef>
              <a:buFont typeface="Arial"/>
              <a:buChar char="•"/>
              <a:tabLst>
                <a:tab pos="238125" algn="l"/>
                <a:tab pos="238760" algn="l"/>
              </a:tabLst>
            </a:pPr>
            <a:r>
              <a:rPr sz="1600" b="1" spc="-10" dirty="0">
                <a:solidFill>
                  <a:srgbClr val="FFFFFF"/>
                </a:solidFill>
                <a:latin typeface="Arial"/>
                <a:cs typeface="Arial"/>
              </a:rPr>
              <a:t>Visual</a:t>
            </a:r>
            <a:r>
              <a:rPr sz="1600" b="1" spc="-100" dirty="0">
                <a:solidFill>
                  <a:srgbClr val="FFFFFF"/>
                </a:solidFill>
                <a:latin typeface="Arial"/>
                <a:cs typeface="Arial"/>
              </a:rPr>
              <a:t> </a:t>
            </a:r>
            <a:r>
              <a:rPr sz="1600" b="1" spc="-5" dirty="0">
                <a:solidFill>
                  <a:srgbClr val="FFFFFF"/>
                </a:solidFill>
                <a:latin typeface="Arial"/>
                <a:cs typeface="Arial"/>
              </a:rPr>
              <a:t>Literacy</a:t>
            </a:r>
            <a:endParaRPr sz="1600">
              <a:latin typeface="Arial"/>
              <a:cs typeface="Arial"/>
            </a:endParaRPr>
          </a:p>
          <a:p>
            <a:pPr marL="238760" indent="-226060">
              <a:lnSpc>
                <a:spcPct val="100000"/>
              </a:lnSpc>
              <a:spcBef>
                <a:spcPts val="960"/>
              </a:spcBef>
              <a:buFont typeface="Arial"/>
              <a:buChar char="•"/>
              <a:tabLst>
                <a:tab pos="238125" algn="l"/>
                <a:tab pos="238760" algn="l"/>
              </a:tabLst>
            </a:pPr>
            <a:r>
              <a:rPr sz="1600" b="1" spc="-5" dirty="0">
                <a:solidFill>
                  <a:srgbClr val="FFFFFF"/>
                </a:solidFill>
                <a:latin typeface="Arial"/>
                <a:cs typeface="Arial"/>
              </a:rPr>
              <a:t>Multicultural</a:t>
            </a:r>
            <a:r>
              <a:rPr sz="1600" b="1" spc="-20" dirty="0">
                <a:solidFill>
                  <a:srgbClr val="FFFFFF"/>
                </a:solidFill>
                <a:latin typeface="Arial"/>
                <a:cs typeface="Arial"/>
              </a:rPr>
              <a:t> </a:t>
            </a:r>
            <a:r>
              <a:rPr sz="1600" b="1" spc="-10" dirty="0">
                <a:solidFill>
                  <a:srgbClr val="FFFFFF"/>
                </a:solidFill>
                <a:latin typeface="Arial"/>
                <a:cs typeface="Arial"/>
              </a:rPr>
              <a:t>Literacy</a:t>
            </a:r>
            <a:endParaRPr sz="1600">
              <a:latin typeface="Arial"/>
              <a:cs typeface="Arial"/>
            </a:endParaRPr>
          </a:p>
          <a:p>
            <a:pPr marL="238760" indent="-226060">
              <a:lnSpc>
                <a:spcPct val="100000"/>
              </a:lnSpc>
              <a:spcBef>
                <a:spcPts val="950"/>
              </a:spcBef>
              <a:buFont typeface="Arial"/>
              <a:buChar char="•"/>
              <a:tabLst>
                <a:tab pos="238125" algn="l"/>
                <a:tab pos="238760" algn="l"/>
              </a:tabLst>
            </a:pPr>
            <a:r>
              <a:rPr sz="1600" b="1" spc="-5" dirty="0">
                <a:solidFill>
                  <a:srgbClr val="FFFFFF"/>
                </a:solidFill>
                <a:latin typeface="Arial"/>
                <a:cs typeface="Arial"/>
              </a:rPr>
              <a:t>Global</a:t>
            </a:r>
            <a:r>
              <a:rPr sz="1600" b="1" spc="-85" dirty="0">
                <a:solidFill>
                  <a:srgbClr val="FFFFFF"/>
                </a:solidFill>
                <a:latin typeface="Arial"/>
                <a:cs typeface="Arial"/>
              </a:rPr>
              <a:t> </a:t>
            </a:r>
            <a:r>
              <a:rPr sz="1600" b="1" spc="-10" dirty="0">
                <a:solidFill>
                  <a:srgbClr val="FFFFFF"/>
                </a:solidFill>
                <a:latin typeface="Arial"/>
                <a:cs typeface="Arial"/>
              </a:rPr>
              <a:t>Awareness</a:t>
            </a:r>
            <a:endParaRPr sz="1600">
              <a:latin typeface="Arial"/>
              <a:cs typeface="Arial"/>
            </a:endParaRPr>
          </a:p>
          <a:p>
            <a:pPr marL="238760" indent="-226060">
              <a:lnSpc>
                <a:spcPct val="100000"/>
              </a:lnSpc>
              <a:spcBef>
                <a:spcPts val="950"/>
              </a:spcBef>
              <a:buFont typeface="Arial"/>
              <a:buChar char="•"/>
              <a:tabLst>
                <a:tab pos="238125" algn="l"/>
                <a:tab pos="238760" algn="l"/>
              </a:tabLst>
            </a:pPr>
            <a:r>
              <a:rPr sz="1600" b="1" spc="-15" dirty="0">
                <a:solidFill>
                  <a:srgbClr val="FFFFFF"/>
                </a:solidFill>
                <a:latin typeface="Arial"/>
                <a:cs typeface="Arial"/>
              </a:rPr>
              <a:t>Technological</a:t>
            </a:r>
            <a:r>
              <a:rPr sz="1600" b="1" spc="-80" dirty="0">
                <a:solidFill>
                  <a:srgbClr val="FFFFFF"/>
                </a:solidFill>
                <a:latin typeface="Arial"/>
                <a:cs typeface="Arial"/>
              </a:rPr>
              <a:t> </a:t>
            </a:r>
            <a:r>
              <a:rPr sz="1600" b="1" spc="-5" dirty="0">
                <a:solidFill>
                  <a:srgbClr val="FFFFFF"/>
                </a:solidFill>
                <a:latin typeface="Arial"/>
                <a:cs typeface="Arial"/>
              </a:rPr>
              <a:t>Literacy</a:t>
            </a:r>
            <a:endParaRPr sz="1600">
              <a:latin typeface="Arial"/>
              <a:cs typeface="Arial"/>
            </a:endParaRPr>
          </a:p>
        </p:txBody>
      </p:sp>
      <p:sp>
        <p:nvSpPr>
          <p:cNvPr id="26" name="object 26"/>
          <p:cNvSpPr txBox="1"/>
          <p:nvPr/>
        </p:nvSpPr>
        <p:spPr>
          <a:xfrm>
            <a:off x="7641590" y="1847468"/>
            <a:ext cx="3975100" cy="1487170"/>
          </a:xfrm>
          <a:prstGeom prst="rect">
            <a:avLst/>
          </a:prstGeom>
        </p:spPr>
        <p:txBody>
          <a:bodyPr vert="horz" wrap="square" lIns="0" tIns="134620" rIns="0" bIns="0" rtlCol="0">
            <a:spAutoFit/>
          </a:bodyPr>
          <a:lstStyle/>
          <a:p>
            <a:pPr marL="922019" indent="-226060">
              <a:lnSpc>
                <a:spcPct val="100000"/>
              </a:lnSpc>
              <a:spcBef>
                <a:spcPts val="1060"/>
              </a:spcBef>
              <a:buFont typeface="Arial"/>
              <a:buChar char="•"/>
              <a:tabLst>
                <a:tab pos="921385" algn="l"/>
                <a:tab pos="922019" algn="l"/>
              </a:tabLst>
            </a:pPr>
            <a:r>
              <a:rPr sz="1600" b="1" spc="-5" dirty="0">
                <a:solidFill>
                  <a:srgbClr val="FFFFFF"/>
                </a:solidFill>
                <a:latin typeface="Arial"/>
                <a:cs typeface="Arial"/>
              </a:rPr>
              <a:t>Complex Problem</a:t>
            </a:r>
            <a:r>
              <a:rPr sz="1600" b="1" spc="-30" dirty="0">
                <a:solidFill>
                  <a:srgbClr val="FFFFFF"/>
                </a:solidFill>
                <a:latin typeface="Arial"/>
                <a:cs typeface="Arial"/>
              </a:rPr>
              <a:t> </a:t>
            </a:r>
            <a:r>
              <a:rPr sz="1600" b="1" spc="-5" dirty="0">
                <a:solidFill>
                  <a:srgbClr val="FFFFFF"/>
                </a:solidFill>
                <a:latin typeface="Arial"/>
                <a:cs typeface="Arial"/>
              </a:rPr>
              <a:t>Solving</a:t>
            </a:r>
            <a:endParaRPr sz="1600">
              <a:latin typeface="Arial"/>
              <a:cs typeface="Arial"/>
            </a:endParaRPr>
          </a:p>
          <a:p>
            <a:pPr marL="922019" indent="-226060">
              <a:lnSpc>
                <a:spcPct val="100000"/>
              </a:lnSpc>
              <a:spcBef>
                <a:spcPts val="960"/>
              </a:spcBef>
              <a:buFont typeface="Arial"/>
              <a:buChar char="•"/>
              <a:tabLst>
                <a:tab pos="921385" algn="l"/>
                <a:tab pos="922019" algn="l"/>
              </a:tabLst>
            </a:pPr>
            <a:r>
              <a:rPr sz="1600" b="1" spc="-5" dirty="0">
                <a:solidFill>
                  <a:srgbClr val="FFFFFF"/>
                </a:solidFill>
                <a:latin typeface="Arial"/>
                <a:cs typeface="Arial"/>
              </a:rPr>
              <a:t>Creativity</a:t>
            </a:r>
            <a:endParaRPr sz="1600">
              <a:latin typeface="Arial"/>
              <a:cs typeface="Arial"/>
            </a:endParaRPr>
          </a:p>
          <a:p>
            <a:pPr marL="922019" indent="-226060">
              <a:lnSpc>
                <a:spcPct val="100000"/>
              </a:lnSpc>
              <a:spcBef>
                <a:spcPts val="950"/>
              </a:spcBef>
              <a:buFont typeface="Arial"/>
              <a:buChar char="•"/>
              <a:tabLst>
                <a:tab pos="921385" algn="l"/>
                <a:tab pos="922019" algn="l"/>
              </a:tabLst>
            </a:pPr>
            <a:r>
              <a:rPr sz="1600" b="1" spc="-5" dirty="0">
                <a:solidFill>
                  <a:srgbClr val="FFFFFF"/>
                </a:solidFill>
                <a:latin typeface="Arial"/>
                <a:cs typeface="Arial"/>
              </a:rPr>
              <a:t>Curiosity</a:t>
            </a:r>
            <a:endParaRPr sz="1600">
              <a:latin typeface="Arial"/>
              <a:cs typeface="Arial"/>
            </a:endParaRPr>
          </a:p>
          <a:p>
            <a:pPr marL="922019" indent="-226060">
              <a:lnSpc>
                <a:spcPct val="100000"/>
              </a:lnSpc>
              <a:spcBef>
                <a:spcPts val="960"/>
              </a:spcBef>
              <a:buFont typeface="Arial"/>
              <a:buChar char="•"/>
              <a:tabLst>
                <a:tab pos="921385" algn="l"/>
                <a:tab pos="922019" algn="l"/>
              </a:tabLst>
            </a:pPr>
            <a:r>
              <a:rPr sz="1600" b="1" spc="-5" dirty="0">
                <a:solidFill>
                  <a:srgbClr val="FFFFFF"/>
                </a:solidFill>
                <a:latin typeface="Arial"/>
                <a:cs typeface="Arial"/>
              </a:rPr>
              <a:t>Risk</a:t>
            </a:r>
            <a:r>
              <a:rPr sz="1600" b="1" spc="-15" dirty="0">
                <a:solidFill>
                  <a:srgbClr val="FFFFFF"/>
                </a:solidFill>
                <a:latin typeface="Arial"/>
                <a:cs typeface="Arial"/>
              </a:rPr>
              <a:t> </a:t>
            </a:r>
            <a:r>
              <a:rPr sz="1600" b="1" spc="-30" dirty="0">
                <a:solidFill>
                  <a:srgbClr val="FFFFFF"/>
                </a:solidFill>
                <a:latin typeface="Arial"/>
                <a:cs typeface="Arial"/>
              </a:rPr>
              <a:t>Taking</a:t>
            </a:r>
            <a:endParaRPr sz="1600">
              <a:latin typeface="Arial"/>
              <a:cs typeface="Arial"/>
            </a:endParaRPr>
          </a:p>
        </p:txBody>
      </p:sp>
      <p:sp>
        <p:nvSpPr>
          <p:cNvPr id="27" name="object 27"/>
          <p:cNvSpPr txBox="1"/>
          <p:nvPr/>
        </p:nvSpPr>
        <p:spPr>
          <a:xfrm>
            <a:off x="2494279" y="3932808"/>
            <a:ext cx="97155" cy="2214880"/>
          </a:xfrm>
          <a:prstGeom prst="rect">
            <a:avLst/>
          </a:prstGeom>
        </p:spPr>
        <p:txBody>
          <a:bodyPr vert="horz" wrap="square" lIns="0" tIns="133350" rIns="0" bIns="0" rtlCol="0">
            <a:spAutoFit/>
          </a:bodyPr>
          <a:lstStyle/>
          <a:p>
            <a:pPr marL="12700">
              <a:lnSpc>
                <a:spcPct val="100000"/>
              </a:lnSpc>
              <a:spcBef>
                <a:spcPts val="1050"/>
              </a:spcBef>
            </a:pPr>
            <a:r>
              <a:rPr sz="1600" dirty="0">
                <a:solidFill>
                  <a:srgbClr val="FFFFFF"/>
                </a:solidFill>
                <a:latin typeface="Arial"/>
                <a:cs typeface="Arial"/>
              </a:rPr>
              <a:t>•</a:t>
            </a:r>
            <a:endParaRPr sz="1600">
              <a:latin typeface="Arial"/>
              <a:cs typeface="Arial"/>
            </a:endParaRPr>
          </a:p>
          <a:p>
            <a:pPr marL="12700">
              <a:lnSpc>
                <a:spcPct val="100000"/>
              </a:lnSpc>
              <a:spcBef>
                <a:spcPts val="950"/>
              </a:spcBef>
            </a:pPr>
            <a:r>
              <a:rPr sz="1600" dirty="0">
                <a:solidFill>
                  <a:srgbClr val="FFFFFF"/>
                </a:solidFill>
                <a:latin typeface="Arial"/>
                <a:cs typeface="Arial"/>
              </a:rPr>
              <a:t>•</a:t>
            </a:r>
            <a:endParaRPr sz="1600">
              <a:latin typeface="Arial"/>
              <a:cs typeface="Arial"/>
            </a:endParaRPr>
          </a:p>
          <a:p>
            <a:pPr marL="12700">
              <a:lnSpc>
                <a:spcPct val="100000"/>
              </a:lnSpc>
              <a:spcBef>
                <a:spcPts val="960"/>
              </a:spcBef>
            </a:pPr>
            <a:r>
              <a:rPr sz="1600" dirty="0">
                <a:solidFill>
                  <a:srgbClr val="FFFFFF"/>
                </a:solidFill>
                <a:latin typeface="Arial"/>
                <a:cs typeface="Arial"/>
              </a:rPr>
              <a:t>•</a:t>
            </a:r>
            <a:endParaRPr sz="1600">
              <a:latin typeface="Arial"/>
              <a:cs typeface="Arial"/>
            </a:endParaRPr>
          </a:p>
          <a:p>
            <a:pPr marL="12700">
              <a:lnSpc>
                <a:spcPct val="100000"/>
              </a:lnSpc>
              <a:spcBef>
                <a:spcPts val="950"/>
              </a:spcBef>
            </a:pPr>
            <a:r>
              <a:rPr sz="1600" dirty="0">
                <a:solidFill>
                  <a:srgbClr val="FFFFFF"/>
                </a:solidFill>
                <a:latin typeface="Arial"/>
                <a:cs typeface="Arial"/>
              </a:rPr>
              <a:t>•</a:t>
            </a:r>
            <a:endParaRPr sz="1600">
              <a:latin typeface="Arial"/>
              <a:cs typeface="Arial"/>
            </a:endParaRPr>
          </a:p>
          <a:p>
            <a:pPr marL="12700">
              <a:lnSpc>
                <a:spcPct val="100000"/>
              </a:lnSpc>
              <a:spcBef>
                <a:spcPts val="960"/>
              </a:spcBef>
            </a:pPr>
            <a:r>
              <a:rPr sz="1600" dirty="0">
                <a:solidFill>
                  <a:srgbClr val="FFFFFF"/>
                </a:solidFill>
                <a:latin typeface="Arial"/>
                <a:cs typeface="Arial"/>
              </a:rPr>
              <a:t>•</a:t>
            </a:r>
            <a:endParaRPr sz="1600">
              <a:latin typeface="Arial"/>
              <a:cs typeface="Arial"/>
            </a:endParaRPr>
          </a:p>
          <a:p>
            <a:pPr marL="12700">
              <a:lnSpc>
                <a:spcPct val="100000"/>
              </a:lnSpc>
              <a:spcBef>
                <a:spcPts val="950"/>
              </a:spcBef>
            </a:pPr>
            <a:r>
              <a:rPr sz="1600" dirty="0">
                <a:solidFill>
                  <a:srgbClr val="FFFFFF"/>
                </a:solidFill>
                <a:latin typeface="Arial"/>
                <a:cs typeface="Arial"/>
              </a:rPr>
              <a:t>•</a:t>
            </a:r>
            <a:endParaRPr sz="1600">
              <a:latin typeface="Arial"/>
              <a:cs typeface="Arial"/>
            </a:endParaRPr>
          </a:p>
        </p:txBody>
      </p:sp>
      <p:sp>
        <p:nvSpPr>
          <p:cNvPr id="28" name="object 28"/>
          <p:cNvSpPr txBox="1"/>
          <p:nvPr/>
        </p:nvSpPr>
        <p:spPr>
          <a:xfrm>
            <a:off x="2720339" y="3942969"/>
            <a:ext cx="3053715" cy="2217420"/>
          </a:xfrm>
          <a:prstGeom prst="rect">
            <a:avLst/>
          </a:prstGeom>
        </p:spPr>
        <p:txBody>
          <a:bodyPr vert="horz" wrap="square" lIns="0" tIns="12700" rIns="0" bIns="0" rtlCol="0">
            <a:spAutoFit/>
          </a:bodyPr>
          <a:lstStyle/>
          <a:p>
            <a:pPr marL="12700" marR="5080">
              <a:lnSpc>
                <a:spcPct val="149800"/>
              </a:lnSpc>
              <a:spcBef>
                <a:spcPts val="100"/>
              </a:spcBef>
            </a:pPr>
            <a:r>
              <a:rPr sz="1600" b="1" spc="-5" dirty="0">
                <a:solidFill>
                  <a:srgbClr val="FFFFFF"/>
                </a:solidFill>
                <a:latin typeface="Arial"/>
                <a:cs typeface="Arial"/>
              </a:rPr>
              <a:t>Leadership </a:t>
            </a:r>
            <a:r>
              <a:rPr sz="1600" b="1" spc="-10" dirty="0">
                <a:solidFill>
                  <a:srgbClr val="FFFFFF"/>
                </a:solidFill>
                <a:latin typeface="Arial"/>
                <a:cs typeface="Arial"/>
              </a:rPr>
              <a:t>and Responsibility  </a:t>
            </a:r>
            <a:r>
              <a:rPr sz="1600" b="1" spc="-5" dirty="0">
                <a:solidFill>
                  <a:srgbClr val="FFFFFF"/>
                </a:solidFill>
                <a:latin typeface="Arial"/>
                <a:cs typeface="Arial"/>
              </a:rPr>
              <a:t>Ethical and Moral </a:t>
            </a:r>
            <a:r>
              <a:rPr sz="1600" b="1" spc="-25" dirty="0">
                <a:solidFill>
                  <a:srgbClr val="FFFFFF"/>
                </a:solidFill>
                <a:latin typeface="Arial"/>
                <a:cs typeface="Arial"/>
              </a:rPr>
              <a:t>Values  </a:t>
            </a:r>
            <a:r>
              <a:rPr sz="1600" b="1" spc="-5" dirty="0">
                <a:solidFill>
                  <a:srgbClr val="FFFFFF"/>
                </a:solidFill>
                <a:latin typeface="Arial"/>
                <a:cs typeface="Arial"/>
              </a:rPr>
              <a:t>Productivity and</a:t>
            </a:r>
            <a:r>
              <a:rPr sz="1600" b="1" spc="-110" dirty="0">
                <a:solidFill>
                  <a:srgbClr val="FFFFFF"/>
                </a:solidFill>
                <a:latin typeface="Arial"/>
                <a:cs typeface="Arial"/>
              </a:rPr>
              <a:t> </a:t>
            </a:r>
            <a:r>
              <a:rPr sz="1600" b="1" spc="-10" dirty="0">
                <a:solidFill>
                  <a:srgbClr val="FFFFFF"/>
                </a:solidFill>
                <a:latin typeface="Arial"/>
                <a:cs typeface="Arial"/>
              </a:rPr>
              <a:t>Accountability  </a:t>
            </a:r>
            <a:r>
              <a:rPr sz="1600" b="1" spc="-5" dirty="0">
                <a:solidFill>
                  <a:srgbClr val="FFFFFF"/>
                </a:solidFill>
                <a:latin typeface="Arial"/>
                <a:cs typeface="Arial"/>
              </a:rPr>
              <a:t>Flexibilty and Adaptability  Social and </a:t>
            </a:r>
            <a:r>
              <a:rPr sz="1600" b="1" spc="-10" dirty="0">
                <a:solidFill>
                  <a:srgbClr val="FFFFFF"/>
                </a:solidFill>
                <a:latin typeface="Arial"/>
                <a:cs typeface="Arial"/>
              </a:rPr>
              <a:t>Cross </a:t>
            </a:r>
            <a:r>
              <a:rPr sz="1600" b="1" spc="-5" dirty="0">
                <a:solidFill>
                  <a:srgbClr val="FFFFFF"/>
                </a:solidFill>
                <a:latin typeface="Arial"/>
                <a:cs typeface="Arial"/>
              </a:rPr>
              <a:t>Cultural  Initiative and Self</a:t>
            </a:r>
            <a:r>
              <a:rPr sz="1600" b="1" spc="-45" dirty="0">
                <a:solidFill>
                  <a:srgbClr val="FFFFFF"/>
                </a:solidFill>
                <a:latin typeface="Arial"/>
                <a:cs typeface="Arial"/>
              </a:rPr>
              <a:t> </a:t>
            </a:r>
            <a:r>
              <a:rPr sz="1600" b="1" spc="-5" dirty="0">
                <a:solidFill>
                  <a:srgbClr val="FFFFFF"/>
                </a:solidFill>
                <a:latin typeface="Arial"/>
                <a:cs typeface="Arial"/>
              </a:rPr>
              <a:t>Direction</a:t>
            </a:r>
            <a:endParaRPr sz="1600">
              <a:latin typeface="Arial"/>
              <a:cs typeface="Arial"/>
            </a:endParaRPr>
          </a:p>
        </p:txBody>
      </p:sp>
      <p:sp>
        <p:nvSpPr>
          <p:cNvPr id="29" name="object 29"/>
          <p:cNvSpPr txBox="1"/>
          <p:nvPr/>
        </p:nvSpPr>
        <p:spPr>
          <a:xfrm>
            <a:off x="7641590" y="3942969"/>
            <a:ext cx="3975100" cy="2217420"/>
          </a:xfrm>
          <a:prstGeom prst="rect">
            <a:avLst/>
          </a:prstGeom>
        </p:spPr>
        <p:txBody>
          <a:bodyPr vert="horz" wrap="square" lIns="0" tIns="12700" rIns="0" bIns="0" rtlCol="0">
            <a:spAutoFit/>
          </a:bodyPr>
          <a:lstStyle/>
          <a:p>
            <a:pPr marL="730250" marR="387985" indent="-226060">
              <a:lnSpc>
                <a:spcPct val="150000"/>
              </a:lnSpc>
              <a:spcBef>
                <a:spcPts val="100"/>
              </a:spcBef>
              <a:buFont typeface="Arial"/>
              <a:buChar char="•"/>
              <a:tabLst>
                <a:tab pos="729615" algn="l"/>
                <a:tab pos="730250" algn="l"/>
              </a:tabLst>
            </a:pPr>
            <a:r>
              <a:rPr sz="1600" b="1" spc="-35" dirty="0">
                <a:solidFill>
                  <a:srgbClr val="FFFFFF"/>
                </a:solidFill>
                <a:latin typeface="Arial"/>
                <a:cs typeface="Arial"/>
              </a:rPr>
              <a:t>Team </a:t>
            </a:r>
            <a:r>
              <a:rPr sz="1600" b="1" spc="-15" dirty="0">
                <a:solidFill>
                  <a:srgbClr val="FFFFFF"/>
                </a:solidFill>
                <a:latin typeface="Arial"/>
                <a:cs typeface="Arial"/>
              </a:rPr>
              <a:t>Work </a:t>
            </a:r>
            <a:r>
              <a:rPr sz="1600" b="1" spc="-5" dirty="0">
                <a:solidFill>
                  <a:srgbClr val="FFFFFF"/>
                </a:solidFill>
                <a:latin typeface="Arial"/>
                <a:cs typeface="Arial"/>
              </a:rPr>
              <a:t>and </a:t>
            </a:r>
            <a:r>
              <a:rPr sz="1600" b="1" spc="-10" dirty="0">
                <a:solidFill>
                  <a:srgbClr val="FFFFFF"/>
                </a:solidFill>
                <a:latin typeface="Arial"/>
                <a:cs typeface="Arial"/>
              </a:rPr>
              <a:t>Collaboration  </a:t>
            </a:r>
            <a:r>
              <a:rPr sz="1600" b="1" spc="-5" dirty="0">
                <a:solidFill>
                  <a:srgbClr val="FFFFFF"/>
                </a:solidFill>
                <a:latin typeface="Arial"/>
                <a:cs typeface="Arial"/>
              </a:rPr>
              <a:t>Skill</a:t>
            </a:r>
            <a:endParaRPr sz="1600">
              <a:latin typeface="Arial"/>
              <a:cs typeface="Arial"/>
            </a:endParaRPr>
          </a:p>
          <a:p>
            <a:pPr marL="730250" marR="1311910" indent="-226060">
              <a:lnSpc>
                <a:spcPts val="2880"/>
              </a:lnSpc>
              <a:spcBef>
                <a:spcPts val="245"/>
              </a:spcBef>
              <a:buFont typeface="Arial"/>
              <a:buChar char="•"/>
              <a:tabLst>
                <a:tab pos="729615" algn="l"/>
                <a:tab pos="730250" algn="l"/>
              </a:tabLst>
            </a:pPr>
            <a:r>
              <a:rPr sz="1600" b="1" spc="-5" dirty="0">
                <a:solidFill>
                  <a:srgbClr val="FFFFFF"/>
                </a:solidFill>
                <a:latin typeface="Arial"/>
                <a:cs typeface="Arial"/>
              </a:rPr>
              <a:t>Personal and</a:t>
            </a:r>
            <a:r>
              <a:rPr sz="1600" b="1" spc="-100" dirty="0">
                <a:solidFill>
                  <a:srgbClr val="FFFFFF"/>
                </a:solidFill>
                <a:latin typeface="Arial"/>
                <a:cs typeface="Arial"/>
              </a:rPr>
              <a:t> </a:t>
            </a:r>
            <a:r>
              <a:rPr sz="1600" b="1" spc="-5" dirty="0">
                <a:solidFill>
                  <a:srgbClr val="FFFFFF"/>
                </a:solidFill>
                <a:latin typeface="Arial"/>
                <a:cs typeface="Arial"/>
              </a:rPr>
              <a:t>Social  </a:t>
            </a:r>
            <a:r>
              <a:rPr sz="1600" b="1" spc="-10" dirty="0">
                <a:solidFill>
                  <a:srgbClr val="FFFFFF"/>
                </a:solidFill>
                <a:latin typeface="Arial"/>
                <a:cs typeface="Arial"/>
              </a:rPr>
              <a:t>Responsibility</a:t>
            </a:r>
            <a:endParaRPr sz="1600">
              <a:latin typeface="Arial"/>
              <a:cs typeface="Arial"/>
            </a:endParaRPr>
          </a:p>
          <a:p>
            <a:pPr marL="730250" indent="-226060">
              <a:lnSpc>
                <a:spcPct val="100000"/>
              </a:lnSpc>
              <a:spcBef>
                <a:spcPts val="695"/>
              </a:spcBef>
              <a:buFont typeface="Arial"/>
              <a:buChar char="•"/>
              <a:tabLst>
                <a:tab pos="729615" algn="l"/>
                <a:tab pos="730250" algn="l"/>
              </a:tabLst>
            </a:pPr>
            <a:r>
              <a:rPr sz="1600" b="1" spc="-5" dirty="0">
                <a:solidFill>
                  <a:srgbClr val="FFFFFF"/>
                </a:solidFill>
                <a:latin typeface="Arial"/>
                <a:cs typeface="Arial"/>
              </a:rPr>
              <a:t>Interactive </a:t>
            </a:r>
            <a:r>
              <a:rPr sz="1600" b="1" spc="-10" dirty="0">
                <a:solidFill>
                  <a:srgbClr val="FFFFFF"/>
                </a:solidFill>
                <a:latin typeface="Arial"/>
                <a:cs typeface="Arial"/>
              </a:rPr>
              <a:t>Communication</a:t>
            </a:r>
            <a:endParaRPr sz="1600">
              <a:latin typeface="Arial"/>
              <a:cs typeface="Arial"/>
            </a:endParaRPr>
          </a:p>
          <a:p>
            <a:pPr marL="730250" indent="-226060">
              <a:lnSpc>
                <a:spcPct val="100000"/>
              </a:lnSpc>
              <a:spcBef>
                <a:spcPts val="960"/>
              </a:spcBef>
              <a:buFont typeface="Arial"/>
              <a:buChar char="•"/>
              <a:tabLst>
                <a:tab pos="729615" algn="l"/>
                <a:tab pos="730250" algn="l"/>
              </a:tabLst>
            </a:pPr>
            <a:r>
              <a:rPr sz="1600" b="1" spc="-10" dirty="0">
                <a:solidFill>
                  <a:srgbClr val="FFFFFF"/>
                </a:solidFill>
                <a:latin typeface="Arial"/>
                <a:cs typeface="Arial"/>
              </a:rPr>
              <a:t>National </a:t>
            </a:r>
            <a:r>
              <a:rPr sz="1600" b="1" spc="-5" dirty="0">
                <a:solidFill>
                  <a:srgbClr val="FFFFFF"/>
                </a:solidFill>
                <a:latin typeface="Arial"/>
                <a:cs typeface="Arial"/>
              </a:rPr>
              <a:t>and </a:t>
            </a:r>
            <a:r>
              <a:rPr sz="1600" b="1" spc="-10" dirty="0">
                <a:solidFill>
                  <a:srgbClr val="FFFFFF"/>
                </a:solidFill>
                <a:latin typeface="Arial"/>
                <a:cs typeface="Arial"/>
              </a:rPr>
              <a:t>Global</a:t>
            </a:r>
            <a:r>
              <a:rPr sz="1600" b="1" dirty="0">
                <a:solidFill>
                  <a:srgbClr val="FFFFFF"/>
                </a:solidFill>
                <a:latin typeface="Arial"/>
                <a:cs typeface="Arial"/>
              </a:rPr>
              <a:t> </a:t>
            </a:r>
            <a:r>
              <a:rPr sz="1600" b="1" spc="-10" dirty="0">
                <a:solidFill>
                  <a:srgbClr val="FFFFFF"/>
                </a:solidFill>
                <a:latin typeface="Arial"/>
                <a:cs typeface="Arial"/>
              </a:rPr>
              <a:t>Orientation</a:t>
            </a:r>
            <a:endParaRPr sz="1600">
              <a:latin typeface="Arial"/>
              <a:cs typeface="Arial"/>
            </a:endParaRPr>
          </a:p>
        </p:txBody>
      </p:sp>
      <p:sp>
        <p:nvSpPr>
          <p:cNvPr id="30" name="object 30"/>
          <p:cNvSpPr txBox="1"/>
          <p:nvPr/>
        </p:nvSpPr>
        <p:spPr>
          <a:xfrm>
            <a:off x="293370" y="784478"/>
            <a:ext cx="10796270" cy="473075"/>
          </a:xfrm>
          <a:prstGeom prst="rect">
            <a:avLst/>
          </a:prstGeom>
        </p:spPr>
        <p:txBody>
          <a:bodyPr vert="horz" wrap="square" lIns="0" tIns="12700" rIns="0" bIns="0" rtlCol="0">
            <a:spAutoFit/>
          </a:bodyPr>
          <a:lstStyle/>
          <a:p>
            <a:pPr marL="12700" marR="5080">
              <a:lnSpc>
                <a:spcPct val="101099"/>
              </a:lnSpc>
              <a:spcBef>
                <a:spcPts val="100"/>
              </a:spcBef>
            </a:pPr>
            <a:r>
              <a:rPr sz="1450" spc="-15" dirty="0">
                <a:latin typeface="Arial"/>
                <a:cs typeface="Arial"/>
              </a:rPr>
              <a:t>Terdapat </a:t>
            </a:r>
            <a:r>
              <a:rPr sz="1450" spc="5" dirty="0">
                <a:latin typeface="Arial"/>
                <a:cs typeface="Arial"/>
              </a:rPr>
              <a:t>beberapa keahlian yang dibutuhkan agar dapat sukses menghadapi dinamika dunia kerja yang terus berubah. </a:t>
            </a:r>
            <a:r>
              <a:rPr sz="1450" spc="-15" dirty="0">
                <a:latin typeface="Arial"/>
                <a:cs typeface="Arial"/>
              </a:rPr>
              <a:t>Terdapat </a:t>
            </a:r>
            <a:r>
              <a:rPr sz="1450" spc="10" dirty="0">
                <a:latin typeface="Arial"/>
                <a:cs typeface="Arial"/>
              </a:rPr>
              <a:t>4  </a:t>
            </a:r>
            <a:r>
              <a:rPr sz="1450" dirty="0">
                <a:latin typeface="Arial"/>
                <a:cs typeface="Arial"/>
              </a:rPr>
              <a:t>keahlian </a:t>
            </a:r>
            <a:r>
              <a:rPr sz="1450" spc="5" dirty="0">
                <a:latin typeface="Arial"/>
                <a:cs typeface="Arial"/>
              </a:rPr>
              <a:t>utama yang dibutuhkan seperti berikut</a:t>
            </a:r>
            <a:r>
              <a:rPr sz="1450" spc="-30" dirty="0">
                <a:latin typeface="Arial"/>
                <a:cs typeface="Arial"/>
              </a:rPr>
              <a:t> </a:t>
            </a:r>
            <a:r>
              <a:rPr sz="1450" spc="5" dirty="0">
                <a:latin typeface="Arial"/>
                <a:cs typeface="Arial"/>
              </a:rPr>
              <a:t>:</a:t>
            </a:r>
            <a:endParaRPr sz="145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5FE2-91D6-4F00-9880-325E79BD12B3}"/>
              </a:ext>
            </a:extLst>
          </p:cNvPr>
          <p:cNvSpPr>
            <a:spLocks noGrp="1"/>
          </p:cNvSpPr>
          <p:nvPr>
            <p:ph type="title"/>
          </p:nvPr>
        </p:nvSpPr>
        <p:spPr/>
        <p:txBody>
          <a:bodyPr/>
          <a:lstStyle/>
          <a:p>
            <a:r>
              <a:rPr lang="id-ID" dirty="0"/>
              <a:t>Mari tengok kondisi pendidikan kita</a:t>
            </a:r>
            <a:br>
              <a:rPr lang="id-ID" dirty="0"/>
            </a:br>
            <a:r>
              <a:rPr lang="id-ID" dirty="0"/>
              <a:t>masih banyak yang harus diberreskan </a:t>
            </a:r>
          </a:p>
        </p:txBody>
      </p:sp>
      <p:sp>
        <p:nvSpPr>
          <p:cNvPr id="3" name="Content Placeholder 2">
            <a:extLst>
              <a:ext uri="{FF2B5EF4-FFF2-40B4-BE49-F238E27FC236}">
                <a16:creationId xmlns:a16="http://schemas.microsoft.com/office/drawing/2014/main" id="{3157E1A0-A17F-4950-95F1-290274D33947}"/>
              </a:ext>
            </a:extLst>
          </p:cNvPr>
          <p:cNvSpPr>
            <a:spLocks noGrp="1"/>
          </p:cNvSpPr>
          <p:nvPr>
            <p:ph idx="1"/>
          </p:nvPr>
        </p:nvSpPr>
        <p:spPr>
          <a:xfrm>
            <a:off x="1371600" y="2286000"/>
            <a:ext cx="9601200" cy="4156364"/>
          </a:xfrm>
        </p:spPr>
        <p:txBody>
          <a:bodyPr>
            <a:normAutofit fontScale="85000" lnSpcReduction="20000"/>
          </a:bodyPr>
          <a:lstStyle/>
          <a:p>
            <a:r>
              <a:rPr lang="id-ID" sz="3100" b="1" dirty="0">
                <a:solidFill>
                  <a:schemeClr val="tx1"/>
                </a:solidFill>
              </a:rPr>
              <a:t>Kuliah mengejar ijazah</a:t>
            </a:r>
          </a:p>
          <a:p>
            <a:r>
              <a:rPr lang="id-ID" sz="3100" b="1" dirty="0">
                <a:solidFill>
                  <a:schemeClr val="tx1"/>
                </a:solidFill>
              </a:rPr>
              <a:t>Beredar ijazah palsu</a:t>
            </a:r>
          </a:p>
          <a:p>
            <a:r>
              <a:rPr lang="id-ID" sz="3100" b="1" dirty="0">
                <a:solidFill>
                  <a:schemeClr val="tx1"/>
                </a:solidFill>
              </a:rPr>
              <a:t>Pembelajaran yang dipadatkan satu semester hanya 4 hari, yang penting 16 x perrtemuan</a:t>
            </a:r>
          </a:p>
          <a:p>
            <a:r>
              <a:rPr lang="id-ID" sz="3100" b="1" dirty="0">
                <a:solidFill>
                  <a:schemeClr val="tx1"/>
                </a:solidFill>
              </a:rPr>
              <a:t>Pendidikan dijadikan profit oriented</a:t>
            </a:r>
          </a:p>
          <a:p>
            <a:r>
              <a:rPr lang="id-ID" sz="3100" b="1" dirty="0">
                <a:solidFill>
                  <a:schemeClr val="tx1"/>
                </a:solidFill>
              </a:rPr>
              <a:t>Dosen yang tidak mau berubah apalagi bertransformasi</a:t>
            </a:r>
          </a:p>
          <a:p>
            <a:r>
              <a:rPr lang="id-ID" sz="3100" b="1" dirty="0">
                <a:solidFill>
                  <a:schemeClr val="tx1"/>
                </a:solidFill>
              </a:rPr>
              <a:t>Pembelajaran seperti “Business as usual”</a:t>
            </a:r>
          </a:p>
          <a:p>
            <a:r>
              <a:rPr lang="id-ID" sz="3100" b="1" dirty="0">
                <a:solidFill>
                  <a:schemeClr val="tx1"/>
                </a:solidFill>
              </a:rPr>
              <a:t>Dosen nyaman sebagai Class Celebrity  </a:t>
            </a:r>
          </a:p>
          <a:p>
            <a:r>
              <a:rPr lang="id-ID" sz="3100" b="1" dirty="0">
                <a:solidFill>
                  <a:schemeClr val="tx1"/>
                </a:solidFill>
              </a:rPr>
              <a:t>Tidak berani menjamin proses pembelajaran untuk mencapai Learning Outcome yang telah ditetapkan </a:t>
            </a:r>
          </a:p>
          <a:p>
            <a:endParaRPr lang="id-ID" sz="3100" b="1" dirty="0">
              <a:solidFill>
                <a:schemeClr val="tx1"/>
              </a:solidFill>
            </a:endParaRPr>
          </a:p>
          <a:p>
            <a:endParaRPr lang="id-ID" sz="3100" b="1" dirty="0">
              <a:solidFill>
                <a:schemeClr val="tx1"/>
              </a:solidFill>
            </a:endParaRPr>
          </a:p>
          <a:p>
            <a:endParaRPr lang="id-ID" dirty="0"/>
          </a:p>
        </p:txBody>
      </p:sp>
    </p:spTree>
    <p:extLst>
      <p:ext uri="{BB962C8B-B14F-4D97-AF65-F5344CB8AC3E}">
        <p14:creationId xmlns:p14="http://schemas.microsoft.com/office/powerpoint/2010/main" val="404671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79EA-ECDC-418E-ADE9-2A9714531C38}"/>
              </a:ext>
            </a:extLst>
          </p:cNvPr>
          <p:cNvSpPr>
            <a:spLocks noGrp="1"/>
          </p:cNvSpPr>
          <p:nvPr>
            <p:ph type="title"/>
          </p:nvPr>
        </p:nvSpPr>
        <p:spPr>
          <a:xfrm>
            <a:off x="1828799" y="1475509"/>
            <a:ext cx="9601200" cy="1485900"/>
          </a:xfrm>
        </p:spPr>
        <p:txBody>
          <a:bodyPr>
            <a:normAutofit fontScale="90000"/>
          </a:bodyPr>
          <a:lstStyle/>
          <a:p>
            <a:r>
              <a:rPr lang="id-ID" dirty="0"/>
              <a:t>“Transformasi pembelajaran akan berhasil, jika didukung oleh kehadiran manajemen pendidikan tinggi yang utuh, dan dosen yang sadar penuh”</a:t>
            </a:r>
          </a:p>
        </p:txBody>
      </p:sp>
      <p:sp>
        <p:nvSpPr>
          <p:cNvPr id="3" name="Arrow: Down 2">
            <a:extLst>
              <a:ext uri="{FF2B5EF4-FFF2-40B4-BE49-F238E27FC236}">
                <a16:creationId xmlns:a16="http://schemas.microsoft.com/office/drawing/2014/main" id="{80999345-6097-4668-9C1C-16AC5E30440E}"/>
              </a:ext>
            </a:extLst>
          </p:cNvPr>
          <p:cNvSpPr/>
          <p:nvPr/>
        </p:nvSpPr>
        <p:spPr>
          <a:xfrm>
            <a:off x="3636817" y="3896592"/>
            <a:ext cx="2992582" cy="13023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SOLUSI</a:t>
            </a:r>
          </a:p>
        </p:txBody>
      </p:sp>
      <p:pic>
        <p:nvPicPr>
          <p:cNvPr id="4" name="Picture 3">
            <a:extLst>
              <a:ext uri="{FF2B5EF4-FFF2-40B4-BE49-F238E27FC236}">
                <a16:creationId xmlns:a16="http://schemas.microsoft.com/office/drawing/2014/main" id="{7774FC89-0857-410F-8E5A-2212F25A72DD}"/>
              </a:ext>
            </a:extLst>
          </p:cNvPr>
          <p:cNvPicPr>
            <a:picLocks noChangeAspect="1"/>
          </p:cNvPicPr>
          <p:nvPr/>
        </p:nvPicPr>
        <p:blipFill>
          <a:blip r:embed="rId2"/>
          <a:stretch>
            <a:fillRect/>
          </a:stretch>
        </p:blipFill>
        <p:spPr>
          <a:xfrm>
            <a:off x="7154073" y="3896592"/>
            <a:ext cx="3176291" cy="1347333"/>
          </a:xfrm>
          <a:prstGeom prst="rect">
            <a:avLst/>
          </a:prstGeom>
        </p:spPr>
      </p:pic>
      <p:sp>
        <p:nvSpPr>
          <p:cNvPr id="5" name="TextBox 4">
            <a:extLst>
              <a:ext uri="{FF2B5EF4-FFF2-40B4-BE49-F238E27FC236}">
                <a16:creationId xmlns:a16="http://schemas.microsoft.com/office/drawing/2014/main" id="{ABB952DE-665D-4F6D-B95D-1654EA12E561}"/>
              </a:ext>
            </a:extLst>
          </p:cNvPr>
          <p:cNvSpPr txBox="1"/>
          <p:nvPr/>
        </p:nvSpPr>
        <p:spPr>
          <a:xfrm>
            <a:off x="3005817" y="5486399"/>
            <a:ext cx="4017510" cy="523220"/>
          </a:xfrm>
          <a:prstGeom prst="rect">
            <a:avLst/>
          </a:prstGeom>
          <a:noFill/>
        </p:spPr>
        <p:txBody>
          <a:bodyPr wrap="none" rtlCol="0">
            <a:spAutoFit/>
          </a:bodyPr>
          <a:lstStyle/>
          <a:p>
            <a:r>
              <a:rPr lang="id-ID" sz="2800" b="1" dirty="0"/>
              <a:t>PENDIDIKAN JARAK JAUH</a:t>
            </a:r>
          </a:p>
        </p:txBody>
      </p:sp>
      <p:sp>
        <p:nvSpPr>
          <p:cNvPr id="6" name="Arrow: Down 5">
            <a:extLst>
              <a:ext uri="{FF2B5EF4-FFF2-40B4-BE49-F238E27FC236}">
                <a16:creationId xmlns:a16="http://schemas.microsoft.com/office/drawing/2014/main" id="{33A8E18F-6819-4ACA-A6A6-978B9A31B56F}"/>
              </a:ext>
            </a:extLst>
          </p:cNvPr>
          <p:cNvSpPr/>
          <p:nvPr/>
        </p:nvSpPr>
        <p:spPr>
          <a:xfrm>
            <a:off x="5394517" y="3549019"/>
            <a:ext cx="2992582" cy="13023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SOLUSI</a:t>
            </a:r>
          </a:p>
        </p:txBody>
      </p:sp>
      <p:sp>
        <p:nvSpPr>
          <p:cNvPr id="7" name="TextBox 6">
            <a:extLst>
              <a:ext uri="{FF2B5EF4-FFF2-40B4-BE49-F238E27FC236}">
                <a16:creationId xmlns:a16="http://schemas.microsoft.com/office/drawing/2014/main" id="{E038F39E-0314-4186-BFDD-C5E768219456}"/>
              </a:ext>
            </a:extLst>
          </p:cNvPr>
          <p:cNvSpPr txBox="1"/>
          <p:nvPr/>
        </p:nvSpPr>
        <p:spPr>
          <a:xfrm>
            <a:off x="7439890" y="5591498"/>
            <a:ext cx="4481868" cy="830997"/>
          </a:xfrm>
          <a:prstGeom prst="rect">
            <a:avLst/>
          </a:prstGeom>
          <a:noFill/>
        </p:spPr>
        <p:txBody>
          <a:bodyPr wrap="none" rtlCol="0">
            <a:spAutoFit/>
          </a:bodyPr>
          <a:lstStyle/>
          <a:p>
            <a:r>
              <a:rPr lang="id-ID" sz="2400" b="1" dirty="0"/>
              <a:t>PERUBAHAN DELIVERY PROCESS</a:t>
            </a:r>
          </a:p>
          <a:p>
            <a:r>
              <a:rPr lang="id-ID" sz="2400" b="1" dirty="0"/>
              <a:t>DI KELAS REGULER</a:t>
            </a:r>
          </a:p>
        </p:txBody>
      </p:sp>
    </p:spTree>
    <p:extLst>
      <p:ext uri="{BB962C8B-B14F-4D97-AF65-F5344CB8AC3E}">
        <p14:creationId xmlns:p14="http://schemas.microsoft.com/office/powerpoint/2010/main" val="1373061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21794" y="3580532"/>
            <a:ext cx="5065382" cy="3274754"/>
          </a:xfrm>
          <a:prstGeom prst="rect">
            <a:avLst/>
          </a:prstGeom>
          <a:blipFill>
            <a:blip r:embed="rId2"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3" name="object 3"/>
          <p:cNvSpPr txBox="1">
            <a:spLocks noGrp="1"/>
          </p:cNvSpPr>
          <p:nvPr>
            <p:ph type="title"/>
          </p:nvPr>
        </p:nvSpPr>
        <p:spPr>
          <a:xfrm>
            <a:off x="550349" y="132445"/>
            <a:ext cx="8158705" cy="521622"/>
          </a:xfrm>
          <a:prstGeom prst="rect">
            <a:avLst/>
          </a:prstGeom>
        </p:spPr>
        <p:txBody>
          <a:bodyPr vert="horz" wrap="square" lIns="0" tIns="13022" rIns="0" bIns="0" rtlCol="0">
            <a:spAutoFit/>
          </a:bodyPr>
          <a:lstStyle/>
          <a:p>
            <a:pPr marL="14468">
              <a:spcBef>
                <a:spcPts val="103"/>
              </a:spcBef>
            </a:pPr>
            <a:r>
              <a:rPr sz="3190" spc="-11" dirty="0">
                <a:solidFill>
                  <a:srgbClr val="006FC0"/>
                </a:solidFill>
              </a:rPr>
              <a:t>Contoh </a:t>
            </a:r>
            <a:r>
              <a:rPr sz="3190" spc="-28" dirty="0">
                <a:solidFill>
                  <a:srgbClr val="006FC0"/>
                </a:solidFill>
              </a:rPr>
              <a:t>Sektor </a:t>
            </a:r>
            <a:r>
              <a:rPr sz="3190" spc="-40" dirty="0">
                <a:solidFill>
                  <a:srgbClr val="006FC0"/>
                </a:solidFill>
              </a:rPr>
              <a:t>yang </a:t>
            </a:r>
            <a:r>
              <a:rPr sz="3190" dirty="0" err="1">
                <a:solidFill>
                  <a:srgbClr val="006FC0"/>
                </a:solidFill>
              </a:rPr>
              <a:t>mengalami</a:t>
            </a:r>
            <a:r>
              <a:rPr lang="id-ID" sz="3190" dirty="0">
                <a:solidFill>
                  <a:srgbClr val="006FC0"/>
                </a:solidFill>
              </a:rPr>
              <a:t> </a:t>
            </a:r>
            <a:r>
              <a:rPr sz="3304" i="1" dirty="0">
                <a:solidFill>
                  <a:srgbClr val="006FC0"/>
                </a:solidFill>
              </a:rPr>
              <a:t>Disruption</a:t>
            </a:r>
            <a:endParaRPr sz="3304" dirty="0"/>
          </a:p>
        </p:txBody>
      </p:sp>
      <p:sp>
        <p:nvSpPr>
          <p:cNvPr id="4" name="object 4"/>
          <p:cNvSpPr/>
          <p:nvPr/>
        </p:nvSpPr>
        <p:spPr>
          <a:xfrm>
            <a:off x="4823" y="2713"/>
            <a:ext cx="251026" cy="812398"/>
          </a:xfrm>
          <a:custGeom>
            <a:avLst/>
            <a:gdLst/>
            <a:ahLst/>
            <a:cxnLst/>
            <a:rect l="l" t="t" r="r" b="b"/>
            <a:pathLst>
              <a:path w="220345" h="713105">
                <a:moveTo>
                  <a:pt x="0" y="0"/>
                </a:moveTo>
                <a:lnTo>
                  <a:pt x="219904" y="0"/>
                </a:lnTo>
                <a:lnTo>
                  <a:pt x="219904" y="713032"/>
                </a:lnTo>
                <a:lnTo>
                  <a:pt x="0" y="713032"/>
                </a:lnTo>
                <a:lnTo>
                  <a:pt x="0" y="0"/>
                </a:lnTo>
                <a:close/>
              </a:path>
            </a:pathLst>
          </a:custGeom>
          <a:solidFill>
            <a:srgbClr val="00AFEF"/>
          </a:solidFill>
        </p:spPr>
        <p:txBody>
          <a:bodyPr wrap="square" lIns="0" tIns="0" rIns="0" bIns="0" rtlCol="0"/>
          <a:lstStyle/>
          <a:p>
            <a:pPr defTabSz="1041684"/>
            <a:endParaRPr sz="2051">
              <a:solidFill>
                <a:prstClr val="black"/>
              </a:solidFill>
              <a:latin typeface="Calibri"/>
            </a:endParaRPr>
          </a:p>
        </p:txBody>
      </p:sp>
      <p:sp>
        <p:nvSpPr>
          <p:cNvPr id="5" name="object 5"/>
          <p:cNvSpPr txBox="1"/>
          <p:nvPr/>
        </p:nvSpPr>
        <p:spPr>
          <a:xfrm>
            <a:off x="758185" y="1146772"/>
            <a:ext cx="3634451" cy="567479"/>
          </a:xfrm>
          <a:prstGeom prst="rect">
            <a:avLst/>
          </a:prstGeom>
        </p:spPr>
        <p:txBody>
          <a:bodyPr vert="horz" wrap="square" lIns="0" tIns="15192" rIns="0" bIns="0" rtlCol="0">
            <a:spAutoFit/>
          </a:bodyPr>
          <a:lstStyle/>
          <a:p>
            <a:pPr marL="14468" defTabSz="1041684">
              <a:spcBef>
                <a:spcPts val="120"/>
              </a:spcBef>
            </a:pPr>
            <a:r>
              <a:rPr sz="3588" u="heavy" spc="-6" dirty="0">
                <a:solidFill>
                  <a:srgbClr val="006FC0"/>
                </a:solidFill>
                <a:uFill>
                  <a:solidFill>
                    <a:srgbClr val="006FC0"/>
                  </a:solidFill>
                </a:uFill>
                <a:latin typeface="Arial"/>
                <a:cs typeface="Arial"/>
              </a:rPr>
              <a:t>Pendidikan</a:t>
            </a:r>
            <a:r>
              <a:rPr sz="3588" u="heavy" spc="-120" dirty="0">
                <a:solidFill>
                  <a:srgbClr val="006FC0"/>
                </a:solidFill>
                <a:uFill>
                  <a:solidFill>
                    <a:srgbClr val="006FC0"/>
                  </a:solidFill>
                </a:uFill>
                <a:latin typeface="Arial"/>
                <a:cs typeface="Arial"/>
              </a:rPr>
              <a:t> </a:t>
            </a:r>
            <a:r>
              <a:rPr sz="3588" u="heavy" spc="11" dirty="0">
                <a:solidFill>
                  <a:srgbClr val="006FC0"/>
                </a:solidFill>
                <a:uFill>
                  <a:solidFill>
                    <a:srgbClr val="006FC0"/>
                  </a:solidFill>
                </a:uFill>
                <a:latin typeface="Arial"/>
                <a:cs typeface="Arial"/>
              </a:rPr>
              <a:t>tinggi,</a:t>
            </a:r>
            <a:endParaRPr sz="3588">
              <a:solidFill>
                <a:prstClr val="black"/>
              </a:solidFill>
              <a:latin typeface="Arial"/>
              <a:cs typeface="Arial"/>
            </a:endParaRPr>
          </a:p>
        </p:txBody>
      </p:sp>
      <p:sp>
        <p:nvSpPr>
          <p:cNvPr id="8" name="object 8"/>
          <p:cNvSpPr txBox="1"/>
          <p:nvPr/>
        </p:nvSpPr>
        <p:spPr>
          <a:xfrm>
            <a:off x="9514161" y="6462813"/>
            <a:ext cx="143959" cy="224931"/>
          </a:xfrm>
          <a:prstGeom prst="rect">
            <a:avLst/>
          </a:prstGeom>
        </p:spPr>
        <p:txBody>
          <a:bodyPr vert="horz" wrap="square" lIns="0" tIns="40511" rIns="0" bIns="0" rtlCol="0">
            <a:spAutoFit/>
          </a:bodyPr>
          <a:lstStyle/>
          <a:p>
            <a:pPr marL="28936" defTabSz="1041684">
              <a:spcBef>
                <a:spcPts val="319"/>
              </a:spcBef>
            </a:pPr>
            <a:fld id="{81D60167-4931-47E6-BA6A-407CBD079E47}" type="slidenum">
              <a:rPr sz="1196" spc="6" dirty="0">
                <a:solidFill>
                  <a:srgbClr val="888888"/>
                </a:solidFill>
                <a:latin typeface="Arial"/>
                <a:cs typeface="Arial"/>
              </a:rPr>
              <a:pPr marL="28936" defTabSz="1041684">
                <a:spcBef>
                  <a:spcPts val="319"/>
                </a:spcBef>
              </a:pPr>
              <a:t>34</a:t>
            </a:fld>
            <a:endParaRPr sz="1196">
              <a:solidFill>
                <a:prstClr val="black"/>
              </a:solidFill>
              <a:latin typeface="Arial"/>
              <a:cs typeface="Arial"/>
            </a:endParaRPr>
          </a:p>
        </p:txBody>
      </p:sp>
      <p:sp>
        <p:nvSpPr>
          <p:cNvPr id="6" name="object 6"/>
          <p:cNvSpPr txBox="1"/>
          <p:nvPr/>
        </p:nvSpPr>
        <p:spPr>
          <a:xfrm>
            <a:off x="4979028" y="1311846"/>
            <a:ext cx="3497725" cy="383454"/>
          </a:xfrm>
          <a:prstGeom prst="rect">
            <a:avLst/>
          </a:prstGeom>
        </p:spPr>
        <p:txBody>
          <a:bodyPr vert="horz" wrap="square" lIns="0" tIns="15192" rIns="0" bIns="0" rtlCol="0">
            <a:spAutoFit/>
          </a:bodyPr>
          <a:lstStyle/>
          <a:p>
            <a:pPr marL="14468" defTabSz="1041684">
              <a:spcBef>
                <a:spcPts val="120"/>
              </a:spcBef>
            </a:pPr>
            <a:r>
              <a:rPr sz="2392" spc="-6" dirty="0">
                <a:solidFill>
                  <a:srgbClr val="252525"/>
                </a:solidFill>
                <a:latin typeface="Arial"/>
                <a:cs typeface="Arial"/>
              </a:rPr>
              <a:t>kehadiran </a:t>
            </a:r>
            <a:r>
              <a:rPr sz="2392" spc="6" dirty="0">
                <a:solidFill>
                  <a:srgbClr val="252525"/>
                </a:solidFill>
                <a:latin typeface="Arial"/>
                <a:cs typeface="Arial"/>
              </a:rPr>
              <a:t>online</a:t>
            </a:r>
            <a:r>
              <a:rPr sz="2392" spc="-142" dirty="0">
                <a:solidFill>
                  <a:srgbClr val="252525"/>
                </a:solidFill>
                <a:latin typeface="Arial"/>
                <a:cs typeface="Arial"/>
              </a:rPr>
              <a:t> </a:t>
            </a:r>
            <a:r>
              <a:rPr sz="2392" spc="-11" dirty="0">
                <a:solidFill>
                  <a:srgbClr val="252525"/>
                </a:solidFill>
                <a:latin typeface="Arial"/>
                <a:cs typeface="Arial"/>
              </a:rPr>
              <a:t>learning.</a:t>
            </a:r>
            <a:endParaRPr sz="2392">
              <a:solidFill>
                <a:prstClr val="black"/>
              </a:solidFill>
              <a:latin typeface="Arial"/>
              <a:cs typeface="Arial"/>
            </a:endParaRPr>
          </a:p>
        </p:txBody>
      </p:sp>
      <p:sp>
        <p:nvSpPr>
          <p:cNvPr id="7" name="object 7"/>
          <p:cNvSpPr txBox="1"/>
          <p:nvPr/>
        </p:nvSpPr>
        <p:spPr>
          <a:xfrm>
            <a:off x="758184" y="2188089"/>
            <a:ext cx="9556348" cy="3480237"/>
          </a:xfrm>
          <a:prstGeom prst="rect">
            <a:avLst/>
          </a:prstGeom>
        </p:spPr>
        <p:txBody>
          <a:bodyPr vert="horz" wrap="square" lIns="0" tIns="34724" rIns="0" bIns="0" rtlCol="0">
            <a:spAutoFit/>
          </a:bodyPr>
          <a:lstStyle/>
          <a:p>
            <a:pPr marL="14468" marR="5787" defTabSz="1041684">
              <a:lnSpc>
                <a:spcPts val="3292"/>
              </a:lnSpc>
              <a:spcBef>
                <a:spcPts val="273"/>
              </a:spcBef>
            </a:pPr>
            <a:r>
              <a:rPr sz="2791" spc="17" dirty="0">
                <a:solidFill>
                  <a:srgbClr val="252525"/>
                </a:solidFill>
                <a:latin typeface="Arial"/>
                <a:cs typeface="Arial"/>
              </a:rPr>
              <a:t>Michael</a:t>
            </a:r>
            <a:r>
              <a:rPr sz="2791" spc="-57" dirty="0">
                <a:solidFill>
                  <a:srgbClr val="252525"/>
                </a:solidFill>
                <a:latin typeface="Arial"/>
                <a:cs typeface="Arial"/>
              </a:rPr>
              <a:t> </a:t>
            </a:r>
            <a:r>
              <a:rPr sz="2791" spc="-6" dirty="0">
                <a:solidFill>
                  <a:srgbClr val="252525"/>
                </a:solidFill>
                <a:latin typeface="Arial"/>
                <a:cs typeface="Arial"/>
              </a:rPr>
              <a:t>Horn</a:t>
            </a:r>
            <a:r>
              <a:rPr sz="2791" spc="-125" dirty="0">
                <a:solidFill>
                  <a:srgbClr val="252525"/>
                </a:solidFill>
                <a:latin typeface="Arial"/>
                <a:cs typeface="Arial"/>
              </a:rPr>
              <a:t> </a:t>
            </a:r>
            <a:r>
              <a:rPr sz="2791" spc="46" dirty="0">
                <a:solidFill>
                  <a:srgbClr val="252525"/>
                </a:solidFill>
                <a:latin typeface="Arial"/>
                <a:cs typeface="Arial"/>
              </a:rPr>
              <a:t>(2018)</a:t>
            </a:r>
            <a:r>
              <a:rPr sz="2791" spc="-51" dirty="0">
                <a:solidFill>
                  <a:srgbClr val="252525"/>
                </a:solidFill>
                <a:latin typeface="Arial"/>
                <a:cs typeface="Arial"/>
              </a:rPr>
              <a:t> </a:t>
            </a:r>
            <a:r>
              <a:rPr sz="2791" spc="23" dirty="0">
                <a:solidFill>
                  <a:srgbClr val="252525"/>
                </a:solidFill>
                <a:latin typeface="Arial"/>
                <a:cs typeface="Arial"/>
              </a:rPr>
              <a:t>dalam</a:t>
            </a:r>
            <a:r>
              <a:rPr sz="2791" spc="-34" dirty="0">
                <a:solidFill>
                  <a:srgbClr val="252525"/>
                </a:solidFill>
                <a:latin typeface="Arial"/>
                <a:cs typeface="Arial"/>
              </a:rPr>
              <a:t> </a:t>
            </a:r>
            <a:r>
              <a:rPr sz="2791" spc="-11" dirty="0">
                <a:solidFill>
                  <a:srgbClr val="252525"/>
                </a:solidFill>
                <a:latin typeface="Arial"/>
                <a:cs typeface="Arial"/>
              </a:rPr>
              <a:t>tulisannya</a:t>
            </a:r>
            <a:r>
              <a:rPr sz="2791" spc="-103" dirty="0">
                <a:solidFill>
                  <a:srgbClr val="252525"/>
                </a:solidFill>
                <a:latin typeface="Arial"/>
                <a:cs typeface="Arial"/>
              </a:rPr>
              <a:t> </a:t>
            </a:r>
            <a:r>
              <a:rPr sz="2791" spc="-17" dirty="0">
                <a:solidFill>
                  <a:srgbClr val="252525"/>
                </a:solidFill>
                <a:latin typeface="Arial"/>
                <a:cs typeface="Arial"/>
              </a:rPr>
              <a:t>dengan</a:t>
            </a:r>
            <a:r>
              <a:rPr sz="2791" spc="-120" dirty="0">
                <a:solidFill>
                  <a:srgbClr val="252525"/>
                </a:solidFill>
                <a:latin typeface="Arial"/>
                <a:cs typeface="Arial"/>
              </a:rPr>
              <a:t> </a:t>
            </a:r>
            <a:r>
              <a:rPr sz="2791" spc="11" dirty="0">
                <a:solidFill>
                  <a:srgbClr val="252525"/>
                </a:solidFill>
                <a:latin typeface="Arial"/>
                <a:cs typeface="Arial"/>
              </a:rPr>
              <a:t>judul</a:t>
            </a:r>
            <a:r>
              <a:rPr sz="2791" spc="-57" dirty="0">
                <a:solidFill>
                  <a:srgbClr val="252525"/>
                </a:solidFill>
                <a:latin typeface="Arial"/>
                <a:cs typeface="Arial"/>
              </a:rPr>
              <a:t> </a:t>
            </a:r>
            <a:r>
              <a:rPr sz="2791" spc="17" dirty="0">
                <a:solidFill>
                  <a:srgbClr val="252525"/>
                </a:solidFill>
                <a:latin typeface="Arial"/>
                <a:cs typeface="Arial"/>
              </a:rPr>
              <a:t>Will</a:t>
            </a:r>
            <a:r>
              <a:rPr sz="2791" spc="-57" dirty="0">
                <a:solidFill>
                  <a:srgbClr val="252525"/>
                </a:solidFill>
                <a:latin typeface="Arial"/>
                <a:cs typeface="Arial"/>
              </a:rPr>
              <a:t> </a:t>
            </a:r>
            <a:r>
              <a:rPr sz="2791" spc="46" dirty="0">
                <a:solidFill>
                  <a:srgbClr val="252525"/>
                </a:solidFill>
                <a:latin typeface="Arial"/>
                <a:cs typeface="Arial"/>
              </a:rPr>
              <a:t>Half  </a:t>
            </a:r>
            <a:r>
              <a:rPr sz="2791" spc="-40" dirty="0">
                <a:solidFill>
                  <a:srgbClr val="252525"/>
                </a:solidFill>
                <a:latin typeface="Arial"/>
                <a:cs typeface="Arial"/>
              </a:rPr>
              <a:t>Of </a:t>
            </a:r>
            <a:r>
              <a:rPr sz="2791" spc="23" dirty="0">
                <a:solidFill>
                  <a:srgbClr val="252525"/>
                </a:solidFill>
                <a:latin typeface="Arial"/>
                <a:cs typeface="Arial"/>
              </a:rPr>
              <a:t>All </a:t>
            </a:r>
            <a:r>
              <a:rPr sz="2791" spc="-6" dirty="0">
                <a:solidFill>
                  <a:srgbClr val="252525"/>
                </a:solidFill>
                <a:latin typeface="Arial"/>
                <a:cs typeface="Arial"/>
              </a:rPr>
              <a:t>Colleges </a:t>
            </a:r>
            <a:r>
              <a:rPr sz="2791" spc="-63" dirty="0">
                <a:solidFill>
                  <a:srgbClr val="252525"/>
                </a:solidFill>
                <a:latin typeface="Arial"/>
                <a:cs typeface="Arial"/>
              </a:rPr>
              <a:t>Really </a:t>
            </a:r>
            <a:r>
              <a:rPr sz="2791" spc="-34" dirty="0">
                <a:solidFill>
                  <a:srgbClr val="252525"/>
                </a:solidFill>
                <a:latin typeface="Arial"/>
                <a:cs typeface="Arial"/>
              </a:rPr>
              <a:t>Close </a:t>
            </a:r>
            <a:r>
              <a:rPr sz="2791" spc="6" dirty="0">
                <a:solidFill>
                  <a:srgbClr val="252525"/>
                </a:solidFill>
                <a:latin typeface="Arial"/>
                <a:cs typeface="Arial"/>
              </a:rPr>
              <a:t>In </a:t>
            </a:r>
            <a:r>
              <a:rPr sz="2791" spc="-46" dirty="0">
                <a:solidFill>
                  <a:srgbClr val="252525"/>
                </a:solidFill>
                <a:latin typeface="Arial"/>
                <a:cs typeface="Arial"/>
              </a:rPr>
              <a:t>The </a:t>
            </a:r>
            <a:r>
              <a:rPr sz="2791" spc="11" dirty="0">
                <a:solidFill>
                  <a:srgbClr val="252525"/>
                </a:solidFill>
                <a:latin typeface="Arial"/>
                <a:cs typeface="Arial"/>
              </a:rPr>
              <a:t>Next</a:t>
            </a:r>
            <a:r>
              <a:rPr sz="2791" spc="-551" dirty="0">
                <a:solidFill>
                  <a:srgbClr val="252525"/>
                </a:solidFill>
                <a:latin typeface="Arial"/>
                <a:cs typeface="Arial"/>
              </a:rPr>
              <a:t> </a:t>
            </a:r>
            <a:r>
              <a:rPr sz="2791" spc="-46" dirty="0">
                <a:solidFill>
                  <a:srgbClr val="252525"/>
                </a:solidFill>
                <a:latin typeface="Arial"/>
                <a:cs typeface="Arial"/>
              </a:rPr>
              <a:t>Decade </a:t>
            </a:r>
            <a:r>
              <a:rPr sz="2791" spc="-232" dirty="0">
                <a:solidFill>
                  <a:srgbClr val="252525"/>
                </a:solidFill>
                <a:latin typeface="Arial"/>
                <a:cs typeface="Arial"/>
              </a:rPr>
              <a:t>?</a:t>
            </a:r>
            <a:endParaRPr sz="2791">
              <a:solidFill>
                <a:prstClr val="black"/>
              </a:solidFill>
              <a:latin typeface="Arial"/>
              <a:cs typeface="Arial"/>
            </a:endParaRPr>
          </a:p>
          <a:p>
            <a:pPr defTabSz="1041684"/>
            <a:endParaRPr sz="3304">
              <a:solidFill>
                <a:prstClr val="black"/>
              </a:solidFill>
              <a:latin typeface="Times New Roman"/>
              <a:cs typeface="Times New Roman"/>
            </a:endParaRPr>
          </a:p>
          <a:p>
            <a:pPr marL="44127" marR="4524817" defTabSz="1041684">
              <a:lnSpc>
                <a:spcPts val="2802"/>
              </a:lnSpc>
              <a:spcBef>
                <a:spcPts val="2324"/>
              </a:spcBef>
            </a:pPr>
            <a:r>
              <a:rPr sz="2392" spc="-11" dirty="0">
                <a:solidFill>
                  <a:srgbClr val="252525"/>
                </a:solidFill>
                <a:latin typeface="Arial"/>
                <a:cs typeface="Arial"/>
              </a:rPr>
              <a:t>25 </a:t>
            </a:r>
            <a:r>
              <a:rPr sz="2392" spc="-23" dirty="0">
                <a:solidFill>
                  <a:srgbClr val="252525"/>
                </a:solidFill>
                <a:latin typeface="Arial"/>
                <a:cs typeface="Arial"/>
              </a:rPr>
              <a:t>persen </a:t>
            </a:r>
            <a:r>
              <a:rPr sz="2392" spc="6" dirty="0">
                <a:solidFill>
                  <a:srgbClr val="252525"/>
                </a:solidFill>
                <a:latin typeface="Arial"/>
                <a:cs typeface="Arial"/>
              </a:rPr>
              <a:t>terbawah </a:t>
            </a:r>
            <a:r>
              <a:rPr sz="2392" spc="17" dirty="0">
                <a:solidFill>
                  <a:srgbClr val="252525"/>
                </a:solidFill>
                <a:latin typeface="Arial"/>
                <a:cs typeface="Arial"/>
              </a:rPr>
              <a:t>dari </a:t>
            </a:r>
            <a:r>
              <a:rPr sz="2392" spc="23" dirty="0">
                <a:solidFill>
                  <a:srgbClr val="252525"/>
                </a:solidFill>
                <a:latin typeface="Arial"/>
                <a:cs typeface="Arial"/>
              </a:rPr>
              <a:t>setiap  </a:t>
            </a:r>
            <a:r>
              <a:rPr sz="2392" spc="17" dirty="0">
                <a:solidFill>
                  <a:srgbClr val="252525"/>
                </a:solidFill>
                <a:latin typeface="Arial"/>
                <a:cs typeface="Arial"/>
              </a:rPr>
              <a:t>tingkatan </a:t>
            </a:r>
            <a:r>
              <a:rPr sz="2392" spc="-28" dirty="0">
                <a:solidFill>
                  <a:srgbClr val="252525"/>
                </a:solidFill>
                <a:latin typeface="Arial"/>
                <a:cs typeface="Arial"/>
              </a:rPr>
              <a:t>perguruan </a:t>
            </a:r>
            <a:r>
              <a:rPr sz="2392" spc="23" dirty="0">
                <a:solidFill>
                  <a:srgbClr val="252525"/>
                </a:solidFill>
                <a:latin typeface="Arial"/>
                <a:cs typeface="Arial"/>
              </a:rPr>
              <a:t>tinggi </a:t>
            </a:r>
            <a:r>
              <a:rPr sz="2392" spc="57" dirty="0">
                <a:solidFill>
                  <a:srgbClr val="252525"/>
                </a:solidFill>
                <a:latin typeface="Arial"/>
                <a:cs typeface="Arial"/>
              </a:rPr>
              <a:t>di </a:t>
            </a:r>
            <a:r>
              <a:rPr sz="2392" spc="-114" dirty="0">
                <a:solidFill>
                  <a:srgbClr val="252525"/>
                </a:solidFill>
                <a:latin typeface="Arial"/>
                <a:cs typeface="Arial"/>
              </a:rPr>
              <a:t>AS-  </a:t>
            </a:r>
            <a:r>
              <a:rPr sz="2392" dirty="0">
                <a:solidFill>
                  <a:srgbClr val="252525"/>
                </a:solidFill>
                <a:latin typeface="Arial"/>
                <a:cs typeface="Arial"/>
              </a:rPr>
              <a:t>diperkirakan </a:t>
            </a:r>
            <a:r>
              <a:rPr sz="2392" spc="-17" dirty="0">
                <a:solidFill>
                  <a:srgbClr val="252525"/>
                </a:solidFill>
                <a:latin typeface="Arial"/>
                <a:cs typeface="Arial"/>
              </a:rPr>
              <a:t>akan </a:t>
            </a:r>
            <a:r>
              <a:rPr sz="2392" spc="40" dirty="0">
                <a:solidFill>
                  <a:srgbClr val="252525"/>
                </a:solidFill>
                <a:latin typeface="Arial"/>
                <a:cs typeface="Arial"/>
              </a:rPr>
              <a:t>tutup </a:t>
            </a:r>
            <a:r>
              <a:rPr sz="2392" spc="11" dirty="0">
                <a:solidFill>
                  <a:srgbClr val="252525"/>
                </a:solidFill>
                <a:latin typeface="Arial"/>
                <a:cs typeface="Arial"/>
              </a:rPr>
              <a:t>atau  </a:t>
            </a:r>
            <a:r>
              <a:rPr sz="2392" spc="-28" dirty="0">
                <a:solidFill>
                  <a:srgbClr val="252525"/>
                </a:solidFill>
                <a:latin typeface="Arial"/>
                <a:cs typeface="Arial"/>
              </a:rPr>
              <a:t>bergabung </a:t>
            </a:r>
            <a:r>
              <a:rPr sz="2392" spc="34" dirty="0">
                <a:solidFill>
                  <a:srgbClr val="252525"/>
                </a:solidFill>
                <a:latin typeface="Arial"/>
                <a:cs typeface="Arial"/>
              </a:rPr>
              <a:t>dalam</a:t>
            </a:r>
            <a:r>
              <a:rPr sz="2392" spc="-466" dirty="0">
                <a:solidFill>
                  <a:srgbClr val="252525"/>
                </a:solidFill>
                <a:latin typeface="Arial"/>
                <a:cs typeface="Arial"/>
              </a:rPr>
              <a:t> </a:t>
            </a:r>
            <a:r>
              <a:rPr sz="2392" spc="-11" dirty="0">
                <a:solidFill>
                  <a:srgbClr val="252525"/>
                </a:solidFill>
                <a:latin typeface="Arial"/>
                <a:cs typeface="Arial"/>
              </a:rPr>
              <a:t>10 </a:t>
            </a:r>
            <a:r>
              <a:rPr sz="2392" spc="-17" dirty="0">
                <a:solidFill>
                  <a:srgbClr val="252525"/>
                </a:solidFill>
                <a:latin typeface="Arial"/>
                <a:cs typeface="Arial"/>
              </a:rPr>
              <a:t>hingga </a:t>
            </a:r>
            <a:r>
              <a:rPr sz="2392" spc="-11" dirty="0">
                <a:solidFill>
                  <a:srgbClr val="252525"/>
                </a:solidFill>
                <a:latin typeface="Arial"/>
                <a:cs typeface="Arial"/>
              </a:rPr>
              <a:t>15 </a:t>
            </a:r>
            <a:r>
              <a:rPr sz="2392" dirty="0">
                <a:solidFill>
                  <a:srgbClr val="252525"/>
                </a:solidFill>
                <a:latin typeface="Arial"/>
                <a:cs typeface="Arial"/>
              </a:rPr>
              <a:t>tahun  </a:t>
            </a:r>
            <a:r>
              <a:rPr sz="2392" spc="-28" dirty="0">
                <a:solidFill>
                  <a:srgbClr val="252525"/>
                </a:solidFill>
                <a:latin typeface="Arial"/>
                <a:cs typeface="Arial"/>
              </a:rPr>
              <a:t>ke</a:t>
            </a:r>
            <a:r>
              <a:rPr sz="2392" spc="-46" dirty="0">
                <a:solidFill>
                  <a:srgbClr val="252525"/>
                </a:solidFill>
                <a:latin typeface="Arial"/>
                <a:cs typeface="Arial"/>
              </a:rPr>
              <a:t> </a:t>
            </a:r>
            <a:r>
              <a:rPr sz="2392" spc="-17" dirty="0">
                <a:solidFill>
                  <a:srgbClr val="252525"/>
                </a:solidFill>
                <a:latin typeface="Arial"/>
                <a:cs typeface="Arial"/>
              </a:rPr>
              <a:t>depan.</a:t>
            </a:r>
            <a:endParaRPr sz="2392">
              <a:solidFill>
                <a:prstClr val="black"/>
              </a:solidFill>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350" y="0"/>
            <a:ext cx="5610104" cy="835185"/>
          </a:xfrm>
          <a:prstGeom prst="rect">
            <a:avLst/>
          </a:prstGeom>
        </p:spPr>
        <p:txBody>
          <a:bodyPr vert="horz" wrap="square" lIns="0" tIns="65108" rIns="0" bIns="0" rtlCol="0">
            <a:spAutoFit/>
          </a:bodyPr>
          <a:lstStyle/>
          <a:p>
            <a:pPr marL="14468" marR="5787">
              <a:lnSpc>
                <a:spcPts val="2996"/>
              </a:lnSpc>
              <a:spcBef>
                <a:spcPts val="513"/>
              </a:spcBef>
              <a:tabLst>
                <a:tab pos="3567046" algn="l"/>
              </a:tabLst>
            </a:pPr>
            <a:r>
              <a:rPr spc="-46" dirty="0">
                <a:solidFill>
                  <a:srgbClr val="006FC0"/>
                </a:solidFill>
              </a:rPr>
              <a:t>Penyebab </a:t>
            </a:r>
            <a:r>
              <a:rPr spc="-11" dirty="0">
                <a:solidFill>
                  <a:srgbClr val="006FC0"/>
                </a:solidFill>
              </a:rPr>
              <a:t>Sektor </a:t>
            </a:r>
            <a:r>
              <a:rPr spc="-6" dirty="0">
                <a:solidFill>
                  <a:srgbClr val="006FC0"/>
                </a:solidFill>
              </a:rPr>
              <a:t>Pendidikan</a:t>
            </a:r>
            <a:r>
              <a:rPr spc="-245" dirty="0">
                <a:solidFill>
                  <a:srgbClr val="006FC0"/>
                </a:solidFill>
              </a:rPr>
              <a:t> </a:t>
            </a:r>
            <a:r>
              <a:rPr spc="23" dirty="0">
                <a:solidFill>
                  <a:srgbClr val="006FC0"/>
                </a:solidFill>
              </a:rPr>
              <a:t>Tinggi  </a:t>
            </a:r>
            <a:r>
              <a:rPr spc="6" dirty="0" err="1">
                <a:solidFill>
                  <a:srgbClr val="006FC0"/>
                </a:solidFill>
              </a:rPr>
              <a:t>mengalami</a:t>
            </a:r>
            <a:r>
              <a:rPr lang="id-ID" spc="6" dirty="0">
                <a:solidFill>
                  <a:srgbClr val="006FC0"/>
                </a:solidFill>
              </a:rPr>
              <a:t> </a:t>
            </a:r>
            <a:r>
              <a:rPr sz="2848" i="1" spc="6" dirty="0">
                <a:solidFill>
                  <a:srgbClr val="006FC0"/>
                </a:solidFill>
              </a:rPr>
              <a:t>Disruption	</a:t>
            </a:r>
            <a:r>
              <a:rPr spc="51" dirty="0">
                <a:solidFill>
                  <a:srgbClr val="006FC0"/>
                </a:solidFill>
              </a:rPr>
              <a:t>di</a:t>
            </a:r>
            <a:r>
              <a:rPr spc="-68" dirty="0">
                <a:solidFill>
                  <a:srgbClr val="006FC0"/>
                </a:solidFill>
              </a:rPr>
              <a:t> </a:t>
            </a:r>
            <a:r>
              <a:rPr spc="-137" dirty="0">
                <a:solidFill>
                  <a:srgbClr val="006FC0"/>
                </a:solidFill>
              </a:rPr>
              <a:t>AS</a:t>
            </a:r>
            <a:endParaRPr sz="2848" dirty="0"/>
          </a:p>
        </p:txBody>
      </p:sp>
      <p:sp>
        <p:nvSpPr>
          <p:cNvPr id="3" name="object 3"/>
          <p:cNvSpPr/>
          <p:nvPr/>
        </p:nvSpPr>
        <p:spPr>
          <a:xfrm>
            <a:off x="4823" y="2713"/>
            <a:ext cx="251026" cy="812398"/>
          </a:xfrm>
          <a:custGeom>
            <a:avLst/>
            <a:gdLst/>
            <a:ahLst/>
            <a:cxnLst/>
            <a:rect l="l" t="t" r="r" b="b"/>
            <a:pathLst>
              <a:path w="220345" h="713105">
                <a:moveTo>
                  <a:pt x="0" y="0"/>
                </a:moveTo>
                <a:lnTo>
                  <a:pt x="219904" y="0"/>
                </a:lnTo>
                <a:lnTo>
                  <a:pt x="219904" y="713032"/>
                </a:lnTo>
                <a:lnTo>
                  <a:pt x="0" y="713032"/>
                </a:lnTo>
                <a:lnTo>
                  <a:pt x="0" y="0"/>
                </a:lnTo>
                <a:close/>
              </a:path>
            </a:pathLst>
          </a:custGeom>
          <a:solidFill>
            <a:srgbClr val="00AFEF"/>
          </a:solidFill>
        </p:spPr>
        <p:txBody>
          <a:bodyPr wrap="square" lIns="0" tIns="0" rIns="0" bIns="0" rtlCol="0"/>
          <a:lstStyle/>
          <a:p>
            <a:pPr defTabSz="1041684"/>
            <a:endParaRPr sz="2051">
              <a:solidFill>
                <a:prstClr val="black"/>
              </a:solidFill>
              <a:latin typeface="Calibri"/>
            </a:endParaRPr>
          </a:p>
        </p:txBody>
      </p:sp>
      <p:sp>
        <p:nvSpPr>
          <p:cNvPr id="4" name="object 4"/>
          <p:cNvSpPr txBox="1"/>
          <p:nvPr/>
        </p:nvSpPr>
        <p:spPr>
          <a:xfrm>
            <a:off x="4646271" y="3544547"/>
            <a:ext cx="2291787" cy="752478"/>
          </a:xfrm>
          <a:prstGeom prst="rect">
            <a:avLst/>
          </a:prstGeom>
        </p:spPr>
        <p:txBody>
          <a:bodyPr vert="horz" wrap="square" lIns="0" tIns="34001" rIns="0" bIns="0" rtlCol="0">
            <a:spAutoFit/>
          </a:bodyPr>
          <a:lstStyle/>
          <a:p>
            <a:pPr marL="14468" marR="5787" indent="672031" defTabSz="1041684">
              <a:lnSpc>
                <a:spcPts val="2802"/>
              </a:lnSpc>
              <a:spcBef>
                <a:spcPts val="268"/>
              </a:spcBef>
            </a:pPr>
            <a:r>
              <a:rPr sz="2392" spc="-57" dirty="0">
                <a:solidFill>
                  <a:prstClr val="black"/>
                </a:solidFill>
                <a:latin typeface="Arial"/>
                <a:cs typeface="Arial"/>
              </a:rPr>
              <a:t>Kedua,  </a:t>
            </a:r>
            <a:r>
              <a:rPr sz="2392" spc="51" dirty="0">
                <a:solidFill>
                  <a:srgbClr val="FF0000"/>
                </a:solidFill>
                <a:latin typeface="Arial"/>
                <a:cs typeface="Arial"/>
              </a:rPr>
              <a:t>faktor</a:t>
            </a:r>
            <a:r>
              <a:rPr sz="2392" spc="-148" dirty="0">
                <a:solidFill>
                  <a:srgbClr val="FF0000"/>
                </a:solidFill>
                <a:latin typeface="Arial"/>
                <a:cs typeface="Arial"/>
              </a:rPr>
              <a:t> </a:t>
            </a:r>
            <a:r>
              <a:rPr sz="2392" spc="28" dirty="0">
                <a:solidFill>
                  <a:srgbClr val="FF0000"/>
                </a:solidFill>
                <a:latin typeface="Arial"/>
                <a:cs typeface="Arial"/>
              </a:rPr>
              <a:t>demograﬁ</a:t>
            </a:r>
            <a:endParaRPr sz="2392">
              <a:solidFill>
                <a:prstClr val="black"/>
              </a:solidFill>
              <a:latin typeface="Arial"/>
              <a:cs typeface="Arial"/>
            </a:endParaRPr>
          </a:p>
        </p:txBody>
      </p:sp>
      <p:sp>
        <p:nvSpPr>
          <p:cNvPr id="5" name="object 5"/>
          <p:cNvSpPr txBox="1"/>
          <p:nvPr/>
        </p:nvSpPr>
        <p:spPr>
          <a:xfrm>
            <a:off x="745515" y="3569475"/>
            <a:ext cx="2686050" cy="1457800"/>
          </a:xfrm>
          <a:prstGeom prst="rect">
            <a:avLst/>
          </a:prstGeom>
        </p:spPr>
        <p:txBody>
          <a:bodyPr vert="horz" wrap="square" lIns="0" tIns="34001" rIns="0" bIns="0" rtlCol="0">
            <a:spAutoFit/>
          </a:bodyPr>
          <a:lstStyle/>
          <a:p>
            <a:pPr marL="14468" marR="5787" indent="710371" defTabSz="1041684">
              <a:lnSpc>
                <a:spcPts val="2802"/>
              </a:lnSpc>
              <a:spcBef>
                <a:spcPts val="268"/>
              </a:spcBef>
            </a:pPr>
            <a:r>
              <a:rPr sz="2392" spc="-11" dirty="0">
                <a:solidFill>
                  <a:prstClr val="black"/>
                </a:solidFill>
                <a:latin typeface="Arial"/>
                <a:cs typeface="Arial"/>
              </a:rPr>
              <a:t>Pertama,  </a:t>
            </a:r>
            <a:r>
              <a:rPr sz="2392" spc="34" dirty="0">
                <a:solidFill>
                  <a:prstClr val="black"/>
                </a:solidFill>
                <a:latin typeface="Arial"/>
                <a:cs typeface="Arial"/>
              </a:rPr>
              <a:t>dalam </a:t>
            </a:r>
            <a:r>
              <a:rPr sz="2392" spc="46" dirty="0">
                <a:solidFill>
                  <a:srgbClr val="FF0000"/>
                </a:solidFill>
                <a:latin typeface="Arial"/>
                <a:cs typeface="Arial"/>
              </a:rPr>
              <a:t>model</a:t>
            </a:r>
            <a:r>
              <a:rPr sz="2392" spc="-211" dirty="0">
                <a:solidFill>
                  <a:srgbClr val="FF0000"/>
                </a:solidFill>
                <a:latin typeface="Arial"/>
                <a:cs typeface="Arial"/>
              </a:rPr>
              <a:t> </a:t>
            </a:r>
            <a:r>
              <a:rPr sz="2392" spc="11" dirty="0">
                <a:solidFill>
                  <a:srgbClr val="FF0000"/>
                </a:solidFill>
                <a:latin typeface="Arial"/>
                <a:cs typeface="Arial"/>
              </a:rPr>
              <a:t>bisnis</a:t>
            </a:r>
            <a:endParaRPr sz="2392">
              <a:solidFill>
                <a:prstClr val="black"/>
              </a:solidFill>
              <a:latin typeface="Arial"/>
              <a:cs typeface="Arial"/>
            </a:endParaRPr>
          </a:p>
          <a:p>
            <a:pPr marR="10851" algn="ctr" defTabSz="1041684">
              <a:lnSpc>
                <a:spcPts val="2677"/>
              </a:lnSpc>
            </a:pPr>
            <a:r>
              <a:rPr sz="2392" spc="-28" dirty="0">
                <a:solidFill>
                  <a:srgbClr val="FF0000"/>
                </a:solidFill>
                <a:latin typeface="Arial"/>
                <a:cs typeface="Arial"/>
              </a:rPr>
              <a:t>perguruan</a:t>
            </a:r>
            <a:r>
              <a:rPr sz="2392" spc="-108" dirty="0">
                <a:solidFill>
                  <a:srgbClr val="FF0000"/>
                </a:solidFill>
                <a:latin typeface="Arial"/>
                <a:cs typeface="Arial"/>
              </a:rPr>
              <a:t> </a:t>
            </a:r>
            <a:r>
              <a:rPr sz="2392" spc="23" dirty="0">
                <a:solidFill>
                  <a:srgbClr val="FF0000"/>
                </a:solidFill>
                <a:latin typeface="Arial"/>
                <a:cs typeface="Arial"/>
              </a:rPr>
              <a:t>tinggi</a:t>
            </a:r>
            <a:endParaRPr sz="2392">
              <a:solidFill>
                <a:prstClr val="black"/>
              </a:solidFill>
              <a:latin typeface="Arial"/>
              <a:cs typeface="Arial"/>
            </a:endParaRPr>
          </a:p>
          <a:p>
            <a:pPr algn="ctr" defTabSz="1041684">
              <a:lnSpc>
                <a:spcPts val="2837"/>
              </a:lnSpc>
            </a:pPr>
            <a:r>
              <a:rPr sz="2392" spc="-40" dirty="0">
                <a:solidFill>
                  <a:srgbClr val="FF0000"/>
                </a:solidFill>
                <a:latin typeface="Arial"/>
                <a:cs typeface="Arial"/>
              </a:rPr>
              <a:t>yang </a:t>
            </a:r>
            <a:r>
              <a:rPr sz="2392" spc="46" dirty="0">
                <a:solidFill>
                  <a:srgbClr val="FF0000"/>
                </a:solidFill>
                <a:latin typeface="Arial"/>
                <a:cs typeface="Arial"/>
              </a:rPr>
              <a:t>tidak</a:t>
            </a:r>
            <a:r>
              <a:rPr sz="2392" spc="-194" dirty="0">
                <a:solidFill>
                  <a:srgbClr val="FF0000"/>
                </a:solidFill>
                <a:latin typeface="Arial"/>
                <a:cs typeface="Arial"/>
              </a:rPr>
              <a:t> </a:t>
            </a:r>
            <a:r>
              <a:rPr sz="2392" spc="-11" dirty="0">
                <a:solidFill>
                  <a:srgbClr val="FF0000"/>
                </a:solidFill>
                <a:latin typeface="Arial"/>
                <a:cs typeface="Arial"/>
              </a:rPr>
              <a:t>relevan</a:t>
            </a:r>
            <a:endParaRPr sz="2392">
              <a:solidFill>
                <a:prstClr val="black"/>
              </a:solidFill>
              <a:latin typeface="Arial"/>
              <a:cs typeface="Arial"/>
            </a:endParaRPr>
          </a:p>
        </p:txBody>
      </p:sp>
      <p:sp>
        <p:nvSpPr>
          <p:cNvPr id="6" name="object 6"/>
          <p:cNvSpPr/>
          <p:nvPr/>
        </p:nvSpPr>
        <p:spPr>
          <a:xfrm>
            <a:off x="4160246" y="3203076"/>
            <a:ext cx="0" cy="1920674"/>
          </a:xfrm>
          <a:custGeom>
            <a:avLst/>
            <a:gdLst/>
            <a:ahLst/>
            <a:cxnLst/>
            <a:rect l="l" t="t" r="r" b="b"/>
            <a:pathLst>
              <a:path h="1685925">
                <a:moveTo>
                  <a:pt x="0" y="0"/>
                </a:moveTo>
                <a:lnTo>
                  <a:pt x="0" y="1685778"/>
                </a:lnTo>
              </a:path>
            </a:pathLst>
          </a:custGeom>
          <a:ln w="11138">
            <a:solidFill>
              <a:srgbClr val="404040"/>
            </a:solidFill>
          </a:ln>
        </p:spPr>
        <p:txBody>
          <a:bodyPr wrap="square" lIns="0" tIns="0" rIns="0" bIns="0" rtlCol="0"/>
          <a:lstStyle/>
          <a:p>
            <a:pPr defTabSz="1041684"/>
            <a:endParaRPr sz="2051">
              <a:solidFill>
                <a:prstClr val="black"/>
              </a:solidFill>
              <a:latin typeface="Calibri"/>
            </a:endParaRPr>
          </a:p>
        </p:txBody>
      </p:sp>
      <p:sp>
        <p:nvSpPr>
          <p:cNvPr id="7" name="object 7"/>
          <p:cNvSpPr txBox="1"/>
          <p:nvPr/>
        </p:nvSpPr>
        <p:spPr>
          <a:xfrm>
            <a:off x="8135801" y="3569475"/>
            <a:ext cx="3263337" cy="2535018"/>
          </a:xfrm>
          <a:prstGeom prst="rect">
            <a:avLst/>
          </a:prstGeom>
        </p:spPr>
        <p:txBody>
          <a:bodyPr vert="horz" wrap="square" lIns="0" tIns="34001" rIns="0" bIns="0" rtlCol="0">
            <a:spAutoFit/>
          </a:bodyPr>
          <a:lstStyle/>
          <a:p>
            <a:pPr marL="14468" marR="5787" indent="1154534" defTabSz="1041684">
              <a:lnSpc>
                <a:spcPts val="2802"/>
              </a:lnSpc>
              <a:spcBef>
                <a:spcPts val="268"/>
              </a:spcBef>
            </a:pPr>
            <a:r>
              <a:rPr sz="2392" spc="-34" dirty="0">
                <a:solidFill>
                  <a:prstClr val="black"/>
                </a:solidFill>
                <a:latin typeface="Arial"/>
                <a:cs typeface="Arial"/>
              </a:rPr>
              <a:t>Ketiga,  </a:t>
            </a:r>
            <a:r>
              <a:rPr sz="2449" i="1" spc="-40" dirty="0">
                <a:solidFill>
                  <a:srgbClr val="FF0000"/>
                </a:solidFill>
                <a:latin typeface="Arial"/>
                <a:cs typeface="Arial"/>
              </a:rPr>
              <a:t>Disruptive </a:t>
            </a:r>
            <a:r>
              <a:rPr sz="2449" i="1" spc="-11" dirty="0">
                <a:solidFill>
                  <a:srgbClr val="FF0000"/>
                </a:solidFill>
                <a:latin typeface="Arial"/>
                <a:cs typeface="Arial"/>
              </a:rPr>
              <a:t>Innovation  </a:t>
            </a:r>
            <a:r>
              <a:rPr sz="2392" spc="34" dirty="0">
                <a:solidFill>
                  <a:srgbClr val="FF0000"/>
                </a:solidFill>
                <a:latin typeface="Arial"/>
                <a:cs typeface="Arial"/>
              </a:rPr>
              <a:t>dalam </a:t>
            </a:r>
            <a:r>
              <a:rPr sz="2392" spc="11" dirty="0">
                <a:solidFill>
                  <a:srgbClr val="FF0000"/>
                </a:solidFill>
                <a:latin typeface="Arial"/>
                <a:cs typeface="Arial"/>
              </a:rPr>
              <a:t>pendidikan</a:t>
            </a:r>
            <a:r>
              <a:rPr sz="2392" spc="-296" dirty="0">
                <a:solidFill>
                  <a:srgbClr val="FF0000"/>
                </a:solidFill>
                <a:latin typeface="Arial"/>
                <a:cs typeface="Arial"/>
              </a:rPr>
              <a:t> </a:t>
            </a:r>
            <a:r>
              <a:rPr sz="2392" spc="23" dirty="0">
                <a:solidFill>
                  <a:srgbClr val="FF0000"/>
                </a:solidFill>
                <a:latin typeface="Arial"/>
                <a:cs typeface="Arial"/>
              </a:rPr>
              <a:t>tinggi</a:t>
            </a:r>
            <a:endParaRPr sz="2392" dirty="0">
              <a:solidFill>
                <a:prstClr val="black"/>
              </a:solidFill>
              <a:latin typeface="Arial"/>
              <a:cs typeface="Arial"/>
            </a:endParaRPr>
          </a:p>
          <a:p>
            <a:pPr marL="534587" defTabSz="1041684">
              <a:lnSpc>
                <a:spcPts val="2643"/>
              </a:lnSpc>
            </a:pPr>
            <a:r>
              <a:rPr sz="2392" spc="34" dirty="0">
                <a:solidFill>
                  <a:srgbClr val="FF0000"/>
                </a:solidFill>
                <a:latin typeface="Arial"/>
                <a:cs typeface="Arial"/>
              </a:rPr>
              <a:t>ditandai</a:t>
            </a:r>
            <a:r>
              <a:rPr sz="2392" spc="-63" dirty="0">
                <a:solidFill>
                  <a:srgbClr val="FF0000"/>
                </a:solidFill>
                <a:latin typeface="Arial"/>
                <a:cs typeface="Arial"/>
              </a:rPr>
              <a:t> </a:t>
            </a:r>
            <a:r>
              <a:rPr sz="2392" spc="-17" dirty="0">
                <a:solidFill>
                  <a:srgbClr val="FF0000"/>
                </a:solidFill>
                <a:latin typeface="Arial"/>
                <a:cs typeface="Arial"/>
              </a:rPr>
              <a:t>dengan</a:t>
            </a:r>
            <a:endParaRPr sz="2392" dirty="0">
              <a:solidFill>
                <a:prstClr val="black"/>
              </a:solidFill>
              <a:latin typeface="Arial"/>
              <a:cs typeface="Arial"/>
            </a:endParaRPr>
          </a:p>
          <a:p>
            <a:pPr marL="629351" marR="774753" indent="-184465" defTabSz="1041684">
              <a:lnSpc>
                <a:spcPts val="2802"/>
              </a:lnSpc>
              <a:spcBef>
                <a:spcPts val="142"/>
              </a:spcBef>
            </a:pPr>
            <a:r>
              <a:rPr lang="id-ID" sz="2392" spc="-148" dirty="0">
                <a:solidFill>
                  <a:srgbClr val="FF0000"/>
                </a:solidFill>
                <a:latin typeface="Arial"/>
                <a:cs typeface="Arial"/>
              </a:rPr>
              <a:t>M</a:t>
            </a:r>
            <a:r>
              <a:rPr sz="2392" spc="-148" dirty="0" err="1">
                <a:solidFill>
                  <a:srgbClr val="FF0000"/>
                </a:solidFill>
                <a:latin typeface="Arial"/>
                <a:cs typeface="Arial"/>
              </a:rPr>
              <a:t>unculnya</a:t>
            </a:r>
            <a:r>
              <a:rPr lang="id-ID" sz="2392" spc="-148" dirty="0">
                <a:solidFill>
                  <a:srgbClr val="FF0000"/>
                </a:solidFill>
                <a:latin typeface="Arial"/>
                <a:cs typeface="Arial"/>
              </a:rPr>
              <a:t> O</a:t>
            </a:r>
            <a:r>
              <a:rPr sz="2449" i="1" spc="-148" dirty="0" err="1">
                <a:solidFill>
                  <a:srgbClr val="FF0000"/>
                </a:solidFill>
                <a:latin typeface="Arial"/>
                <a:cs typeface="Arial"/>
              </a:rPr>
              <a:t>nline</a:t>
            </a:r>
            <a:r>
              <a:rPr lang="id-ID" sz="2449" i="1" spc="-148" dirty="0">
                <a:solidFill>
                  <a:srgbClr val="FF0000"/>
                </a:solidFill>
                <a:latin typeface="Arial"/>
                <a:cs typeface="Arial"/>
              </a:rPr>
              <a:t> L</a:t>
            </a:r>
            <a:r>
              <a:rPr sz="2449" i="1" spc="-34" dirty="0">
                <a:solidFill>
                  <a:srgbClr val="FF0000"/>
                </a:solidFill>
                <a:latin typeface="Arial"/>
                <a:cs typeface="Arial"/>
              </a:rPr>
              <a:t>earning.</a:t>
            </a:r>
            <a:endParaRPr sz="2449" dirty="0">
              <a:solidFill>
                <a:prstClr val="black"/>
              </a:solidFill>
              <a:latin typeface="Arial"/>
              <a:cs typeface="Arial"/>
            </a:endParaRPr>
          </a:p>
        </p:txBody>
      </p:sp>
      <p:sp>
        <p:nvSpPr>
          <p:cNvPr id="8" name="object 8"/>
          <p:cNvSpPr/>
          <p:nvPr/>
        </p:nvSpPr>
        <p:spPr>
          <a:xfrm>
            <a:off x="7540850" y="3203076"/>
            <a:ext cx="0" cy="1920674"/>
          </a:xfrm>
          <a:custGeom>
            <a:avLst/>
            <a:gdLst/>
            <a:ahLst/>
            <a:cxnLst/>
            <a:rect l="l" t="t" r="r" b="b"/>
            <a:pathLst>
              <a:path h="1685925">
                <a:moveTo>
                  <a:pt x="0" y="0"/>
                </a:moveTo>
                <a:lnTo>
                  <a:pt x="0" y="1685778"/>
                </a:lnTo>
              </a:path>
            </a:pathLst>
          </a:custGeom>
          <a:ln w="11138">
            <a:solidFill>
              <a:srgbClr val="404040"/>
            </a:solidFill>
          </a:ln>
        </p:spPr>
        <p:txBody>
          <a:bodyPr wrap="square" lIns="0" tIns="0" rIns="0" bIns="0" rtlCol="0"/>
          <a:lstStyle/>
          <a:p>
            <a:pPr defTabSz="1041684"/>
            <a:endParaRPr sz="2051">
              <a:solidFill>
                <a:prstClr val="black"/>
              </a:solidFill>
              <a:latin typeface="Calibri"/>
            </a:endParaRPr>
          </a:p>
        </p:txBody>
      </p:sp>
      <p:sp>
        <p:nvSpPr>
          <p:cNvPr id="9" name="object 9"/>
          <p:cNvSpPr/>
          <p:nvPr/>
        </p:nvSpPr>
        <p:spPr>
          <a:xfrm>
            <a:off x="1413560" y="1959006"/>
            <a:ext cx="1244069" cy="1244070"/>
          </a:xfrm>
          <a:prstGeom prst="rect">
            <a:avLst/>
          </a:prstGeom>
          <a:blipFill>
            <a:blip r:embed="rId2"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10" name="object 10"/>
          <p:cNvSpPr/>
          <p:nvPr/>
        </p:nvSpPr>
        <p:spPr>
          <a:xfrm>
            <a:off x="1907080" y="2491532"/>
            <a:ext cx="977525" cy="977525"/>
          </a:xfrm>
          <a:prstGeom prst="rect">
            <a:avLst/>
          </a:prstGeom>
          <a:blipFill>
            <a:blip r:embed="rId3"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11" name="object 11"/>
          <p:cNvSpPr/>
          <p:nvPr/>
        </p:nvSpPr>
        <p:spPr>
          <a:xfrm>
            <a:off x="4952057" y="1883767"/>
            <a:ext cx="1655856" cy="1293638"/>
          </a:xfrm>
          <a:prstGeom prst="rect">
            <a:avLst/>
          </a:prstGeom>
          <a:blipFill>
            <a:blip r:embed="rId4"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12" name="object 12"/>
          <p:cNvSpPr/>
          <p:nvPr/>
        </p:nvSpPr>
        <p:spPr>
          <a:xfrm>
            <a:off x="9109184" y="1823131"/>
            <a:ext cx="1133270" cy="1368476"/>
          </a:xfrm>
          <a:prstGeom prst="rect">
            <a:avLst/>
          </a:prstGeom>
          <a:blipFill>
            <a:blip r:embed="rId5"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13" name="object 13"/>
          <p:cNvSpPr txBox="1"/>
          <p:nvPr/>
        </p:nvSpPr>
        <p:spPr>
          <a:xfrm>
            <a:off x="9514161" y="6462813"/>
            <a:ext cx="143959" cy="224931"/>
          </a:xfrm>
          <a:prstGeom prst="rect">
            <a:avLst/>
          </a:prstGeom>
        </p:spPr>
        <p:txBody>
          <a:bodyPr vert="horz" wrap="square" lIns="0" tIns="40511" rIns="0" bIns="0" rtlCol="0">
            <a:spAutoFit/>
          </a:bodyPr>
          <a:lstStyle/>
          <a:p>
            <a:pPr marL="28936" defTabSz="1041684">
              <a:spcBef>
                <a:spcPts val="319"/>
              </a:spcBef>
            </a:pPr>
            <a:fld id="{81D60167-4931-47E6-BA6A-407CBD079E47}" type="slidenum">
              <a:rPr sz="1196" spc="6" dirty="0">
                <a:solidFill>
                  <a:srgbClr val="888888"/>
                </a:solidFill>
                <a:latin typeface="Arial"/>
                <a:cs typeface="Arial"/>
              </a:rPr>
              <a:pPr marL="28936" defTabSz="1041684">
                <a:spcBef>
                  <a:spcPts val="319"/>
                </a:spcBef>
              </a:pPr>
              <a:t>35</a:t>
            </a:fld>
            <a:endParaRPr sz="1196">
              <a:solidFill>
                <a:prstClr val="black"/>
              </a:solidFill>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349" y="144943"/>
            <a:ext cx="7137239" cy="506244"/>
          </a:xfrm>
          <a:prstGeom prst="rect">
            <a:avLst/>
          </a:prstGeom>
        </p:spPr>
        <p:txBody>
          <a:bodyPr vert="horz" wrap="square" lIns="0" tIns="15192" rIns="0" bIns="0" rtlCol="0">
            <a:spAutoFit/>
          </a:bodyPr>
          <a:lstStyle/>
          <a:p>
            <a:pPr marL="14468">
              <a:spcBef>
                <a:spcPts val="120"/>
              </a:spcBef>
            </a:pPr>
            <a:r>
              <a:rPr sz="3190" spc="-17" dirty="0">
                <a:solidFill>
                  <a:srgbClr val="006FC0"/>
                </a:solidFill>
              </a:rPr>
              <a:t>Bagaimana </a:t>
            </a:r>
            <a:r>
              <a:rPr sz="3190" spc="6" dirty="0">
                <a:solidFill>
                  <a:srgbClr val="FF0000"/>
                </a:solidFill>
              </a:rPr>
              <a:t>Kita </a:t>
            </a:r>
            <a:r>
              <a:rPr sz="3190" spc="6" dirty="0">
                <a:solidFill>
                  <a:srgbClr val="006FC0"/>
                </a:solidFill>
              </a:rPr>
              <a:t>harus </a:t>
            </a:r>
            <a:r>
              <a:rPr sz="3190" spc="-11" dirty="0">
                <a:solidFill>
                  <a:srgbClr val="006FC0"/>
                </a:solidFill>
              </a:rPr>
              <a:t>menyiapkan</a:t>
            </a:r>
            <a:r>
              <a:rPr sz="3190" spc="-376" dirty="0">
                <a:solidFill>
                  <a:srgbClr val="006FC0"/>
                </a:solidFill>
              </a:rPr>
              <a:t> </a:t>
            </a:r>
            <a:r>
              <a:rPr sz="3190" spc="-11" dirty="0">
                <a:solidFill>
                  <a:srgbClr val="006FC0"/>
                </a:solidFill>
              </a:rPr>
              <a:t>diri?</a:t>
            </a:r>
            <a:endParaRPr sz="3190"/>
          </a:p>
        </p:txBody>
      </p:sp>
      <p:sp>
        <p:nvSpPr>
          <p:cNvPr id="3" name="object 3"/>
          <p:cNvSpPr/>
          <p:nvPr/>
        </p:nvSpPr>
        <p:spPr>
          <a:xfrm>
            <a:off x="4823" y="2713"/>
            <a:ext cx="251026" cy="812398"/>
          </a:xfrm>
          <a:custGeom>
            <a:avLst/>
            <a:gdLst/>
            <a:ahLst/>
            <a:cxnLst/>
            <a:rect l="l" t="t" r="r" b="b"/>
            <a:pathLst>
              <a:path w="220345" h="713105">
                <a:moveTo>
                  <a:pt x="0" y="0"/>
                </a:moveTo>
                <a:lnTo>
                  <a:pt x="219904" y="0"/>
                </a:lnTo>
                <a:lnTo>
                  <a:pt x="219904" y="713032"/>
                </a:lnTo>
                <a:lnTo>
                  <a:pt x="0" y="713032"/>
                </a:lnTo>
                <a:lnTo>
                  <a:pt x="0" y="0"/>
                </a:lnTo>
                <a:close/>
              </a:path>
            </a:pathLst>
          </a:custGeom>
          <a:solidFill>
            <a:srgbClr val="00AFEF"/>
          </a:solidFill>
        </p:spPr>
        <p:txBody>
          <a:bodyPr wrap="square" lIns="0" tIns="0" rIns="0" bIns="0" rtlCol="0"/>
          <a:lstStyle/>
          <a:p>
            <a:pPr defTabSz="1041684"/>
            <a:endParaRPr sz="2051">
              <a:solidFill>
                <a:prstClr val="black"/>
              </a:solidFill>
              <a:latin typeface="Calibri"/>
            </a:endParaRPr>
          </a:p>
        </p:txBody>
      </p:sp>
      <p:sp>
        <p:nvSpPr>
          <p:cNvPr id="4" name="object 4"/>
          <p:cNvSpPr/>
          <p:nvPr/>
        </p:nvSpPr>
        <p:spPr>
          <a:xfrm>
            <a:off x="935583" y="1387376"/>
            <a:ext cx="1014834" cy="1131291"/>
          </a:xfrm>
          <a:prstGeom prst="rect">
            <a:avLst/>
          </a:prstGeom>
          <a:blipFill>
            <a:blip r:embed="rId2"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5" name="object 5"/>
          <p:cNvSpPr/>
          <p:nvPr/>
        </p:nvSpPr>
        <p:spPr>
          <a:xfrm>
            <a:off x="967254" y="4798276"/>
            <a:ext cx="1081381" cy="1131290"/>
          </a:xfrm>
          <a:prstGeom prst="rect">
            <a:avLst/>
          </a:prstGeom>
          <a:blipFill>
            <a:blip r:embed="rId3"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6" name="object 6"/>
          <p:cNvSpPr txBox="1"/>
          <p:nvPr/>
        </p:nvSpPr>
        <p:spPr>
          <a:xfrm>
            <a:off x="2351797" y="1282164"/>
            <a:ext cx="8787355" cy="4840837"/>
          </a:xfrm>
          <a:prstGeom prst="rect">
            <a:avLst/>
          </a:prstGeom>
        </p:spPr>
        <p:txBody>
          <a:bodyPr vert="horz" wrap="square" lIns="0" tIns="20979" rIns="0" bIns="0" rtlCol="0">
            <a:spAutoFit/>
          </a:bodyPr>
          <a:lstStyle/>
          <a:p>
            <a:pPr marL="14468" marR="1094492" defTabSz="1041684">
              <a:lnSpc>
                <a:spcPct val="98900"/>
              </a:lnSpc>
              <a:spcBef>
                <a:spcPts val="165"/>
              </a:spcBef>
            </a:pPr>
            <a:r>
              <a:rPr sz="2392" spc="11" dirty="0">
                <a:solidFill>
                  <a:srgbClr val="006FC0"/>
                </a:solidFill>
                <a:latin typeface="Arial"/>
                <a:cs typeface="Arial"/>
              </a:rPr>
              <a:t>Kita </a:t>
            </a:r>
            <a:r>
              <a:rPr sz="2392" spc="-17" dirty="0">
                <a:solidFill>
                  <a:srgbClr val="006FC0"/>
                </a:solidFill>
                <a:latin typeface="Arial"/>
                <a:cs typeface="Arial"/>
              </a:rPr>
              <a:t>harus </a:t>
            </a:r>
            <a:r>
              <a:rPr sz="2392" spc="-6" dirty="0">
                <a:solidFill>
                  <a:srgbClr val="006FC0"/>
                </a:solidFill>
                <a:latin typeface="Arial"/>
                <a:cs typeface="Arial"/>
              </a:rPr>
              <a:t>melakukan</a:t>
            </a:r>
            <a:r>
              <a:rPr sz="3702" i="1" spc="-6" dirty="0">
                <a:solidFill>
                  <a:srgbClr val="FF0000"/>
                </a:solidFill>
                <a:latin typeface="Arial"/>
                <a:cs typeface="Arial"/>
              </a:rPr>
              <a:t>self </a:t>
            </a:r>
            <a:r>
              <a:rPr sz="3702" i="1" spc="6" dirty="0">
                <a:solidFill>
                  <a:srgbClr val="FF0000"/>
                </a:solidFill>
                <a:latin typeface="Arial"/>
                <a:cs typeface="Arial"/>
              </a:rPr>
              <a:t>disruption </a:t>
            </a:r>
            <a:r>
              <a:rPr sz="2392" spc="-34" dirty="0">
                <a:solidFill>
                  <a:srgbClr val="006FC0"/>
                </a:solidFill>
                <a:latin typeface="Arial"/>
                <a:cs typeface="Arial"/>
              </a:rPr>
              <a:t>. </a:t>
            </a:r>
            <a:r>
              <a:rPr sz="2392" spc="11" dirty="0">
                <a:solidFill>
                  <a:prstClr val="black"/>
                </a:solidFill>
                <a:latin typeface="Arial"/>
                <a:cs typeface="Arial"/>
              </a:rPr>
              <a:t>Kita </a:t>
            </a:r>
            <a:r>
              <a:rPr sz="2392" spc="-17" dirty="0">
                <a:solidFill>
                  <a:prstClr val="black"/>
                </a:solidFill>
                <a:latin typeface="Arial"/>
                <a:cs typeface="Arial"/>
              </a:rPr>
              <a:t>harus  </a:t>
            </a:r>
            <a:r>
              <a:rPr sz="2392" dirty="0">
                <a:solidFill>
                  <a:prstClr val="black"/>
                </a:solidFill>
                <a:latin typeface="Arial"/>
                <a:cs typeface="Arial"/>
              </a:rPr>
              <a:t>melakukan </a:t>
            </a:r>
            <a:r>
              <a:rPr sz="2392" spc="28" dirty="0">
                <a:solidFill>
                  <a:prstClr val="black"/>
                </a:solidFill>
                <a:latin typeface="Arial"/>
                <a:cs typeface="Arial"/>
              </a:rPr>
              <a:t>transformasi </a:t>
            </a:r>
            <a:r>
              <a:rPr sz="2392" spc="-17" dirty="0">
                <a:solidFill>
                  <a:prstClr val="black"/>
                </a:solidFill>
                <a:latin typeface="Arial"/>
                <a:cs typeface="Arial"/>
              </a:rPr>
              <a:t>dengan </a:t>
            </a:r>
            <a:r>
              <a:rPr sz="2392" spc="11" dirty="0">
                <a:solidFill>
                  <a:prstClr val="black"/>
                </a:solidFill>
                <a:latin typeface="Arial"/>
                <a:cs typeface="Arial"/>
              </a:rPr>
              <a:t>mendisrupsi </a:t>
            </a:r>
            <a:r>
              <a:rPr sz="2392" spc="40" dirty="0">
                <a:solidFill>
                  <a:prstClr val="black"/>
                </a:solidFill>
                <a:latin typeface="Arial"/>
                <a:cs typeface="Arial"/>
              </a:rPr>
              <a:t>diri</a:t>
            </a:r>
            <a:r>
              <a:rPr sz="2392" spc="-336" dirty="0">
                <a:solidFill>
                  <a:prstClr val="black"/>
                </a:solidFill>
                <a:latin typeface="Arial"/>
                <a:cs typeface="Arial"/>
              </a:rPr>
              <a:t> </a:t>
            </a:r>
            <a:r>
              <a:rPr sz="2392" spc="11" dirty="0">
                <a:solidFill>
                  <a:prstClr val="black"/>
                </a:solidFill>
                <a:latin typeface="Arial"/>
                <a:cs typeface="Arial"/>
              </a:rPr>
              <a:t>sendiri.</a:t>
            </a:r>
            <a:endParaRPr sz="2392">
              <a:solidFill>
                <a:prstClr val="black"/>
              </a:solidFill>
              <a:latin typeface="Arial"/>
              <a:cs typeface="Arial"/>
            </a:endParaRPr>
          </a:p>
          <a:p>
            <a:pPr defTabSz="1041684"/>
            <a:endParaRPr sz="2734">
              <a:solidFill>
                <a:prstClr val="black"/>
              </a:solidFill>
              <a:latin typeface="Times New Roman"/>
              <a:cs typeface="Times New Roman"/>
            </a:endParaRPr>
          </a:p>
          <a:p>
            <a:pPr defTabSz="1041684">
              <a:spcBef>
                <a:spcPts val="17"/>
              </a:spcBef>
            </a:pPr>
            <a:endParaRPr sz="2506">
              <a:solidFill>
                <a:prstClr val="black"/>
              </a:solidFill>
              <a:latin typeface="Times New Roman"/>
              <a:cs typeface="Times New Roman"/>
            </a:endParaRPr>
          </a:p>
          <a:p>
            <a:pPr marL="28212" marR="481778" defTabSz="1041684">
              <a:lnSpc>
                <a:spcPct val="113399"/>
              </a:lnSpc>
            </a:pPr>
            <a:r>
              <a:rPr sz="2392" spc="11" dirty="0">
                <a:solidFill>
                  <a:prstClr val="black"/>
                </a:solidFill>
                <a:latin typeface="Arial"/>
                <a:cs typeface="Arial"/>
              </a:rPr>
              <a:t>Kita </a:t>
            </a:r>
            <a:r>
              <a:rPr sz="2392" spc="-6" dirty="0">
                <a:solidFill>
                  <a:prstClr val="black"/>
                </a:solidFill>
                <a:latin typeface="Arial"/>
                <a:cs typeface="Arial"/>
              </a:rPr>
              <a:t>menginginkan </a:t>
            </a:r>
            <a:r>
              <a:rPr sz="2392" spc="-23" dirty="0">
                <a:solidFill>
                  <a:prstClr val="black"/>
                </a:solidFill>
                <a:latin typeface="Arial"/>
                <a:cs typeface="Arial"/>
              </a:rPr>
              <a:t>agar </a:t>
            </a:r>
            <a:r>
              <a:rPr sz="2791" spc="-68" dirty="0">
                <a:solidFill>
                  <a:srgbClr val="006FC0"/>
                </a:solidFill>
                <a:latin typeface="Arial"/>
                <a:cs typeface="Arial"/>
              </a:rPr>
              <a:t>Riset, </a:t>
            </a:r>
            <a:r>
              <a:rPr sz="2791" dirty="0">
                <a:solidFill>
                  <a:srgbClr val="006FC0"/>
                </a:solidFill>
                <a:latin typeface="Arial"/>
                <a:cs typeface="Arial"/>
              </a:rPr>
              <a:t>Teknologi </a:t>
            </a:r>
            <a:r>
              <a:rPr sz="2791" spc="-11" dirty="0">
                <a:solidFill>
                  <a:srgbClr val="006FC0"/>
                </a:solidFill>
                <a:latin typeface="Arial"/>
                <a:cs typeface="Arial"/>
              </a:rPr>
              <a:t>dan</a:t>
            </a:r>
            <a:r>
              <a:rPr sz="2791" spc="-302" dirty="0">
                <a:solidFill>
                  <a:srgbClr val="006FC0"/>
                </a:solidFill>
                <a:latin typeface="Arial"/>
                <a:cs typeface="Arial"/>
              </a:rPr>
              <a:t> </a:t>
            </a:r>
            <a:r>
              <a:rPr sz="2791" spc="-6" dirty="0">
                <a:solidFill>
                  <a:srgbClr val="006FC0"/>
                </a:solidFill>
                <a:latin typeface="Arial"/>
                <a:cs typeface="Arial"/>
              </a:rPr>
              <a:t>Pendidikan  </a:t>
            </a:r>
            <a:r>
              <a:rPr sz="2791" spc="23" dirty="0">
                <a:solidFill>
                  <a:srgbClr val="006FC0"/>
                </a:solidFill>
                <a:latin typeface="Arial"/>
                <a:cs typeface="Arial"/>
              </a:rPr>
              <a:t>Tinggi menjadi lebih </a:t>
            </a:r>
            <a:r>
              <a:rPr sz="2791" spc="-34" dirty="0">
                <a:solidFill>
                  <a:srgbClr val="006FC0"/>
                </a:solidFill>
                <a:latin typeface="Arial"/>
                <a:cs typeface="Arial"/>
              </a:rPr>
              <a:t>terbuka, </a:t>
            </a:r>
            <a:r>
              <a:rPr sz="2791" spc="28" dirty="0">
                <a:solidFill>
                  <a:srgbClr val="006FC0"/>
                </a:solidFill>
                <a:latin typeface="Arial"/>
                <a:cs typeface="Arial"/>
              </a:rPr>
              <a:t>ﬂeksibel </a:t>
            </a:r>
            <a:r>
              <a:rPr sz="2791" spc="-11" dirty="0">
                <a:solidFill>
                  <a:srgbClr val="006FC0"/>
                </a:solidFill>
                <a:latin typeface="Arial"/>
                <a:cs typeface="Arial"/>
              </a:rPr>
              <a:t>dan</a:t>
            </a:r>
            <a:r>
              <a:rPr sz="2791" spc="-518" dirty="0">
                <a:solidFill>
                  <a:srgbClr val="006FC0"/>
                </a:solidFill>
                <a:latin typeface="Arial"/>
                <a:cs typeface="Arial"/>
              </a:rPr>
              <a:t> </a:t>
            </a:r>
            <a:r>
              <a:rPr sz="2791" spc="11" dirty="0">
                <a:solidFill>
                  <a:srgbClr val="006FC0"/>
                </a:solidFill>
                <a:latin typeface="Arial"/>
                <a:cs typeface="Arial"/>
              </a:rPr>
              <a:t>bermutu.</a:t>
            </a:r>
            <a:endParaRPr sz="2791">
              <a:solidFill>
                <a:prstClr val="black"/>
              </a:solidFill>
              <a:latin typeface="Arial"/>
              <a:cs typeface="Arial"/>
            </a:endParaRPr>
          </a:p>
          <a:p>
            <a:pPr defTabSz="1041684"/>
            <a:endParaRPr sz="3304">
              <a:solidFill>
                <a:prstClr val="black"/>
              </a:solidFill>
              <a:latin typeface="Times New Roman"/>
              <a:cs typeface="Times New Roman"/>
            </a:endParaRPr>
          </a:p>
          <a:p>
            <a:pPr marL="44127" marR="5787" algn="just" defTabSz="1041684">
              <a:lnSpc>
                <a:spcPct val="99100"/>
              </a:lnSpc>
              <a:spcBef>
                <a:spcPts val="2073"/>
              </a:spcBef>
            </a:pPr>
            <a:r>
              <a:rPr sz="2392" spc="-11" dirty="0">
                <a:solidFill>
                  <a:srgbClr val="006FC0"/>
                </a:solidFill>
                <a:latin typeface="Arial"/>
                <a:cs typeface="Arial"/>
              </a:rPr>
              <a:t>Untuk itu, </a:t>
            </a:r>
            <a:r>
              <a:rPr sz="2392" spc="40" dirty="0">
                <a:solidFill>
                  <a:srgbClr val="006FC0"/>
                </a:solidFill>
                <a:latin typeface="Arial"/>
                <a:cs typeface="Arial"/>
              </a:rPr>
              <a:t>kita </a:t>
            </a:r>
            <a:r>
              <a:rPr sz="2392" spc="-17" dirty="0">
                <a:solidFill>
                  <a:srgbClr val="006FC0"/>
                </a:solidFill>
                <a:latin typeface="Arial"/>
                <a:cs typeface="Arial"/>
              </a:rPr>
              <a:t>harus </a:t>
            </a:r>
            <a:r>
              <a:rPr sz="2392" spc="23" dirty="0">
                <a:solidFill>
                  <a:srgbClr val="006FC0"/>
                </a:solidFill>
                <a:latin typeface="Arial"/>
                <a:cs typeface="Arial"/>
              </a:rPr>
              <a:t>membuat </a:t>
            </a:r>
            <a:r>
              <a:rPr sz="3190" spc="46" dirty="0">
                <a:solidFill>
                  <a:srgbClr val="FF0000"/>
                </a:solidFill>
                <a:latin typeface="Arial"/>
                <a:cs typeface="Arial"/>
              </a:rPr>
              <a:t>ekosistem </a:t>
            </a:r>
            <a:r>
              <a:rPr sz="3190" spc="-6" dirty="0">
                <a:solidFill>
                  <a:srgbClr val="FF0000"/>
                </a:solidFill>
                <a:latin typeface="Arial"/>
                <a:cs typeface="Arial"/>
              </a:rPr>
              <a:t>riset,</a:t>
            </a:r>
            <a:r>
              <a:rPr sz="3190" spc="-644" dirty="0">
                <a:solidFill>
                  <a:srgbClr val="FF0000"/>
                </a:solidFill>
                <a:latin typeface="Arial"/>
                <a:cs typeface="Arial"/>
              </a:rPr>
              <a:t> </a:t>
            </a:r>
            <a:r>
              <a:rPr sz="3190" spc="28" dirty="0">
                <a:solidFill>
                  <a:srgbClr val="FF0000"/>
                </a:solidFill>
                <a:latin typeface="Arial"/>
                <a:cs typeface="Arial"/>
              </a:rPr>
              <a:t>teknologi  </a:t>
            </a:r>
            <a:r>
              <a:rPr sz="3190" spc="-23" dirty="0">
                <a:solidFill>
                  <a:srgbClr val="FF0000"/>
                </a:solidFill>
                <a:latin typeface="Arial"/>
                <a:cs typeface="Arial"/>
              </a:rPr>
              <a:t>dan </a:t>
            </a:r>
            <a:r>
              <a:rPr sz="3190" spc="6" dirty="0">
                <a:solidFill>
                  <a:srgbClr val="FF0000"/>
                </a:solidFill>
                <a:latin typeface="Arial"/>
                <a:cs typeface="Arial"/>
              </a:rPr>
              <a:t>pendidikan </a:t>
            </a:r>
            <a:r>
              <a:rPr sz="3190" spc="51" dirty="0">
                <a:solidFill>
                  <a:srgbClr val="FF0000"/>
                </a:solidFill>
                <a:latin typeface="Arial"/>
                <a:cs typeface="Arial"/>
              </a:rPr>
              <a:t>tinggi</a:t>
            </a:r>
            <a:r>
              <a:rPr sz="3190" spc="-580" dirty="0">
                <a:solidFill>
                  <a:srgbClr val="FF0000"/>
                </a:solidFill>
                <a:latin typeface="Arial"/>
                <a:cs typeface="Arial"/>
              </a:rPr>
              <a:t> </a:t>
            </a:r>
            <a:r>
              <a:rPr sz="2392" spc="-40" dirty="0">
                <a:solidFill>
                  <a:prstClr val="black"/>
                </a:solidFill>
                <a:latin typeface="Arial"/>
                <a:cs typeface="Arial"/>
              </a:rPr>
              <a:t>yang </a:t>
            </a:r>
            <a:r>
              <a:rPr sz="2392" spc="23" dirty="0">
                <a:solidFill>
                  <a:prstClr val="black"/>
                </a:solidFill>
                <a:latin typeface="Arial"/>
                <a:cs typeface="Arial"/>
              </a:rPr>
              <a:t>mampu </a:t>
            </a:r>
            <a:r>
              <a:rPr sz="2392" spc="6" dirty="0">
                <a:solidFill>
                  <a:prstClr val="black"/>
                </a:solidFill>
                <a:latin typeface="Arial"/>
                <a:cs typeface="Arial"/>
              </a:rPr>
              <a:t>memenuhi </a:t>
            </a:r>
            <a:r>
              <a:rPr sz="2392" spc="-11" dirty="0">
                <a:solidFill>
                  <a:prstClr val="black"/>
                </a:solidFill>
                <a:latin typeface="Arial"/>
                <a:cs typeface="Arial"/>
              </a:rPr>
              <a:t>kebutuhan  </a:t>
            </a:r>
            <a:r>
              <a:rPr sz="2392" spc="-68" dirty="0">
                <a:solidFill>
                  <a:prstClr val="black"/>
                </a:solidFill>
                <a:latin typeface="Arial"/>
                <a:cs typeface="Arial"/>
              </a:rPr>
              <a:t>pasar, </a:t>
            </a:r>
            <a:r>
              <a:rPr sz="2392" spc="6" dirty="0">
                <a:solidFill>
                  <a:prstClr val="black"/>
                </a:solidFill>
                <a:latin typeface="Arial"/>
                <a:cs typeface="Arial"/>
              </a:rPr>
              <a:t>yaitu </a:t>
            </a:r>
            <a:r>
              <a:rPr sz="2392" spc="-6" dirty="0">
                <a:solidFill>
                  <a:prstClr val="black"/>
                </a:solidFill>
                <a:latin typeface="Arial"/>
                <a:cs typeface="Arial"/>
              </a:rPr>
              <a:t>masyarakat </a:t>
            </a:r>
            <a:r>
              <a:rPr sz="2392" spc="6" dirty="0">
                <a:solidFill>
                  <a:prstClr val="black"/>
                </a:solidFill>
                <a:latin typeface="Arial"/>
                <a:cs typeface="Arial"/>
              </a:rPr>
              <a:t>dan</a:t>
            </a:r>
            <a:r>
              <a:rPr sz="2392" spc="-205" dirty="0">
                <a:solidFill>
                  <a:prstClr val="black"/>
                </a:solidFill>
                <a:latin typeface="Arial"/>
                <a:cs typeface="Arial"/>
              </a:rPr>
              <a:t> </a:t>
            </a:r>
            <a:r>
              <a:rPr sz="2392" spc="23" dirty="0">
                <a:solidFill>
                  <a:prstClr val="black"/>
                </a:solidFill>
                <a:latin typeface="Arial"/>
                <a:cs typeface="Arial"/>
              </a:rPr>
              <a:t>industri.</a:t>
            </a:r>
            <a:endParaRPr sz="2392">
              <a:solidFill>
                <a:prstClr val="black"/>
              </a:solidFill>
              <a:latin typeface="Arial"/>
              <a:cs typeface="Arial"/>
            </a:endParaRPr>
          </a:p>
        </p:txBody>
      </p:sp>
      <p:sp>
        <p:nvSpPr>
          <p:cNvPr id="7" name="object 7"/>
          <p:cNvSpPr/>
          <p:nvPr/>
        </p:nvSpPr>
        <p:spPr>
          <a:xfrm>
            <a:off x="1009355" y="3163241"/>
            <a:ext cx="1028446" cy="829392"/>
          </a:xfrm>
          <a:prstGeom prst="rect">
            <a:avLst/>
          </a:prstGeom>
          <a:blipFill>
            <a:blip r:embed="rId4"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8" name="object 8"/>
          <p:cNvSpPr txBox="1">
            <a:spLocks noGrp="1"/>
          </p:cNvSpPr>
          <p:nvPr>
            <p:ph type="sldNum" sz="quarter" idx="7"/>
          </p:nvPr>
        </p:nvSpPr>
        <p:spPr>
          <a:xfrm>
            <a:off x="10745545" y="7362698"/>
            <a:ext cx="265585" cy="187677"/>
          </a:xfrm>
          <a:prstGeom prst="rect">
            <a:avLst/>
          </a:prstGeom>
        </p:spPr>
        <p:txBody>
          <a:bodyPr vert="horz" wrap="square" lIns="0" tIns="3617" rIns="0" bIns="0" rtlCol="0">
            <a:spAutoFit/>
          </a:bodyPr>
          <a:lstStyle/>
          <a:p>
            <a:pPr marL="28936" defTabSz="1041684">
              <a:spcBef>
                <a:spcPts val="28"/>
              </a:spcBef>
            </a:pPr>
            <a:fld id="{81D60167-4931-47E6-BA6A-407CBD079E47}" type="slidenum">
              <a:rPr spc="6" dirty="0"/>
              <a:pPr marL="28936" defTabSz="1041684">
                <a:spcBef>
                  <a:spcPts val="28"/>
                </a:spcBef>
              </a:pPr>
              <a:t>36</a:t>
            </a:fld>
            <a:endParaRPr spc="6"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7445" y="4598513"/>
            <a:ext cx="3219209" cy="955635"/>
          </a:xfrm>
          <a:custGeom>
            <a:avLst/>
            <a:gdLst/>
            <a:ahLst/>
            <a:cxnLst/>
            <a:rect l="l" t="t" r="r" b="b"/>
            <a:pathLst>
              <a:path w="2825750" h="838835">
                <a:moveTo>
                  <a:pt x="2405931" y="838719"/>
                </a:moveTo>
                <a:lnTo>
                  <a:pt x="419359" y="838719"/>
                </a:lnTo>
                <a:lnTo>
                  <a:pt x="370453" y="835898"/>
                </a:lnTo>
                <a:lnTo>
                  <a:pt x="323204" y="827643"/>
                </a:lnTo>
                <a:lnTo>
                  <a:pt x="277927" y="814271"/>
                </a:lnTo>
                <a:lnTo>
                  <a:pt x="234935" y="796095"/>
                </a:lnTo>
                <a:lnTo>
                  <a:pt x="194545" y="773430"/>
                </a:lnTo>
                <a:lnTo>
                  <a:pt x="157071" y="746590"/>
                </a:lnTo>
                <a:lnTo>
                  <a:pt x="122827" y="715891"/>
                </a:lnTo>
                <a:lnTo>
                  <a:pt x="92128" y="681647"/>
                </a:lnTo>
                <a:lnTo>
                  <a:pt x="65289" y="644173"/>
                </a:lnTo>
                <a:lnTo>
                  <a:pt x="42624" y="603783"/>
                </a:lnTo>
                <a:lnTo>
                  <a:pt x="24448" y="560792"/>
                </a:lnTo>
                <a:lnTo>
                  <a:pt x="11075" y="515515"/>
                </a:lnTo>
                <a:lnTo>
                  <a:pt x="2821" y="468266"/>
                </a:lnTo>
                <a:lnTo>
                  <a:pt x="0" y="419359"/>
                </a:lnTo>
                <a:lnTo>
                  <a:pt x="2821" y="370453"/>
                </a:lnTo>
                <a:lnTo>
                  <a:pt x="11075" y="323204"/>
                </a:lnTo>
                <a:lnTo>
                  <a:pt x="24448" y="277927"/>
                </a:lnTo>
                <a:lnTo>
                  <a:pt x="42624" y="234935"/>
                </a:lnTo>
                <a:lnTo>
                  <a:pt x="65289" y="194545"/>
                </a:lnTo>
                <a:lnTo>
                  <a:pt x="92128" y="157071"/>
                </a:lnTo>
                <a:lnTo>
                  <a:pt x="122827" y="122827"/>
                </a:lnTo>
                <a:lnTo>
                  <a:pt x="157071" y="92128"/>
                </a:lnTo>
                <a:lnTo>
                  <a:pt x="194545" y="65289"/>
                </a:lnTo>
                <a:lnTo>
                  <a:pt x="234935" y="42624"/>
                </a:lnTo>
                <a:lnTo>
                  <a:pt x="277927" y="24448"/>
                </a:lnTo>
                <a:lnTo>
                  <a:pt x="323204" y="11075"/>
                </a:lnTo>
                <a:lnTo>
                  <a:pt x="370453" y="2821"/>
                </a:lnTo>
                <a:lnTo>
                  <a:pt x="419359" y="0"/>
                </a:lnTo>
                <a:lnTo>
                  <a:pt x="2405931" y="0"/>
                </a:lnTo>
                <a:lnTo>
                  <a:pt x="2454838" y="2821"/>
                </a:lnTo>
                <a:lnTo>
                  <a:pt x="2502087" y="11075"/>
                </a:lnTo>
                <a:lnTo>
                  <a:pt x="2547364" y="24448"/>
                </a:lnTo>
                <a:lnTo>
                  <a:pt x="2590355" y="42624"/>
                </a:lnTo>
                <a:lnTo>
                  <a:pt x="2630745" y="65289"/>
                </a:lnTo>
                <a:lnTo>
                  <a:pt x="2668220" y="92128"/>
                </a:lnTo>
                <a:lnTo>
                  <a:pt x="2702464" y="122827"/>
                </a:lnTo>
                <a:lnTo>
                  <a:pt x="2733163" y="157071"/>
                </a:lnTo>
                <a:lnTo>
                  <a:pt x="2760002" y="194545"/>
                </a:lnTo>
                <a:lnTo>
                  <a:pt x="2782667" y="234935"/>
                </a:lnTo>
                <a:lnTo>
                  <a:pt x="2800843" y="277927"/>
                </a:lnTo>
                <a:lnTo>
                  <a:pt x="2814216" y="323204"/>
                </a:lnTo>
                <a:lnTo>
                  <a:pt x="2822470" y="370453"/>
                </a:lnTo>
                <a:lnTo>
                  <a:pt x="2825291" y="419359"/>
                </a:lnTo>
                <a:lnTo>
                  <a:pt x="2822470" y="468266"/>
                </a:lnTo>
                <a:lnTo>
                  <a:pt x="2814216" y="515515"/>
                </a:lnTo>
                <a:lnTo>
                  <a:pt x="2800843" y="560792"/>
                </a:lnTo>
                <a:lnTo>
                  <a:pt x="2782667" y="603783"/>
                </a:lnTo>
                <a:lnTo>
                  <a:pt x="2760002" y="644173"/>
                </a:lnTo>
                <a:lnTo>
                  <a:pt x="2733163" y="681647"/>
                </a:lnTo>
                <a:lnTo>
                  <a:pt x="2702464" y="715891"/>
                </a:lnTo>
                <a:lnTo>
                  <a:pt x="2668220" y="746590"/>
                </a:lnTo>
                <a:lnTo>
                  <a:pt x="2630745" y="773430"/>
                </a:lnTo>
                <a:lnTo>
                  <a:pt x="2590355" y="796095"/>
                </a:lnTo>
                <a:lnTo>
                  <a:pt x="2547364" y="814271"/>
                </a:lnTo>
                <a:lnTo>
                  <a:pt x="2502087" y="827643"/>
                </a:lnTo>
                <a:lnTo>
                  <a:pt x="2454838" y="835898"/>
                </a:lnTo>
                <a:lnTo>
                  <a:pt x="2405931" y="838719"/>
                </a:lnTo>
                <a:close/>
              </a:path>
            </a:pathLst>
          </a:custGeom>
          <a:solidFill>
            <a:srgbClr val="D9D9D9"/>
          </a:solidFill>
        </p:spPr>
        <p:txBody>
          <a:bodyPr wrap="square" lIns="0" tIns="0" rIns="0" bIns="0" rtlCol="0"/>
          <a:lstStyle/>
          <a:p>
            <a:pPr defTabSz="1041684"/>
            <a:endParaRPr sz="2051">
              <a:solidFill>
                <a:prstClr val="black"/>
              </a:solidFill>
              <a:latin typeface="Calibri"/>
            </a:endParaRPr>
          </a:p>
        </p:txBody>
      </p:sp>
      <p:sp>
        <p:nvSpPr>
          <p:cNvPr id="3" name="object 3"/>
          <p:cNvSpPr/>
          <p:nvPr/>
        </p:nvSpPr>
        <p:spPr>
          <a:xfrm>
            <a:off x="430080" y="4544207"/>
            <a:ext cx="1082233" cy="1082233"/>
          </a:xfrm>
          <a:custGeom>
            <a:avLst/>
            <a:gdLst/>
            <a:ahLst/>
            <a:cxnLst/>
            <a:rect l="l" t="t" r="r" b="b"/>
            <a:pathLst>
              <a:path w="949960" h="949960">
                <a:moveTo>
                  <a:pt x="474671" y="949342"/>
                </a:moveTo>
                <a:lnTo>
                  <a:pt x="426138" y="946891"/>
                </a:lnTo>
                <a:lnTo>
                  <a:pt x="379008" y="939698"/>
                </a:lnTo>
                <a:lnTo>
                  <a:pt x="333518" y="928002"/>
                </a:lnTo>
                <a:lnTo>
                  <a:pt x="289907" y="912040"/>
                </a:lnTo>
                <a:lnTo>
                  <a:pt x="248414" y="892052"/>
                </a:lnTo>
                <a:lnTo>
                  <a:pt x="209278" y="868276"/>
                </a:lnTo>
                <a:lnTo>
                  <a:pt x="172736" y="840950"/>
                </a:lnTo>
                <a:lnTo>
                  <a:pt x="139028" y="810314"/>
                </a:lnTo>
                <a:lnTo>
                  <a:pt x="108391" y="776606"/>
                </a:lnTo>
                <a:lnTo>
                  <a:pt x="81066" y="740064"/>
                </a:lnTo>
                <a:lnTo>
                  <a:pt x="57290" y="700927"/>
                </a:lnTo>
                <a:lnTo>
                  <a:pt x="37302" y="659434"/>
                </a:lnTo>
                <a:lnTo>
                  <a:pt x="21340" y="615824"/>
                </a:lnTo>
                <a:lnTo>
                  <a:pt x="9643" y="570334"/>
                </a:lnTo>
                <a:lnTo>
                  <a:pt x="2450" y="523203"/>
                </a:lnTo>
                <a:lnTo>
                  <a:pt x="0" y="474671"/>
                </a:lnTo>
                <a:lnTo>
                  <a:pt x="2450" y="426138"/>
                </a:lnTo>
                <a:lnTo>
                  <a:pt x="9643" y="379008"/>
                </a:lnTo>
                <a:lnTo>
                  <a:pt x="21340" y="333518"/>
                </a:lnTo>
                <a:lnTo>
                  <a:pt x="37302" y="289907"/>
                </a:lnTo>
                <a:lnTo>
                  <a:pt x="57290" y="248414"/>
                </a:lnTo>
                <a:lnTo>
                  <a:pt x="81066" y="209278"/>
                </a:lnTo>
                <a:lnTo>
                  <a:pt x="108391" y="172736"/>
                </a:lnTo>
                <a:lnTo>
                  <a:pt x="139028" y="139028"/>
                </a:lnTo>
                <a:lnTo>
                  <a:pt x="172736" y="108391"/>
                </a:lnTo>
                <a:lnTo>
                  <a:pt x="209278" y="81066"/>
                </a:lnTo>
                <a:lnTo>
                  <a:pt x="248414" y="57290"/>
                </a:lnTo>
                <a:lnTo>
                  <a:pt x="289907" y="37302"/>
                </a:lnTo>
                <a:lnTo>
                  <a:pt x="333518" y="21340"/>
                </a:lnTo>
                <a:lnTo>
                  <a:pt x="379008" y="9643"/>
                </a:lnTo>
                <a:lnTo>
                  <a:pt x="426138" y="2450"/>
                </a:lnTo>
                <a:lnTo>
                  <a:pt x="474671" y="0"/>
                </a:lnTo>
                <a:lnTo>
                  <a:pt x="523203" y="2450"/>
                </a:lnTo>
                <a:lnTo>
                  <a:pt x="570334" y="9643"/>
                </a:lnTo>
                <a:lnTo>
                  <a:pt x="615824" y="21340"/>
                </a:lnTo>
                <a:lnTo>
                  <a:pt x="659434" y="37302"/>
                </a:lnTo>
                <a:lnTo>
                  <a:pt x="700927" y="57290"/>
                </a:lnTo>
                <a:lnTo>
                  <a:pt x="740064" y="81066"/>
                </a:lnTo>
                <a:lnTo>
                  <a:pt x="776606" y="108391"/>
                </a:lnTo>
                <a:lnTo>
                  <a:pt x="810314" y="139028"/>
                </a:lnTo>
                <a:lnTo>
                  <a:pt x="840950" y="172736"/>
                </a:lnTo>
                <a:lnTo>
                  <a:pt x="868276" y="209278"/>
                </a:lnTo>
                <a:lnTo>
                  <a:pt x="892052" y="248414"/>
                </a:lnTo>
                <a:lnTo>
                  <a:pt x="912040" y="289907"/>
                </a:lnTo>
                <a:lnTo>
                  <a:pt x="928002" y="333518"/>
                </a:lnTo>
                <a:lnTo>
                  <a:pt x="939699" y="379008"/>
                </a:lnTo>
                <a:lnTo>
                  <a:pt x="946892" y="426138"/>
                </a:lnTo>
                <a:lnTo>
                  <a:pt x="949342" y="474671"/>
                </a:lnTo>
                <a:lnTo>
                  <a:pt x="946892" y="523203"/>
                </a:lnTo>
                <a:lnTo>
                  <a:pt x="939699" y="570334"/>
                </a:lnTo>
                <a:lnTo>
                  <a:pt x="928002" y="615824"/>
                </a:lnTo>
                <a:lnTo>
                  <a:pt x="912040" y="659434"/>
                </a:lnTo>
                <a:lnTo>
                  <a:pt x="892052" y="700927"/>
                </a:lnTo>
                <a:lnTo>
                  <a:pt x="868276" y="740064"/>
                </a:lnTo>
                <a:lnTo>
                  <a:pt x="840950" y="776606"/>
                </a:lnTo>
                <a:lnTo>
                  <a:pt x="810314" y="810314"/>
                </a:lnTo>
                <a:lnTo>
                  <a:pt x="776606" y="840950"/>
                </a:lnTo>
                <a:lnTo>
                  <a:pt x="740064" y="868276"/>
                </a:lnTo>
                <a:lnTo>
                  <a:pt x="700927" y="892052"/>
                </a:lnTo>
                <a:lnTo>
                  <a:pt x="659434" y="912040"/>
                </a:lnTo>
                <a:lnTo>
                  <a:pt x="615824" y="928002"/>
                </a:lnTo>
                <a:lnTo>
                  <a:pt x="570334" y="939698"/>
                </a:lnTo>
                <a:lnTo>
                  <a:pt x="523203" y="946891"/>
                </a:lnTo>
                <a:lnTo>
                  <a:pt x="474671" y="949342"/>
                </a:lnTo>
                <a:close/>
              </a:path>
            </a:pathLst>
          </a:custGeom>
          <a:solidFill>
            <a:srgbClr val="FFFFFF"/>
          </a:solidFill>
        </p:spPr>
        <p:txBody>
          <a:bodyPr wrap="square" lIns="0" tIns="0" rIns="0" bIns="0" rtlCol="0"/>
          <a:lstStyle/>
          <a:p>
            <a:pPr defTabSz="1041684"/>
            <a:endParaRPr sz="2051">
              <a:solidFill>
                <a:prstClr val="black"/>
              </a:solidFill>
              <a:latin typeface="Calibri"/>
            </a:endParaRPr>
          </a:p>
        </p:txBody>
      </p:sp>
      <p:sp>
        <p:nvSpPr>
          <p:cNvPr id="4" name="object 4"/>
          <p:cNvSpPr/>
          <p:nvPr/>
        </p:nvSpPr>
        <p:spPr>
          <a:xfrm>
            <a:off x="430080" y="4544207"/>
            <a:ext cx="1082233" cy="1082233"/>
          </a:xfrm>
          <a:custGeom>
            <a:avLst/>
            <a:gdLst/>
            <a:ahLst/>
            <a:cxnLst/>
            <a:rect l="l" t="t" r="r" b="b"/>
            <a:pathLst>
              <a:path w="949960" h="949960">
                <a:moveTo>
                  <a:pt x="0" y="474671"/>
                </a:moveTo>
                <a:lnTo>
                  <a:pt x="2450" y="426138"/>
                </a:lnTo>
                <a:lnTo>
                  <a:pt x="9643" y="379008"/>
                </a:lnTo>
                <a:lnTo>
                  <a:pt x="21340" y="333518"/>
                </a:lnTo>
                <a:lnTo>
                  <a:pt x="37302" y="289907"/>
                </a:lnTo>
                <a:lnTo>
                  <a:pt x="57290" y="248414"/>
                </a:lnTo>
                <a:lnTo>
                  <a:pt x="81066" y="209278"/>
                </a:lnTo>
                <a:lnTo>
                  <a:pt x="108391" y="172736"/>
                </a:lnTo>
                <a:lnTo>
                  <a:pt x="139028" y="139028"/>
                </a:lnTo>
                <a:lnTo>
                  <a:pt x="172736" y="108391"/>
                </a:lnTo>
                <a:lnTo>
                  <a:pt x="209278" y="81066"/>
                </a:lnTo>
                <a:lnTo>
                  <a:pt x="248414" y="57290"/>
                </a:lnTo>
                <a:lnTo>
                  <a:pt x="289907" y="37302"/>
                </a:lnTo>
                <a:lnTo>
                  <a:pt x="333518" y="21340"/>
                </a:lnTo>
                <a:lnTo>
                  <a:pt x="379008" y="9643"/>
                </a:lnTo>
                <a:lnTo>
                  <a:pt x="426139" y="2450"/>
                </a:lnTo>
                <a:lnTo>
                  <a:pt x="474671" y="0"/>
                </a:lnTo>
                <a:lnTo>
                  <a:pt x="523203" y="2450"/>
                </a:lnTo>
                <a:lnTo>
                  <a:pt x="570334" y="9643"/>
                </a:lnTo>
                <a:lnTo>
                  <a:pt x="615824" y="21340"/>
                </a:lnTo>
                <a:lnTo>
                  <a:pt x="659434" y="37302"/>
                </a:lnTo>
                <a:lnTo>
                  <a:pt x="700927" y="57290"/>
                </a:lnTo>
                <a:lnTo>
                  <a:pt x="740064" y="81066"/>
                </a:lnTo>
                <a:lnTo>
                  <a:pt x="776606" y="108391"/>
                </a:lnTo>
                <a:lnTo>
                  <a:pt x="810314" y="139028"/>
                </a:lnTo>
                <a:lnTo>
                  <a:pt x="840950" y="172736"/>
                </a:lnTo>
                <a:lnTo>
                  <a:pt x="868276" y="209278"/>
                </a:lnTo>
                <a:lnTo>
                  <a:pt x="892052" y="248414"/>
                </a:lnTo>
                <a:lnTo>
                  <a:pt x="912040" y="289907"/>
                </a:lnTo>
                <a:lnTo>
                  <a:pt x="928002" y="333518"/>
                </a:lnTo>
                <a:lnTo>
                  <a:pt x="939699" y="379008"/>
                </a:lnTo>
                <a:lnTo>
                  <a:pt x="946892" y="426138"/>
                </a:lnTo>
                <a:lnTo>
                  <a:pt x="949342" y="474671"/>
                </a:lnTo>
                <a:lnTo>
                  <a:pt x="946892" y="523203"/>
                </a:lnTo>
                <a:lnTo>
                  <a:pt x="939699" y="570334"/>
                </a:lnTo>
                <a:lnTo>
                  <a:pt x="928002" y="615824"/>
                </a:lnTo>
                <a:lnTo>
                  <a:pt x="912040" y="659434"/>
                </a:lnTo>
                <a:lnTo>
                  <a:pt x="892052" y="700927"/>
                </a:lnTo>
                <a:lnTo>
                  <a:pt x="868276" y="740064"/>
                </a:lnTo>
                <a:lnTo>
                  <a:pt x="840950" y="776606"/>
                </a:lnTo>
                <a:lnTo>
                  <a:pt x="810314" y="810314"/>
                </a:lnTo>
                <a:lnTo>
                  <a:pt x="776606" y="840950"/>
                </a:lnTo>
                <a:lnTo>
                  <a:pt x="740064" y="868276"/>
                </a:lnTo>
                <a:lnTo>
                  <a:pt x="700927" y="892052"/>
                </a:lnTo>
                <a:lnTo>
                  <a:pt x="659434" y="912040"/>
                </a:lnTo>
                <a:lnTo>
                  <a:pt x="615824" y="928002"/>
                </a:lnTo>
                <a:lnTo>
                  <a:pt x="570334" y="939699"/>
                </a:lnTo>
                <a:lnTo>
                  <a:pt x="523203" y="946891"/>
                </a:lnTo>
                <a:lnTo>
                  <a:pt x="474671" y="949342"/>
                </a:lnTo>
                <a:lnTo>
                  <a:pt x="426139" y="946891"/>
                </a:lnTo>
                <a:lnTo>
                  <a:pt x="379008" y="939699"/>
                </a:lnTo>
                <a:lnTo>
                  <a:pt x="333518" y="928002"/>
                </a:lnTo>
                <a:lnTo>
                  <a:pt x="289907" y="912040"/>
                </a:lnTo>
                <a:lnTo>
                  <a:pt x="248414" y="892052"/>
                </a:lnTo>
                <a:lnTo>
                  <a:pt x="209278" y="868276"/>
                </a:lnTo>
                <a:lnTo>
                  <a:pt x="172736" y="840950"/>
                </a:lnTo>
                <a:lnTo>
                  <a:pt x="139028" y="810314"/>
                </a:lnTo>
                <a:lnTo>
                  <a:pt x="108391" y="776606"/>
                </a:lnTo>
                <a:lnTo>
                  <a:pt x="81066" y="740064"/>
                </a:lnTo>
                <a:lnTo>
                  <a:pt x="57290" y="700927"/>
                </a:lnTo>
                <a:lnTo>
                  <a:pt x="37302" y="659434"/>
                </a:lnTo>
                <a:lnTo>
                  <a:pt x="21340" y="615824"/>
                </a:lnTo>
                <a:lnTo>
                  <a:pt x="9643" y="570334"/>
                </a:lnTo>
                <a:lnTo>
                  <a:pt x="2450" y="523203"/>
                </a:lnTo>
                <a:lnTo>
                  <a:pt x="0" y="474671"/>
                </a:lnTo>
                <a:close/>
              </a:path>
            </a:pathLst>
          </a:custGeom>
          <a:ln w="33416">
            <a:solidFill>
              <a:srgbClr val="BEBEBE"/>
            </a:solidFill>
          </a:ln>
        </p:spPr>
        <p:txBody>
          <a:bodyPr wrap="square" lIns="0" tIns="0" rIns="0" bIns="0" rtlCol="0"/>
          <a:lstStyle/>
          <a:p>
            <a:pPr defTabSz="1041684"/>
            <a:endParaRPr sz="2051">
              <a:solidFill>
                <a:prstClr val="black"/>
              </a:solidFill>
              <a:latin typeface="Calibri"/>
            </a:endParaRPr>
          </a:p>
        </p:txBody>
      </p:sp>
      <p:sp>
        <p:nvSpPr>
          <p:cNvPr id="5" name="object 5"/>
          <p:cNvSpPr/>
          <p:nvPr/>
        </p:nvSpPr>
        <p:spPr>
          <a:xfrm>
            <a:off x="977445" y="3131146"/>
            <a:ext cx="3219209" cy="955635"/>
          </a:xfrm>
          <a:custGeom>
            <a:avLst/>
            <a:gdLst/>
            <a:ahLst/>
            <a:cxnLst/>
            <a:rect l="l" t="t" r="r" b="b"/>
            <a:pathLst>
              <a:path w="2825750" h="838835">
                <a:moveTo>
                  <a:pt x="2405931" y="838719"/>
                </a:moveTo>
                <a:lnTo>
                  <a:pt x="419359" y="838719"/>
                </a:lnTo>
                <a:lnTo>
                  <a:pt x="370453" y="835898"/>
                </a:lnTo>
                <a:lnTo>
                  <a:pt x="323204" y="827643"/>
                </a:lnTo>
                <a:lnTo>
                  <a:pt x="277927" y="814271"/>
                </a:lnTo>
                <a:lnTo>
                  <a:pt x="234935" y="796095"/>
                </a:lnTo>
                <a:lnTo>
                  <a:pt x="194545" y="773430"/>
                </a:lnTo>
                <a:lnTo>
                  <a:pt x="157071" y="746590"/>
                </a:lnTo>
                <a:lnTo>
                  <a:pt x="122827" y="715891"/>
                </a:lnTo>
                <a:lnTo>
                  <a:pt x="92128" y="681647"/>
                </a:lnTo>
                <a:lnTo>
                  <a:pt x="65289" y="644173"/>
                </a:lnTo>
                <a:lnTo>
                  <a:pt x="42624" y="603783"/>
                </a:lnTo>
                <a:lnTo>
                  <a:pt x="24448" y="560792"/>
                </a:lnTo>
                <a:lnTo>
                  <a:pt x="11075" y="515515"/>
                </a:lnTo>
                <a:lnTo>
                  <a:pt x="2821" y="468266"/>
                </a:lnTo>
                <a:lnTo>
                  <a:pt x="0" y="419359"/>
                </a:lnTo>
                <a:lnTo>
                  <a:pt x="2821" y="370453"/>
                </a:lnTo>
                <a:lnTo>
                  <a:pt x="11075" y="323204"/>
                </a:lnTo>
                <a:lnTo>
                  <a:pt x="24448" y="277927"/>
                </a:lnTo>
                <a:lnTo>
                  <a:pt x="42624" y="234935"/>
                </a:lnTo>
                <a:lnTo>
                  <a:pt x="65289" y="194545"/>
                </a:lnTo>
                <a:lnTo>
                  <a:pt x="92128" y="157071"/>
                </a:lnTo>
                <a:lnTo>
                  <a:pt x="122827" y="122827"/>
                </a:lnTo>
                <a:lnTo>
                  <a:pt x="157071" y="92128"/>
                </a:lnTo>
                <a:lnTo>
                  <a:pt x="194545" y="65289"/>
                </a:lnTo>
                <a:lnTo>
                  <a:pt x="234935" y="42624"/>
                </a:lnTo>
                <a:lnTo>
                  <a:pt x="277927" y="24448"/>
                </a:lnTo>
                <a:lnTo>
                  <a:pt x="323204" y="11075"/>
                </a:lnTo>
                <a:lnTo>
                  <a:pt x="370453" y="2821"/>
                </a:lnTo>
                <a:lnTo>
                  <a:pt x="419359" y="0"/>
                </a:lnTo>
                <a:lnTo>
                  <a:pt x="2405931" y="0"/>
                </a:lnTo>
                <a:lnTo>
                  <a:pt x="2454838" y="2821"/>
                </a:lnTo>
                <a:lnTo>
                  <a:pt x="2502087" y="11075"/>
                </a:lnTo>
                <a:lnTo>
                  <a:pt x="2547364" y="24448"/>
                </a:lnTo>
                <a:lnTo>
                  <a:pt x="2590355" y="42624"/>
                </a:lnTo>
                <a:lnTo>
                  <a:pt x="2630745" y="65289"/>
                </a:lnTo>
                <a:lnTo>
                  <a:pt x="2668220" y="92128"/>
                </a:lnTo>
                <a:lnTo>
                  <a:pt x="2702464" y="122827"/>
                </a:lnTo>
                <a:lnTo>
                  <a:pt x="2733163" y="157071"/>
                </a:lnTo>
                <a:lnTo>
                  <a:pt x="2760002" y="194545"/>
                </a:lnTo>
                <a:lnTo>
                  <a:pt x="2782667" y="234935"/>
                </a:lnTo>
                <a:lnTo>
                  <a:pt x="2800843" y="277927"/>
                </a:lnTo>
                <a:lnTo>
                  <a:pt x="2814216" y="323204"/>
                </a:lnTo>
                <a:lnTo>
                  <a:pt x="2822470" y="370453"/>
                </a:lnTo>
                <a:lnTo>
                  <a:pt x="2825291" y="419359"/>
                </a:lnTo>
                <a:lnTo>
                  <a:pt x="2822470" y="468266"/>
                </a:lnTo>
                <a:lnTo>
                  <a:pt x="2814216" y="515515"/>
                </a:lnTo>
                <a:lnTo>
                  <a:pt x="2800843" y="560792"/>
                </a:lnTo>
                <a:lnTo>
                  <a:pt x="2782667" y="603783"/>
                </a:lnTo>
                <a:lnTo>
                  <a:pt x="2760002" y="644173"/>
                </a:lnTo>
                <a:lnTo>
                  <a:pt x="2733163" y="681647"/>
                </a:lnTo>
                <a:lnTo>
                  <a:pt x="2702464" y="715891"/>
                </a:lnTo>
                <a:lnTo>
                  <a:pt x="2668220" y="746590"/>
                </a:lnTo>
                <a:lnTo>
                  <a:pt x="2630745" y="773430"/>
                </a:lnTo>
                <a:lnTo>
                  <a:pt x="2590355" y="796095"/>
                </a:lnTo>
                <a:lnTo>
                  <a:pt x="2547364" y="814271"/>
                </a:lnTo>
                <a:lnTo>
                  <a:pt x="2502087" y="827643"/>
                </a:lnTo>
                <a:lnTo>
                  <a:pt x="2454838" y="835898"/>
                </a:lnTo>
                <a:lnTo>
                  <a:pt x="2405931" y="838719"/>
                </a:lnTo>
                <a:close/>
              </a:path>
            </a:pathLst>
          </a:custGeom>
          <a:solidFill>
            <a:srgbClr val="D9D9D9"/>
          </a:solidFill>
        </p:spPr>
        <p:txBody>
          <a:bodyPr wrap="square" lIns="0" tIns="0" rIns="0" bIns="0" rtlCol="0"/>
          <a:lstStyle/>
          <a:p>
            <a:pPr defTabSz="1041684"/>
            <a:endParaRPr sz="2051">
              <a:solidFill>
                <a:prstClr val="black"/>
              </a:solidFill>
              <a:latin typeface="Calibri"/>
            </a:endParaRPr>
          </a:p>
        </p:txBody>
      </p:sp>
      <p:sp>
        <p:nvSpPr>
          <p:cNvPr id="6" name="object 6"/>
          <p:cNvSpPr/>
          <p:nvPr/>
        </p:nvSpPr>
        <p:spPr>
          <a:xfrm>
            <a:off x="977446" y="1724078"/>
            <a:ext cx="2636858" cy="955635"/>
          </a:xfrm>
          <a:custGeom>
            <a:avLst/>
            <a:gdLst/>
            <a:ahLst/>
            <a:cxnLst/>
            <a:rect l="l" t="t" r="r" b="b"/>
            <a:pathLst>
              <a:path w="2314575" h="838835">
                <a:moveTo>
                  <a:pt x="1894748" y="838719"/>
                </a:moveTo>
                <a:lnTo>
                  <a:pt x="419359" y="838719"/>
                </a:lnTo>
                <a:lnTo>
                  <a:pt x="370453" y="835898"/>
                </a:lnTo>
                <a:lnTo>
                  <a:pt x="323204" y="827644"/>
                </a:lnTo>
                <a:lnTo>
                  <a:pt x="277927" y="814271"/>
                </a:lnTo>
                <a:lnTo>
                  <a:pt x="234936" y="796095"/>
                </a:lnTo>
                <a:lnTo>
                  <a:pt x="194545" y="773430"/>
                </a:lnTo>
                <a:lnTo>
                  <a:pt x="157071" y="746591"/>
                </a:lnTo>
                <a:lnTo>
                  <a:pt x="122827" y="715892"/>
                </a:lnTo>
                <a:lnTo>
                  <a:pt x="92128" y="681648"/>
                </a:lnTo>
                <a:lnTo>
                  <a:pt x="65289" y="644173"/>
                </a:lnTo>
                <a:lnTo>
                  <a:pt x="42624" y="603783"/>
                </a:lnTo>
                <a:lnTo>
                  <a:pt x="24448" y="560792"/>
                </a:lnTo>
                <a:lnTo>
                  <a:pt x="11075" y="515515"/>
                </a:lnTo>
                <a:lnTo>
                  <a:pt x="2821" y="468266"/>
                </a:lnTo>
                <a:lnTo>
                  <a:pt x="0" y="419359"/>
                </a:lnTo>
                <a:lnTo>
                  <a:pt x="2821" y="370453"/>
                </a:lnTo>
                <a:lnTo>
                  <a:pt x="11075" y="323204"/>
                </a:lnTo>
                <a:lnTo>
                  <a:pt x="24448" y="277927"/>
                </a:lnTo>
                <a:lnTo>
                  <a:pt x="42624" y="234936"/>
                </a:lnTo>
                <a:lnTo>
                  <a:pt x="65289" y="194545"/>
                </a:lnTo>
                <a:lnTo>
                  <a:pt x="92128" y="157071"/>
                </a:lnTo>
                <a:lnTo>
                  <a:pt x="122827" y="122827"/>
                </a:lnTo>
                <a:lnTo>
                  <a:pt x="157071" y="92128"/>
                </a:lnTo>
                <a:lnTo>
                  <a:pt x="194545" y="65289"/>
                </a:lnTo>
                <a:lnTo>
                  <a:pt x="234936" y="42624"/>
                </a:lnTo>
                <a:lnTo>
                  <a:pt x="277927" y="24448"/>
                </a:lnTo>
                <a:lnTo>
                  <a:pt x="323204" y="11075"/>
                </a:lnTo>
                <a:lnTo>
                  <a:pt x="370453" y="2821"/>
                </a:lnTo>
                <a:lnTo>
                  <a:pt x="419359" y="0"/>
                </a:lnTo>
                <a:lnTo>
                  <a:pt x="1894748" y="0"/>
                </a:lnTo>
                <a:lnTo>
                  <a:pt x="1943654" y="2821"/>
                </a:lnTo>
                <a:lnTo>
                  <a:pt x="1990904" y="11075"/>
                </a:lnTo>
                <a:lnTo>
                  <a:pt x="2036181" y="24448"/>
                </a:lnTo>
                <a:lnTo>
                  <a:pt x="2079172" y="42624"/>
                </a:lnTo>
                <a:lnTo>
                  <a:pt x="2119562" y="65289"/>
                </a:lnTo>
                <a:lnTo>
                  <a:pt x="2157036" y="92128"/>
                </a:lnTo>
                <a:lnTo>
                  <a:pt x="2191280" y="122827"/>
                </a:lnTo>
                <a:lnTo>
                  <a:pt x="2221980" y="157071"/>
                </a:lnTo>
                <a:lnTo>
                  <a:pt x="2248819" y="194545"/>
                </a:lnTo>
                <a:lnTo>
                  <a:pt x="2271484" y="234936"/>
                </a:lnTo>
                <a:lnTo>
                  <a:pt x="2289660" y="277927"/>
                </a:lnTo>
                <a:lnTo>
                  <a:pt x="2303033" y="323204"/>
                </a:lnTo>
                <a:lnTo>
                  <a:pt x="2311287" y="370453"/>
                </a:lnTo>
                <a:lnTo>
                  <a:pt x="2314108" y="419359"/>
                </a:lnTo>
                <a:lnTo>
                  <a:pt x="2311287" y="468266"/>
                </a:lnTo>
                <a:lnTo>
                  <a:pt x="2303033" y="515515"/>
                </a:lnTo>
                <a:lnTo>
                  <a:pt x="2289660" y="560792"/>
                </a:lnTo>
                <a:lnTo>
                  <a:pt x="2271484" y="603783"/>
                </a:lnTo>
                <a:lnTo>
                  <a:pt x="2248819" y="644173"/>
                </a:lnTo>
                <a:lnTo>
                  <a:pt x="2221980" y="681648"/>
                </a:lnTo>
                <a:lnTo>
                  <a:pt x="2191280" y="715892"/>
                </a:lnTo>
                <a:lnTo>
                  <a:pt x="2157036" y="746591"/>
                </a:lnTo>
                <a:lnTo>
                  <a:pt x="2119562" y="773430"/>
                </a:lnTo>
                <a:lnTo>
                  <a:pt x="2079172" y="796095"/>
                </a:lnTo>
                <a:lnTo>
                  <a:pt x="2036181" y="814271"/>
                </a:lnTo>
                <a:lnTo>
                  <a:pt x="1990904" y="827644"/>
                </a:lnTo>
                <a:lnTo>
                  <a:pt x="1943654" y="835898"/>
                </a:lnTo>
                <a:lnTo>
                  <a:pt x="1894748" y="838719"/>
                </a:lnTo>
                <a:close/>
              </a:path>
            </a:pathLst>
          </a:custGeom>
          <a:solidFill>
            <a:srgbClr val="D9D9D9"/>
          </a:solidFill>
        </p:spPr>
        <p:txBody>
          <a:bodyPr wrap="square" lIns="0" tIns="0" rIns="0" bIns="0" rtlCol="0"/>
          <a:lstStyle/>
          <a:p>
            <a:pPr defTabSz="1041684"/>
            <a:endParaRPr sz="2051">
              <a:solidFill>
                <a:prstClr val="black"/>
              </a:solidFill>
              <a:latin typeface="Calibri"/>
            </a:endParaRPr>
          </a:p>
        </p:txBody>
      </p:sp>
      <p:sp>
        <p:nvSpPr>
          <p:cNvPr id="7" name="object 7"/>
          <p:cNvSpPr/>
          <p:nvPr/>
        </p:nvSpPr>
        <p:spPr>
          <a:xfrm>
            <a:off x="430080" y="1684275"/>
            <a:ext cx="1082233" cy="1082233"/>
          </a:xfrm>
          <a:custGeom>
            <a:avLst/>
            <a:gdLst/>
            <a:ahLst/>
            <a:cxnLst/>
            <a:rect l="l" t="t" r="r" b="b"/>
            <a:pathLst>
              <a:path w="949960" h="949960">
                <a:moveTo>
                  <a:pt x="474671" y="949342"/>
                </a:moveTo>
                <a:lnTo>
                  <a:pt x="426138" y="946892"/>
                </a:lnTo>
                <a:lnTo>
                  <a:pt x="379008" y="939699"/>
                </a:lnTo>
                <a:lnTo>
                  <a:pt x="333518" y="928002"/>
                </a:lnTo>
                <a:lnTo>
                  <a:pt x="289907" y="912040"/>
                </a:lnTo>
                <a:lnTo>
                  <a:pt x="248414" y="892052"/>
                </a:lnTo>
                <a:lnTo>
                  <a:pt x="209278" y="868276"/>
                </a:lnTo>
                <a:lnTo>
                  <a:pt x="172736" y="840950"/>
                </a:lnTo>
                <a:lnTo>
                  <a:pt x="139028" y="810314"/>
                </a:lnTo>
                <a:lnTo>
                  <a:pt x="108391" y="776606"/>
                </a:lnTo>
                <a:lnTo>
                  <a:pt x="81066" y="740064"/>
                </a:lnTo>
                <a:lnTo>
                  <a:pt x="57290" y="700927"/>
                </a:lnTo>
                <a:lnTo>
                  <a:pt x="37302" y="659434"/>
                </a:lnTo>
                <a:lnTo>
                  <a:pt x="21340" y="615824"/>
                </a:lnTo>
                <a:lnTo>
                  <a:pt x="9643" y="570334"/>
                </a:lnTo>
                <a:lnTo>
                  <a:pt x="2450" y="523203"/>
                </a:lnTo>
                <a:lnTo>
                  <a:pt x="0" y="474671"/>
                </a:lnTo>
                <a:lnTo>
                  <a:pt x="2450" y="426138"/>
                </a:lnTo>
                <a:lnTo>
                  <a:pt x="9643" y="379008"/>
                </a:lnTo>
                <a:lnTo>
                  <a:pt x="21340" y="333518"/>
                </a:lnTo>
                <a:lnTo>
                  <a:pt x="37302" y="289907"/>
                </a:lnTo>
                <a:lnTo>
                  <a:pt x="57290" y="248414"/>
                </a:lnTo>
                <a:lnTo>
                  <a:pt x="81066" y="209278"/>
                </a:lnTo>
                <a:lnTo>
                  <a:pt x="108391" y="172736"/>
                </a:lnTo>
                <a:lnTo>
                  <a:pt x="139028" y="139028"/>
                </a:lnTo>
                <a:lnTo>
                  <a:pt x="172736" y="108391"/>
                </a:lnTo>
                <a:lnTo>
                  <a:pt x="209278" y="81066"/>
                </a:lnTo>
                <a:lnTo>
                  <a:pt x="248414" y="57290"/>
                </a:lnTo>
                <a:lnTo>
                  <a:pt x="289907" y="37302"/>
                </a:lnTo>
                <a:lnTo>
                  <a:pt x="333518" y="21340"/>
                </a:lnTo>
                <a:lnTo>
                  <a:pt x="379008" y="9643"/>
                </a:lnTo>
                <a:lnTo>
                  <a:pt x="426138" y="2450"/>
                </a:lnTo>
                <a:lnTo>
                  <a:pt x="474671" y="0"/>
                </a:lnTo>
                <a:lnTo>
                  <a:pt x="523203" y="2450"/>
                </a:lnTo>
                <a:lnTo>
                  <a:pt x="570334" y="9643"/>
                </a:lnTo>
                <a:lnTo>
                  <a:pt x="615824" y="21340"/>
                </a:lnTo>
                <a:lnTo>
                  <a:pt x="659434" y="37302"/>
                </a:lnTo>
                <a:lnTo>
                  <a:pt x="700927" y="57290"/>
                </a:lnTo>
                <a:lnTo>
                  <a:pt x="740064" y="81066"/>
                </a:lnTo>
                <a:lnTo>
                  <a:pt x="776606" y="108391"/>
                </a:lnTo>
                <a:lnTo>
                  <a:pt x="810314" y="139028"/>
                </a:lnTo>
                <a:lnTo>
                  <a:pt x="840950" y="172736"/>
                </a:lnTo>
                <a:lnTo>
                  <a:pt x="868276" y="209278"/>
                </a:lnTo>
                <a:lnTo>
                  <a:pt x="892052" y="248414"/>
                </a:lnTo>
                <a:lnTo>
                  <a:pt x="912040" y="289907"/>
                </a:lnTo>
                <a:lnTo>
                  <a:pt x="928002" y="333518"/>
                </a:lnTo>
                <a:lnTo>
                  <a:pt x="939699" y="379008"/>
                </a:lnTo>
                <a:lnTo>
                  <a:pt x="946892" y="426138"/>
                </a:lnTo>
                <a:lnTo>
                  <a:pt x="949342" y="474671"/>
                </a:lnTo>
                <a:lnTo>
                  <a:pt x="946892" y="523203"/>
                </a:lnTo>
                <a:lnTo>
                  <a:pt x="939699" y="570334"/>
                </a:lnTo>
                <a:lnTo>
                  <a:pt x="928002" y="615824"/>
                </a:lnTo>
                <a:lnTo>
                  <a:pt x="912040" y="659434"/>
                </a:lnTo>
                <a:lnTo>
                  <a:pt x="892052" y="700927"/>
                </a:lnTo>
                <a:lnTo>
                  <a:pt x="868276" y="740064"/>
                </a:lnTo>
                <a:lnTo>
                  <a:pt x="840950" y="776606"/>
                </a:lnTo>
                <a:lnTo>
                  <a:pt x="810314" y="810314"/>
                </a:lnTo>
                <a:lnTo>
                  <a:pt x="776606" y="840950"/>
                </a:lnTo>
                <a:lnTo>
                  <a:pt x="740064" y="868276"/>
                </a:lnTo>
                <a:lnTo>
                  <a:pt x="700927" y="892052"/>
                </a:lnTo>
                <a:lnTo>
                  <a:pt x="659434" y="912040"/>
                </a:lnTo>
                <a:lnTo>
                  <a:pt x="615824" y="928002"/>
                </a:lnTo>
                <a:lnTo>
                  <a:pt x="570334" y="939699"/>
                </a:lnTo>
                <a:lnTo>
                  <a:pt x="523203" y="946892"/>
                </a:lnTo>
                <a:lnTo>
                  <a:pt x="474671" y="949342"/>
                </a:lnTo>
                <a:close/>
              </a:path>
            </a:pathLst>
          </a:custGeom>
          <a:solidFill>
            <a:srgbClr val="FFFFFF"/>
          </a:solidFill>
        </p:spPr>
        <p:txBody>
          <a:bodyPr wrap="square" lIns="0" tIns="0" rIns="0" bIns="0" rtlCol="0"/>
          <a:lstStyle/>
          <a:p>
            <a:pPr defTabSz="1041684"/>
            <a:endParaRPr sz="2051">
              <a:solidFill>
                <a:prstClr val="black"/>
              </a:solidFill>
              <a:latin typeface="Calibri"/>
            </a:endParaRPr>
          </a:p>
        </p:txBody>
      </p:sp>
      <p:sp>
        <p:nvSpPr>
          <p:cNvPr id="8" name="object 8"/>
          <p:cNvSpPr/>
          <p:nvPr/>
        </p:nvSpPr>
        <p:spPr>
          <a:xfrm>
            <a:off x="430080" y="1684275"/>
            <a:ext cx="1082233" cy="1082233"/>
          </a:xfrm>
          <a:custGeom>
            <a:avLst/>
            <a:gdLst/>
            <a:ahLst/>
            <a:cxnLst/>
            <a:rect l="l" t="t" r="r" b="b"/>
            <a:pathLst>
              <a:path w="949960" h="949960">
                <a:moveTo>
                  <a:pt x="0" y="474671"/>
                </a:moveTo>
                <a:lnTo>
                  <a:pt x="2450" y="426139"/>
                </a:lnTo>
                <a:lnTo>
                  <a:pt x="9643" y="379008"/>
                </a:lnTo>
                <a:lnTo>
                  <a:pt x="21340" y="333518"/>
                </a:lnTo>
                <a:lnTo>
                  <a:pt x="37302" y="289907"/>
                </a:lnTo>
                <a:lnTo>
                  <a:pt x="57290" y="248414"/>
                </a:lnTo>
                <a:lnTo>
                  <a:pt x="81066" y="209278"/>
                </a:lnTo>
                <a:lnTo>
                  <a:pt x="108391" y="172736"/>
                </a:lnTo>
                <a:lnTo>
                  <a:pt x="139028" y="139028"/>
                </a:lnTo>
                <a:lnTo>
                  <a:pt x="172736" y="108391"/>
                </a:lnTo>
                <a:lnTo>
                  <a:pt x="209278" y="81066"/>
                </a:lnTo>
                <a:lnTo>
                  <a:pt x="248414" y="57290"/>
                </a:lnTo>
                <a:lnTo>
                  <a:pt x="289907" y="37302"/>
                </a:lnTo>
                <a:lnTo>
                  <a:pt x="333518" y="21340"/>
                </a:lnTo>
                <a:lnTo>
                  <a:pt x="379008" y="9643"/>
                </a:lnTo>
                <a:lnTo>
                  <a:pt x="426139" y="2450"/>
                </a:lnTo>
                <a:lnTo>
                  <a:pt x="474671" y="0"/>
                </a:lnTo>
                <a:lnTo>
                  <a:pt x="523203" y="2450"/>
                </a:lnTo>
                <a:lnTo>
                  <a:pt x="570334" y="9643"/>
                </a:lnTo>
                <a:lnTo>
                  <a:pt x="615824" y="21340"/>
                </a:lnTo>
                <a:lnTo>
                  <a:pt x="659434" y="37302"/>
                </a:lnTo>
                <a:lnTo>
                  <a:pt x="700927" y="57290"/>
                </a:lnTo>
                <a:lnTo>
                  <a:pt x="740064" y="81066"/>
                </a:lnTo>
                <a:lnTo>
                  <a:pt x="776606" y="108391"/>
                </a:lnTo>
                <a:lnTo>
                  <a:pt x="810314" y="139028"/>
                </a:lnTo>
                <a:lnTo>
                  <a:pt x="840950" y="172736"/>
                </a:lnTo>
                <a:lnTo>
                  <a:pt x="868276" y="209278"/>
                </a:lnTo>
                <a:lnTo>
                  <a:pt x="892052" y="248414"/>
                </a:lnTo>
                <a:lnTo>
                  <a:pt x="912040" y="289907"/>
                </a:lnTo>
                <a:lnTo>
                  <a:pt x="928002" y="333518"/>
                </a:lnTo>
                <a:lnTo>
                  <a:pt x="939699" y="379008"/>
                </a:lnTo>
                <a:lnTo>
                  <a:pt x="946892" y="426139"/>
                </a:lnTo>
                <a:lnTo>
                  <a:pt x="949342" y="474671"/>
                </a:lnTo>
                <a:lnTo>
                  <a:pt x="946892" y="523203"/>
                </a:lnTo>
                <a:lnTo>
                  <a:pt x="939699" y="570334"/>
                </a:lnTo>
                <a:lnTo>
                  <a:pt x="928002" y="615824"/>
                </a:lnTo>
                <a:lnTo>
                  <a:pt x="912040" y="659434"/>
                </a:lnTo>
                <a:lnTo>
                  <a:pt x="892052" y="700927"/>
                </a:lnTo>
                <a:lnTo>
                  <a:pt x="868276" y="740064"/>
                </a:lnTo>
                <a:lnTo>
                  <a:pt x="840950" y="776606"/>
                </a:lnTo>
                <a:lnTo>
                  <a:pt x="810314" y="810314"/>
                </a:lnTo>
                <a:lnTo>
                  <a:pt x="776606" y="840950"/>
                </a:lnTo>
                <a:lnTo>
                  <a:pt x="740064" y="868276"/>
                </a:lnTo>
                <a:lnTo>
                  <a:pt x="700927" y="892052"/>
                </a:lnTo>
                <a:lnTo>
                  <a:pt x="659434" y="912040"/>
                </a:lnTo>
                <a:lnTo>
                  <a:pt x="615824" y="928002"/>
                </a:lnTo>
                <a:lnTo>
                  <a:pt x="570334" y="939699"/>
                </a:lnTo>
                <a:lnTo>
                  <a:pt x="523203" y="946892"/>
                </a:lnTo>
                <a:lnTo>
                  <a:pt x="474671" y="949342"/>
                </a:lnTo>
                <a:lnTo>
                  <a:pt x="426139" y="946892"/>
                </a:lnTo>
                <a:lnTo>
                  <a:pt x="379008" y="939699"/>
                </a:lnTo>
                <a:lnTo>
                  <a:pt x="333518" y="928002"/>
                </a:lnTo>
                <a:lnTo>
                  <a:pt x="289907" y="912040"/>
                </a:lnTo>
                <a:lnTo>
                  <a:pt x="248414" y="892052"/>
                </a:lnTo>
                <a:lnTo>
                  <a:pt x="209278" y="868276"/>
                </a:lnTo>
                <a:lnTo>
                  <a:pt x="172736" y="840950"/>
                </a:lnTo>
                <a:lnTo>
                  <a:pt x="139028" y="810314"/>
                </a:lnTo>
                <a:lnTo>
                  <a:pt x="108391" y="776606"/>
                </a:lnTo>
                <a:lnTo>
                  <a:pt x="81066" y="740064"/>
                </a:lnTo>
                <a:lnTo>
                  <a:pt x="57290" y="700927"/>
                </a:lnTo>
                <a:lnTo>
                  <a:pt x="37302" y="659434"/>
                </a:lnTo>
                <a:lnTo>
                  <a:pt x="21340" y="615824"/>
                </a:lnTo>
                <a:lnTo>
                  <a:pt x="9643" y="570334"/>
                </a:lnTo>
                <a:lnTo>
                  <a:pt x="2450" y="523203"/>
                </a:lnTo>
                <a:lnTo>
                  <a:pt x="0" y="474671"/>
                </a:lnTo>
                <a:close/>
              </a:path>
            </a:pathLst>
          </a:custGeom>
          <a:ln w="33416">
            <a:solidFill>
              <a:srgbClr val="BEBEBE"/>
            </a:solidFill>
          </a:ln>
        </p:spPr>
        <p:txBody>
          <a:bodyPr wrap="square" lIns="0" tIns="0" rIns="0" bIns="0" rtlCol="0"/>
          <a:lstStyle/>
          <a:p>
            <a:pPr defTabSz="1041684"/>
            <a:endParaRPr sz="2051">
              <a:solidFill>
                <a:prstClr val="black"/>
              </a:solidFill>
              <a:latin typeface="Calibri"/>
            </a:endParaRPr>
          </a:p>
        </p:txBody>
      </p:sp>
      <p:sp>
        <p:nvSpPr>
          <p:cNvPr id="9" name="object 9"/>
          <p:cNvSpPr txBox="1">
            <a:spLocks noGrp="1"/>
          </p:cNvSpPr>
          <p:nvPr>
            <p:ph type="title"/>
          </p:nvPr>
        </p:nvSpPr>
        <p:spPr>
          <a:xfrm>
            <a:off x="550350" y="144943"/>
            <a:ext cx="5216565" cy="506244"/>
          </a:xfrm>
          <a:prstGeom prst="rect">
            <a:avLst/>
          </a:prstGeom>
        </p:spPr>
        <p:txBody>
          <a:bodyPr vert="horz" wrap="square" lIns="0" tIns="15192" rIns="0" bIns="0" rtlCol="0">
            <a:spAutoFit/>
          </a:bodyPr>
          <a:lstStyle/>
          <a:p>
            <a:pPr marL="14468">
              <a:spcBef>
                <a:spcPts val="120"/>
              </a:spcBef>
            </a:pPr>
            <a:r>
              <a:rPr sz="3190" spc="23" dirty="0">
                <a:solidFill>
                  <a:srgbClr val="006FC0"/>
                </a:solidFill>
              </a:rPr>
              <a:t>Transformasi </a:t>
            </a:r>
            <a:r>
              <a:rPr sz="3190" spc="-11" dirty="0">
                <a:solidFill>
                  <a:srgbClr val="006FC0"/>
                </a:solidFill>
              </a:rPr>
              <a:t>secara</a:t>
            </a:r>
            <a:r>
              <a:rPr sz="3190" spc="-273" dirty="0">
                <a:solidFill>
                  <a:srgbClr val="006FC0"/>
                </a:solidFill>
              </a:rPr>
              <a:t> </a:t>
            </a:r>
            <a:r>
              <a:rPr sz="3190" spc="11" dirty="0">
                <a:solidFill>
                  <a:srgbClr val="006FC0"/>
                </a:solidFill>
              </a:rPr>
              <a:t>Internal</a:t>
            </a:r>
            <a:endParaRPr sz="3190"/>
          </a:p>
        </p:txBody>
      </p:sp>
      <p:sp>
        <p:nvSpPr>
          <p:cNvPr id="10" name="object 10"/>
          <p:cNvSpPr/>
          <p:nvPr/>
        </p:nvSpPr>
        <p:spPr>
          <a:xfrm>
            <a:off x="4823" y="2713"/>
            <a:ext cx="251026" cy="812398"/>
          </a:xfrm>
          <a:custGeom>
            <a:avLst/>
            <a:gdLst/>
            <a:ahLst/>
            <a:cxnLst/>
            <a:rect l="l" t="t" r="r" b="b"/>
            <a:pathLst>
              <a:path w="220345" h="713105">
                <a:moveTo>
                  <a:pt x="0" y="0"/>
                </a:moveTo>
                <a:lnTo>
                  <a:pt x="219904" y="0"/>
                </a:lnTo>
                <a:lnTo>
                  <a:pt x="219904" y="713032"/>
                </a:lnTo>
                <a:lnTo>
                  <a:pt x="0" y="713032"/>
                </a:lnTo>
                <a:lnTo>
                  <a:pt x="0" y="0"/>
                </a:lnTo>
                <a:close/>
              </a:path>
            </a:pathLst>
          </a:custGeom>
          <a:solidFill>
            <a:srgbClr val="00AFEF"/>
          </a:solidFill>
        </p:spPr>
        <p:txBody>
          <a:bodyPr wrap="square" lIns="0" tIns="0" rIns="0" bIns="0" rtlCol="0"/>
          <a:lstStyle/>
          <a:p>
            <a:pPr defTabSz="1041684"/>
            <a:endParaRPr sz="2051">
              <a:solidFill>
                <a:prstClr val="black"/>
              </a:solidFill>
              <a:latin typeface="Calibri"/>
            </a:endParaRPr>
          </a:p>
        </p:txBody>
      </p:sp>
      <p:sp>
        <p:nvSpPr>
          <p:cNvPr id="11" name="object 11"/>
          <p:cNvSpPr/>
          <p:nvPr/>
        </p:nvSpPr>
        <p:spPr>
          <a:xfrm>
            <a:off x="8051416" y="4151773"/>
            <a:ext cx="4135760" cy="2706226"/>
          </a:xfrm>
          <a:prstGeom prst="rect">
            <a:avLst/>
          </a:prstGeom>
          <a:blipFill>
            <a:blip r:embed="rId2"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12" name="object 12"/>
          <p:cNvSpPr txBox="1"/>
          <p:nvPr/>
        </p:nvSpPr>
        <p:spPr>
          <a:xfrm>
            <a:off x="569383" y="670544"/>
            <a:ext cx="9280726" cy="747952"/>
          </a:xfrm>
          <a:prstGeom prst="rect">
            <a:avLst/>
          </a:prstGeom>
        </p:spPr>
        <p:txBody>
          <a:bodyPr vert="horz" wrap="square" lIns="0" tIns="14468" rIns="0" bIns="0" rtlCol="0">
            <a:spAutoFit/>
          </a:bodyPr>
          <a:lstStyle/>
          <a:p>
            <a:pPr marL="14468" marR="5787" defTabSz="1041684">
              <a:lnSpc>
                <a:spcPct val="101000"/>
              </a:lnSpc>
              <a:spcBef>
                <a:spcPts val="114"/>
              </a:spcBef>
              <a:tabLst>
                <a:tab pos="6358616" algn="l"/>
              </a:tabLst>
            </a:pPr>
            <a:r>
              <a:rPr sz="1994" spc="34" dirty="0">
                <a:solidFill>
                  <a:prstClr val="black"/>
                </a:solidFill>
                <a:latin typeface="Arial"/>
                <a:cs typeface="Arial"/>
              </a:rPr>
              <a:t>Kita </a:t>
            </a:r>
            <a:r>
              <a:rPr sz="1994" dirty="0" err="1">
                <a:solidFill>
                  <a:prstClr val="black"/>
                </a:solidFill>
                <a:latin typeface="Arial"/>
                <a:cs typeface="Arial"/>
              </a:rPr>
              <a:t>harus</a:t>
            </a:r>
            <a:r>
              <a:rPr sz="1994" spc="-154" dirty="0">
                <a:solidFill>
                  <a:prstClr val="black"/>
                </a:solidFill>
                <a:latin typeface="Arial"/>
                <a:cs typeface="Arial"/>
              </a:rPr>
              <a:t> </a:t>
            </a:r>
            <a:r>
              <a:rPr sz="1994" spc="-11" dirty="0" err="1">
                <a:solidFill>
                  <a:prstClr val="black"/>
                </a:solidFill>
                <a:latin typeface="Arial"/>
                <a:cs typeface="Arial"/>
              </a:rPr>
              <a:t>menerapkan</a:t>
            </a:r>
            <a:r>
              <a:rPr lang="id-ID" sz="1994" spc="-11" dirty="0">
                <a:solidFill>
                  <a:prstClr val="black"/>
                </a:solidFill>
                <a:latin typeface="Arial"/>
                <a:cs typeface="Arial"/>
              </a:rPr>
              <a:t> </a:t>
            </a:r>
            <a:r>
              <a:rPr sz="2848" i="1" spc="-11" dirty="0">
                <a:solidFill>
                  <a:srgbClr val="FF0000"/>
                </a:solidFill>
                <a:latin typeface="Arial"/>
                <a:cs typeface="Arial"/>
              </a:rPr>
              <a:t>operational</a:t>
            </a:r>
            <a:r>
              <a:rPr sz="2848" i="1" spc="-63" dirty="0">
                <a:solidFill>
                  <a:srgbClr val="FF0000"/>
                </a:solidFill>
                <a:latin typeface="Arial"/>
                <a:cs typeface="Arial"/>
              </a:rPr>
              <a:t> </a:t>
            </a:r>
            <a:r>
              <a:rPr sz="2848" i="1" spc="-23" dirty="0">
                <a:solidFill>
                  <a:srgbClr val="FF0000"/>
                </a:solidFill>
                <a:latin typeface="Arial"/>
                <a:cs typeface="Arial"/>
              </a:rPr>
              <a:t>excellence	</a:t>
            </a:r>
            <a:r>
              <a:rPr sz="1994" spc="-17" dirty="0">
                <a:solidFill>
                  <a:prstClr val="black"/>
                </a:solidFill>
                <a:latin typeface="Arial"/>
                <a:cs typeface="Arial"/>
              </a:rPr>
              <a:t>pada </a:t>
            </a:r>
            <a:r>
              <a:rPr sz="1994" spc="46" dirty="0">
                <a:solidFill>
                  <a:prstClr val="black"/>
                </a:solidFill>
                <a:latin typeface="Arial"/>
                <a:cs typeface="Arial"/>
              </a:rPr>
              <a:t>institusi </a:t>
            </a:r>
            <a:r>
              <a:rPr sz="1994" spc="40" dirty="0">
                <a:solidFill>
                  <a:prstClr val="black"/>
                </a:solidFill>
                <a:latin typeface="Arial"/>
                <a:cs typeface="Arial"/>
              </a:rPr>
              <a:t>kita</a:t>
            </a:r>
            <a:r>
              <a:rPr sz="1994" spc="-239" dirty="0">
                <a:solidFill>
                  <a:prstClr val="black"/>
                </a:solidFill>
                <a:latin typeface="Arial"/>
                <a:cs typeface="Arial"/>
              </a:rPr>
              <a:t> </a:t>
            </a:r>
            <a:r>
              <a:rPr sz="1994" spc="-11" dirty="0">
                <a:solidFill>
                  <a:prstClr val="black"/>
                </a:solidFill>
                <a:latin typeface="Arial"/>
                <a:cs typeface="Arial"/>
              </a:rPr>
              <a:t>dengan  </a:t>
            </a:r>
            <a:r>
              <a:rPr sz="1994" dirty="0" err="1">
                <a:solidFill>
                  <a:prstClr val="black"/>
                </a:solidFill>
                <a:latin typeface="Arial"/>
                <a:cs typeface="Arial"/>
              </a:rPr>
              <a:t>pola</a:t>
            </a:r>
            <a:r>
              <a:rPr sz="1994" dirty="0">
                <a:solidFill>
                  <a:prstClr val="black"/>
                </a:solidFill>
                <a:latin typeface="Arial"/>
                <a:cs typeface="Arial"/>
              </a:rPr>
              <a:t> </a:t>
            </a:r>
            <a:r>
              <a:rPr sz="1994" spc="6" dirty="0" err="1">
                <a:solidFill>
                  <a:prstClr val="black"/>
                </a:solidFill>
                <a:latin typeface="Arial"/>
                <a:cs typeface="Arial"/>
              </a:rPr>
              <a:t>pik</a:t>
            </a:r>
            <a:r>
              <a:rPr lang="id-ID" sz="1994" spc="6" dirty="0">
                <a:solidFill>
                  <a:prstClr val="black"/>
                </a:solidFill>
                <a:latin typeface="Arial"/>
                <a:cs typeface="Arial"/>
              </a:rPr>
              <a:t>I</a:t>
            </a:r>
            <a:r>
              <a:rPr sz="1994" spc="6" dirty="0">
                <a:solidFill>
                  <a:prstClr val="black"/>
                </a:solidFill>
                <a:latin typeface="Arial"/>
                <a:cs typeface="Arial"/>
              </a:rPr>
              <a:t>r</a:t>
            </a:r>
            <a:r>
              <a:rPr sz="1994" spc="-85" dirty="0">
                <a:solidFill>
                  <a:prstClr val="black"/>
                </a:solidFill>
                <a:latin typeface="Arial"/>
                <a:cs typeface="Arial"/>
              </a:rPr>
              <a:t> </a:t>
            </a:r>
            <a:r>
              <a:rPr sz="1994" spc="-74" dirty="0">
                <a:solidFill>
                  <a:prstClr val="black"/>
                </a:solidFill>
                <a:latin typeface="Arial"/>
                <a:cs typeface="Arial"/>
              </a:rPr>
              <a:t>:</a:t>
            </a:r>
            <a:endParaRPr sz="1994" dirty="0">
              <a:solidFill>
                <a:prstClr val="black"/>
              </a:solidFill>
              <a:latin typeface="Arial"/>
              <a:cs typeface="Arial"/>
            </a:endParaRPr>
          </a:p>
        </p:txBody>
      </p:sp>
      <p:sp>
        <p:nvSpPr>
          <p:cNvPr id="13" name="object 13"/>
          <p:cNvSpPr txBox="1"/>
          <p:nvPr/>
        </p:nvSpPr>
        <p:spPr>
          <a:xfrm>
            <a:off x="1629396" y="1783122"/>
            <a:ext cx="1483006" cy="761974"/>
          </a:xfrm>
          <a:prstGeom prst="rect">
            <a:avLst/>
          </a:prstGeom>
        </p:spPr>
        <p:txBody>
          <a:bodyPr vert="horz" wrap="square" lIns="0" tIns="43405" rIns="0" bIns="0" rtlCol="0">
            <a:spAutoFit/>
          </a:bodyPr>
          <a:lstStyle/>
          <a:p>
            <a:pPr marL="14468" marR="5787" defTabSz="1041684">
              <a:lnSpc>
                <a:spcPts val="2802"/>
              </a:lnSpc>
              <a:spcBef>
                <a:spcPts val="342"/>
              </a:spcBef>
            </a:pPr>
            <a:r>
              <a:rPr sz="2449" i="1" spc="-108" dirty="0">
                <a:solidFill>
                  <a:srgbClr val="006FC0"/>
                </a:solidFill>
                <a:latin typeface="Arial"/>
                <a:cs typeface="Arial"/>
              </a:rPr>
              <a:t>End </a:t>
            </a:r>
            <a:r>
              <a:rPr sz="2449" i="1" spc="57" dirty="0">
                <a:solidFill>
                  <a:srgbClr val="006FC0"/>
                </a:solidFill>
                <a:latin typeface="Arial"/>
                <a:cs typeface="Arial"/>
              </a:rPr>
              <a:t>to</a:t>
            </a:r>
            <a:r>
              <a:rPr sz="2449" i="1" spc="-68" dirty="0">
                <a:solidFill>
                  <a:srgbClr val="006FC0"/>
                </a:solidFill>
                <a:latin typeface="Arial"/>
                <a:cs typeface="Arial"/>
              </a:rPr>
              <a:t> </a:t>
            </a:r>
            <a:r>
              <a:rPr sz="2449" i="1" spc="-51" dirty="0">
                <a:solidFill>
                  <a:srgbClr val="006FC0"/>
                </a:solidFill>
                <a:latin typeface="Arial"/>
                <a:cs typeface="Arial"/>
              </a:rPr>
              <a:t>end  </a:t>
            </a:r>
            <a:r>
              <a:rPr sz="2449" i="1" spc="-6" dirty="0">
                <a:solidFill>
                  <a:srgbClr val="006FC0"/>
                </a:solidFill>
                <a:latin typeface="Arial"/>
                <a:cs typeface="Arial"/>
              </a:rPr>
              <a:t>thinking</a:t>
            </a:r>
            <a:endParaRPr sz="2449">
              <a:solidFill>
                <a:prstClr val="black"/>
              </a:solidFill>
              <a:latin typeface="Arial"/>
              <a:cs typeface="Arial"/>
            </a:endParaRPr>
          </a:p>
        </p:txBody>
      </p:sp>
      <p:sp>
        <p:nvSpPr>
          <p:cNvPr id="14" name="object 14"/>
          <p:cNvSpPr txBox="1"/>
          <p:nvPr/>
        </p:nvSpPr>
        <p:spPr>
          <a:xfrm>
            <a:off x="3793533" y="1709895"/>
            <a:ext cx="7425883" cy="935977"/>
          </a:xfrm>
          <a:prstGeom prst="rect">
            <a:avLst/>
          </a:prstGeom>
        </p:spPr>
        <p:txBody>
          <a:bodyPr vert="horz" wrap="square" lIns="0" tIns="15192" rIns="0" bIns="0" rtlCol="0">
            <a:spAutoFit/>
          </a:bodyPr>
          <a:lstStyle/>
          <a:p>
            <a:pPr marL="14468" marR="5787" algn="just" defTabSz="1041684">
              <a:spcBef>
                <a:spcPts val="120"/>
              </a:spcBef>
            </a:pPr>
            <a:r>
              <a:rPr sz="1994" spc="23" dirty="0">
                <a:solidFill>
                  <a:prstClr val="black"/>
                </a:solidFill>
                <a:latin typeface="Arial"/>
                <a:cs typeface="Arial"/>
              </a:rPr>
              <a:t>Optimalisasi </a:t>
            </a:r>
            <a:r>
              <a:rPr sz="1994" spc="11" dirty="0">
                <a:solidFill>
                  <a:prstClr val="black"/>
                </a:solidFill>
                <a:latin typeface="Arial"/>
                <a:cs typeface="Arial"/>
              </a:rPr>
              <a:t>kinerja </a:t>
            </a:r>
            <a:r>
              <a:rPr sz="1994" spc="-11" dirty="0">
                <a:solidFill>
                  <a:prstClr val="black"/>
                </a:solidFill>
                <a:latin typeface="Arial"/>
                <a:cs typeface="Arial"/>
              </a:rPr>
              <a:t>dan </a:t>
            </a:r>
            <a:r>
              <a:rPr sz="1994" spc="17" dirty="0">
                <a:solidFill>
                  <a:prstClr val="black"/>
                </a:solidFill>
                <a:latin typeface="Arial"/>
                <a:cs typeface="Arial"/>
              </a:rPr>
              <a:t>eﬁsiensi </a:t>
            </a:r>
            <a:r>
              <a:rPr sz="1994" spc="28" dirty="0">
                <a:solidFill>
                  <a:prstClr val="black"/>
                </a:solidFill>
                <a:latin typeface="Arial"/>
                <a:cs typeface="Arial"/>
              </a:rPr>
              <a:t>setiap</a:t>
            </a:r>
            <a:r>
              <a:rPr sz="1994" spc="-410" dirty="0">
                <a:solidFill>
                  <a:prstClr val="black"/>
                </a:solidFill>
                <a:latin typeface="Arial"/>
                <a:cs typeface="Arial"/>
              </a:rPr>
              <a:t> </a:t>
            </a:r>
            <a:r>
              <a:rPr sz="1994" spc="-6" dirty="0">
                <a:solidFill>
                  <a:prstClr val="black"/>
                </a:solidFill>
                <a:latin typeface="Arial"/>
                <a:cs typeface="Arial"/>
              </a:rPr>
              <a:t>langkah </a:t>
            </a:r>
            <a:r>
              <a:rPr sz="1994" spc="11" dirty="0">
                <a:solidFill>
                  <a:prstClr val="black"/>
                </a:solidFill>
                <a:latin typeface="Arial"/>
                <a:cs typeface="Arial"/>
              </a:rPr>
              <a:t>di </a:t>
            </a:r>
            <a:r>
              <a:rPr sz="1994" spc="23" dirty="0">
                <a:solidFill>
                  <a:prstClr val="black"/>
                </a:solidFill>
                <a:latin typeface="Arial"/>
                <a:cs typeface="Arial"/>
              </a:rPr>
              <a:t>dalam </a:t>
            </a:r>
            <a:r>
              <a:rPr sz="1994" dirty="0">
                <a:solidFill>
                  <a:prstClr val="black"/>
                </a:solidFill>
                <a:latin typeface="Arial"/>
                <a:cs typeface="Arial"/>
              </a:rPr>
              <a:t>seluruh  </a:t>
            </a:r>
            <a:r>
              <a:rPr sz="1994" spc="-28" dirty="0">
                <a:solidFill>
                  <a:prstClr val="black"/>
                </a:solidFill>
                <a:latin typeface="Arial"/>
                <a:cs typeface="Arial"/>
              </a:rPr>
              <a:t>proses, </a:t>
            </a:r>
            <a:r>
              <a:rPr sz="1994" spc="-11" dirty="0">
                <a:solidFill>
                  <a:prstClr val="black"/>
                </a:solidFill>
                <a:latin typeface="Arial"/>
                <a:cs typeface="Arial"/>
              </a:rPr>
              <a:t>penyelesaian </a:t>
            </a:r>
            <a:r>
              <a:rPr sz="1994" spc="-6" dirty="0">
                <a:solidFill>
                  <a:prstClr val="black"/>
                </a:solidFill>
                <a:latin typeface="Arial"/>
                <a:cs typeface="Arial"/>
              </a:rPr>
              <a:t>secara </a:t>
            </a:r>
            <a:r>
              <a:rPr sz="1994" spc="23" dirty="0">
                <a:solidFill>
                  <a:prstClr val="black"/>
                </a:solidFill>
                <a:latin typeface="Arial"/>
                <a:cs typeface="Arial"/>
              </a:rPr>
              <a:t>komprehensif </a:t>
            </a:r>
            <a:r>
              <a:rPr sz="1994" spc="-11" dirty="0">
                <a:solidFill>
                  <a:prstClr val="black"/>
                </a:solidFill>
                <a:latin typeface="Arial"/>
                <a:cs typeface="Arial"/>
              </a:rPr>
              <a:t>dan </a:t>
            </a:r>
            <a:r>
              <a:rPr sz="1994" spc="40" dirty="0">
                <a:solidFill>
                  <a:prstClr val="black"/>
                </a:solidFill>
                <a:latin typeface="Arial"/>
                <a:cs typeface="Arial"/>
              </a:rPr>
              <a:t>tepat </a:t>
            </a:r>
            <a:r>
              <a:rPr sz="1994" dirty="0">
                <a:solidFill>
                  <a:prstClr val="black"/>
                </a:solidFill>
                <a:latin typeface="Arial"/>
                <a:cs typeface="Arial"/>
              </a:rPr>
              <a:t>waktu,</a:t>
            </a:r>
            <a:r>
              <a:rPr sz="1994" spc="-313" dirty="0">
                <a:solidFill>
                  <a:prstClr val="black"/>
                </a:solidFill>
                <a:latin typeface="Arial"/>
                <a:cs typeface="Arial"/>
              </a:rPr>
              <a:t> </a:t>
            </a:r>
            <a:r>
              <a:rPr sz="1994" spc="23" dirty="0">
                <a:solidFill>
                  <a:prstClr val="black"/>
                </a:solidFill>
                <a:latin typeface="Arial"/>
                <a:cs typeface="Arial"/>
              </a:rPr>
              <a:t>serta  </a:t>
            </a:r>
            <a:r>
              <a:rPr sz="1994" spc="-6" dirty="0">
                <a:solidFill>
                  <a:prstClr val="black"/>
                </a:solidFill>
                <a:latin typeface="Arial"/>
                <a:cs typeface="Arial"/>
              </a:rPr>
              <a:t>penghilangan </a:t>
            </a:r>
            <a:r>
              <a:rPr sz="1994" spc="17" dirty="0">
                <a:solidFill>
                  <a:prstClr val="black"/>
                </a:solidFill>
                <a:latin typeface="Arial"/>
                <a:cs typeface="Arial"/>
              </a:rPr>
              <a:t>hambatan-hambatan</a:t>
            </a:r>
            <a:r>
              <a:rPr sz="1994" spc="-120" dirty="0">
                <a:solidFill>
                  <a:prstClr val="black"/>
                </a:solidFill>
                <a:latin typeface="Arial"/>
                <a:cs typeface="Arial"/>
              </a:rPr>
              <a:t> </a:t>
            </a:r>
            <a:r>
              <a:rPr sz="1994" dirty="0">
                <a:solidFill>
                  <a:prstClr val="black"/>
                </a:solidFill>
                <a:latin typeface="Arial"/>
                <a:cs typeface="Arial"/>
              </a:rPr>
              <a:t>prosedural.</a:t>
            </a:r>
            <a:endParaRPr sz="1994">
              <a:solidFill>
                <a:prstClr val="black"/>
              </a:solidFill>
              <a:latin typeface="Arial"/>
              <a:cs typeface="Arial"/>
            </a:endParaRPr>
          </a:p>
        </p:txBody>
      </p:sp>
      <p:sp>
        <p:nvSpPr>
          <p:cNvPr id="15" name="object 15"/>
          <p:cNvSpPr txBox="1"/>
          <p:nvPr/>
        </p:nvSpPr>
        <p:spPr>
          <a:xfrm>
            <a:off x="1629396" y="3183044"/>
            <a:ext cx="1988674" cy="761974"/>
          </a:xfrm>
          <a:prstGeom prst="rect">
            <a:avLst/>
          </a:prstGeom>
        </p:spPr>
        <p:txBody>
          <a:bodyPr vert="horz" wrap="square" lIns="0" tIns="43405" rIns="0" bIns="0" rtlCol="0">
            <a:spAutoFit/>
          </a:bodyPr>
          <a:lstStyle/>
          <a:p>
            <a:pPr marL="14468" marR="5787" defTabSz="1041684">
              <a:lnSpc>
                <a:spcPts val="2802"/>
              </a:lnSpc>
              <a:spcBef>
                <a:spcPts val="342"/>
              </a:spcBef>
            </a:pPr>
            <a:r>
              <a:rPr sz="2449" i="1" spc="-23" dirty="0">
                <a:solidFill>
                  <a:srgbClr val="001F5F"/>
                </a:solidFill>
                <a:latin typeface="Arial"/>
                <a:cs typeface="Arial"/>
              </a:rPr>
              <a:t>Creation </a:t>
            </a:r>
            <a:r>
              <a:rPr sz="2449" i="1" spc="91" dirty="0">
                <a:solidFill>
                  <a:srgbClr val="001F5F"/>
                </a:solidFill>
                <a:latin typeface="Arial"/>
                <a:cs typeface="Arial"/>
              </a:rPr>
              <a:t>of  </a:t>
            </a:r>
            <a:r>
              <a:rPr sz="2449" i="1" dirty="0">
                <a:solidFill>
                  <a:srgbClr val="001F5F"/>
                </a:solidFill>
                <a:latin typeface="Arial"/>
                <a:cs typeface="Arial"/>
              </a:rPr>
              <a:t>better</a:t>
            </a:r>
            <a:r>
              <a:rPr sz="2449" i="1" spc="-165" dirty="0">
                <a:solidFill>
                  <a:srgbClr val="001F5F"/>
                </a:solidFill>
                <a:latin typeface="Arial"/>
                <a:cs typeface="Arial"/>
              </a:rPr>
              <a:t> </a:t>
            </a:r>
            <a:r>
              <a:rPr sz="2449" i="1" spc="-11" dirty="0">
                <a:solidFill>
                  <a:srgbClr val="001F5F"/>
                </a:solidFill>
                <a:latin typeface="Arial"/>
                <a:cs typeface="Arial"/>
              </a:rPr>
              <a:t>process</a:t>
            </a:r>
            <a:endParaRPr sz="2449">
              <a:solidFill>
                <a:prstClr val="black"/>
              </a:solidFill>
              <a:latin typeface="Arial"/>
              <a:cs typeface="Arial"/>
            </a:endParaRPr>
          </a:p>
        </p:txBody>
      </p:sp>
      <p:sp>
        <p:nvSpPr>
          <p:cNvPr id="16" name="object 16"/>
          <p:cNvSpPr txBox="1"/>
          <p:nvPr/>
        </p:nvSpPr>
        <p:spPr>
          <a:xfrm>
            <a:off x="4423615" y="3265820"/>
            <a:ext cx="4728982" cy="935977"/>
          </a:xfrm>
          <a:prstGeom prst="rect">
            <a:avLst/>
          </a:prstGeom>
        </p:spPr>
        <p:txBody>
          <a:bodyPr vert="horz" wrap="square" lIns="0" tIns="15192" rIns="0" bIns="0" rtlCol="0">
            <a:spAutoFit/>
          </a:bodyPr>
          <a:lstStyle/>
          <a:p>
            <a:pPr marL="14468" marR="5787" defTabSz="1041684">
              <a:spcBef>
                <a:spcPts val="120"/>
              </a:spcBef>
            </a:pPr>
            <a:r>
              <a:rPr sz="1994" spc="-6" dirty="0">
                <a:solidFill>
                  <a:prstClr val="black"/>
                </a:solidFill>
                <a:latin typeface="Arial"/>
                <a:cs typeface="Arial"/>
              </a:rPr>
              <a:t>Perbaikan </a:t>
            </a:r>
            <a:r>
              <a:rPr sz="1994" spc="-28" dirty="0">
                <a:solidFill>
                  <a:prstClr val="black"/>
                </a:solidFill>
                <a:latin typeface="Arial"/>
                <a:cs typeface="Arial"/>
              </a:rPr>
              <a:t>yang </a:t>
            </a:r>
            <a:r>
              <a:rPr sz="1994" spc="11" dirty="0">
                <a:solidFill>
                  <a:prstClr val="black"/>
                </a:solidFill>
                <a:latin typeface="Arial"/>
                <a:cs typeface="Arial"/>
              </a:rPr>
              <a:t>berkelanjutan </a:t>
            </a:r>
            <a:r>
              <a:rPr sz="1994" dirty="0">
                <a:solidFill>
                  <a:prstClr val="black"/>
                </a:solidFill>
                <a:latin typeface="Arial"/>
                <a:cs typeface="Arial"/>
              </a:rPr>
              <a:t>harus</a:t>
            </a:r>
            <a:r>
              <a:rPr sz="1994" spc="-261" dirty="0">
                <a:solidFill>
                  <a:prstClr val="black"/>
                </a:solidFill>
                <a:latin typeface="Arial"/>
                <a:cs typeface="Arial"/>
              </a:rPr>
              <a:t> </a:t>
            </a:r>
            <a:r>
              <a:rPr sz="1994" spc="34" dirty="0">
                <a:solidFill>
                  <a:prstClr val="black"/>
                </a:solidFill>
                <a:latin typeface="Arial"/>
                <a:cs typeface="Arial"/>
              </a:rPr>
              <a:t>terus  </a:t>
            </a:r>
            <a:r>
              <a:rPr sz="1994" spc="6" dirty="0">
                <a:solidFill>
                  <a:prstClr val="black"/>
                </a:solidFill>
                <a:latin typeface="Arial"/>
                <a:cs typeface="Arial"/>
              </a:rPr>
              <a:t>dilakukan </a:t>
            </a:r>
            <a:r>
              <a:rPr sz="1994" spc="23" dirty="0">
                <a:solidFill>
                  <a:prstClr val="black"/>
                </a:solidFill>
                <a:latin typeface="Arial"/>
                <a:cs typeface="Arial"/>
              </a:rPr>
              <a:t>untuk </a:t>
            </a:r>
            <a:r>
              <a:rPr sz="1994" spc="11" dirty="0">
                <a:solidFill>
                  <a:prstClr val="black"/>
                </a:solidFill>
                <a:latin typeface="Arial"/>
                <a:cs typeface="Arial"/>
              </a:rPr>
              <a:t>bertahan </a:t>
            </a:r>
            <a:r>
              <a:rPr sz="1994" spc="6" dirty="0">
                <a:solidFill>
                  <a:prstClr val="black"/>
                </a:solidFill>
                <a:latin typeface="Arial"/>
                <a:cs typeface="Arial"/>
              </a:rPr>
              <a:t>menghadapi  </a:t>
            </a:r>
            <a:r>
              <a:rPr sz="1994" spc="-11" dirty="0">
                <a:solidFill>
                  <a:prstClr val="black"/>
                </a:solidFill>
                <a:latin typeface="Arial"/>
                <a:cs typeface="Arial"/>
              </a:rPr>
              <a:t>perubahan.</a:t>
            </a:r>
            <a:endParaRPr sz="1994">
              <a:solidFill>
                <a:prstClr val="black"/>
              </a:solidFill>
              <a:latin typeface="Arial"/>
              <a:cs typeface="Arial"/>
            </a:endParaRPr>
          </a:p>
        </p:txBody>
      </p:sp>
      <p:sp>
        <p:nvSpPr>
          <p:cNvPr id="17" name="object 17"/>
          <p:cNvSpPr txBox="1"/>
          <p:nvPr/>
        </p:nvSpPr>
        <p:spPr>
          <a:xfrm>
            <a:off x="1629396" y="4657857"/>
            <a:ext cx="1836034" cy="761974"/>
          </a:xfrm>
          <a:prstGeom prst="rect">
            <a:avLst/>
          </a:prstGeom>
        </p:spPr>
        <p:txBody>
          <a:bodyPr vert="horz" wrap="square" lIns="0" tIns="43405" rIns="0" bIns="0" rtlCol="0">
            <a:spAutoFit/>
          </a:bodyPr>
          <a:lstStyle/>
          <a:p>
            <a:pPr marL="14468" marR="5787" defTabSz="1041684">
              <a:lnSpc>
                <a:spcPts val="2802"/>
              </a:lnSpc>
              <a:spcBef>
                <a:spcPts val="342"/>
              </a:spcBef>
            </a:pPr>
            <a:r>
              <a:rPr sz="2449" i="1" spc="-23" dirty="0">
                <a:solidFill>
                  <a:srgbClr val="006FC0"/>
                </a:solidFill>
                <a:latin typeface="Arial"/>
                <a:cs typeface="Arial"/>
              </a:rPr>
              <a:t>Problems</a:t>
            </a:r>
            <a:r>
              <a:rPr sz="2449" i="1" spc="-171" dirty="0">
                <a:solidFill>
                  <a:srgbClr val="006FC0"/>
                </a:solidFill>
                <a:latin typeface="Arial"/>
                <a:cs typeface="Arial"/>
              </a:rPr>
              <a:t> </a:t>
            </a:r>
            <a:r>
              <a:rPr sz="2449" i="1" spc="-63" dirty="0">
                <a:solidFill>
                  <a:srgbClr val="006FC0"/>
                </a:solidFill>
                <a:latin typeface="Arial"/>
                <a:cs typeface="Arial"/>
              </a:rPr>
              <a:t>are  </a:t>
            </a:r>
            <a:r>
              <a:rPr sz="2449" i="1" spc="28" dirty="0">
                <a:solidFill>
                  <a:srgbClr val="006FC0"/>
                </a:solidFill>
                <a:latin typeface="Arial"/>
                <a:cs typeface="Arial"/>
              </a:rPr>
              <a:t>o</a:t>
            </a:r>
            <a:r>
              <a:rPr sz="2449" i="1" spc="-68" dirty="0">
                <a:solidFill>
                  <a:srgbClr val="006FC0"/>
                </a:solidFill>
                <a:latin typeface="Arial"/>
                <a:cs typeface="Arial"/>
              </a:rPr>
              <a:t>pp</a:t>
            </a:r>
            <a:r>
              <a:rPr sz="2449" i="1" spc="28" dirty="0">
                <a:solidFill>
                  <a:srgbClr val="006FC0"/>
                </a:solidFill>
                <a:latin typeface="Arial"/>
                <a:cs typeface="Arial"/>
              </a:rPr>
              <a:t>o</a:t>
            </a:r>
            <a:r>
              <a:rPr sz="2449" i="1" spc="80" dirty="0">
                <a:solidFill>
                  <a:srgbClr val="006FC0"/>
                </a:solidFill>
                <a:latin typeface="Arial"/>
                <a:cs typeface="Arial"/>
              </a:rPr>
              <a:t>r</a:t>
            </a:r>
            <a:r>
              <a:rPr sz="2449" i="1" spc="114" dirty="0">
                <a:solidFill>
                  <a:srgbClr val="006FC0"/>
                </a:solidFill>
                <a:latin typeface="Arial"/>
                <a:cs typeface="Arial"/>
              </a:rPr>
              <a:t>t</a:t>
            </a:r>
            <a:r>
              <a:rPr sz="2449" i="1" spc="-74" dirty="0">
                <a:solidFill>
                  <a:srgbClr val="006FC0"/>
                </a:solidFill>
                <a:latin typeface="Arial"/>
                <a:cs typeface="Arial"/>
              </a:rPr>
              <a:t>u</a:t>
            </a:r>
            <a:r>
              <a:rPr sz="2449" i="1" spc="-68" dirty="0">
                <a:solidFill>
                  <a:srgbClr val="006FC0"/>
                </a:solidFill>
                <a:latin typeface="Arial"/>
                <a:cs typeface="Arial"/>
              </a:rPr>
              <a:t>n</a:t>
            </a:r>
            <a:r>
              <a:rPr sz="2449" i="1" spc="46" dirty="0">
                <a:solidFill>
                  <a:srgbClr val="006FC0"/>
                </a:solidFill>
                <a:latin typeface="Arial"/>
                <a:cs typeface="Arial"/>
              </a:rPr>
              <a:t>i</a:t>
            </a:r>
            <a:r>
              <a:rPr sz="2449" i="1" spc="114" dirty="0">
                <a:solidFill>
                  <a:srgbClr val="006FC0"/>
                </a:solidFill>
                <a:latin typeface="Arial"/>
                <a:cs typeface="Arial"/>
              </a:rPr>
              <a:t>t</a:t>
            </a:r>
            <a:r>
              <a:rPr sz="2449" i="1" spc="46" dirty="0">
                <a:solidFill>
                  <a:srgbClr val="006FC0"/>
                </a:solidFill>
                <a:latin typeface="Arial"/>
                <a:cs typeface="Arial"/>
              </a:rPr>
              <a:t>i</a:t>
            </a:r>
            <a:r>
              <a:rPr sz="2449" i="1" spc="-68" dirty="0">
                <a:solidFill>
                  <a:srgbClr val="006FC0"/>
                </a:solidFill>
                <a:latin typeface="Arial"/>
                <a:cs typeface="Arial"/>
              </a:rPr>
              <a:t>e</a:t>
            </a:r>
            <a:r>
              <a:rPr sz="2449" i="1" spc="11" dirty="0">
                <a:solidFill>
                  <a:srgbClr val="006FC0"/>
                </a:solidFill>
                <a:latin typeface="Arial"/>
                <a:cs typeface="Arial"/>
              </a:rPr>
              <a:t>s</a:t>
            </a:r>
            <a:endParaRPr sz="2449">
              <a:solidFill>
                <a:prstClr val="black"/>
              </a:solidFill>
              <a:latin typeface="Arial"/>
              <a:cs typeface="Arial"/>
            </a:endParaRPr>
          </a:p>
        </p:txBody>
      </p:sp>
      <p:sp>
        <p:nvSpPr>
          <p:cNvPr id="18" name="object 18"/>
          <p:cNvSpPr txBox="1"/>
          <p:nvPr/>
        </p:nvSpPr>
        <p:spPr>
          <a:xfrm>
            <a:off x="4420576" y="4679919"/>
            <a:ext cx="2646985" cy="629098"/>
          </a:xfrm>
          <a:prstGeom prst="rect">
            <a:avLst/>
          </a:prstGeom>
        </p:spPr>
        <p:txBody>
          <a:bodyPr vert="horz" wrap="square" lIns="0" tIns="15192" rIns="0" bIns="0" rtlCol="0">
            <a:spAutoFit/>
          </a:bodyPr>
          <a:lstStyle/>
          <a:p>
            <a:pPr marL="14468" defTabSz="1041684">
              <a:spcBef>
                <a:spcPts val="120"/>
              </a:spcBef>
            </a:pPr>
            <a:r>
              <a:rPr sz="1994" spc="28" dirty="0">
                <a:solidFill>
                  <a:prstClr val="black"/>
                </a:solidFill>
                <a:latin typeface="Arial"/>
                <a:cs typeface="Arial"/>
              </a:rPr>
              <a:t>Jika </a:t>
            </a:r>
            <a:r>
              <a:rPr sz="1994" spc="-17" dirty="0">
                <a:solidFill>
                  <a:prstClr val="black"/>
                </a:solidFill>
                <a:latin typeface="Arial"/>
                <a:cs typeface="Arial"/>
              </a:rPr>
              <a:t>ada</a:t>
            </a:r>
            <a:r>
              <a:rPr sz="1994" spc="-130" dirty="0">
                <a:solidFill>
                  <a:prstClr val="black"/>
                </a:solidFill>
                <a:latin typeface="Arial"/>
                <a:cs typeface="Arial"/>
              </a:rPr>
              <a:t> </a:t>
            </a:r>
            <a:r>
              <a:rPr sz="1994" spc="-6" dirty="0">
                <a:solidFill>
                  <a:prstClr val="black"/>
                </a:solidFill>
                <a:latin typeface="Arial"/>
                <a:cs typeface="Arial"/>
              </a:rPr>
              <a:t>masalah,</a:t>
            </a:r>
            <a:endParaRPr sz="1994">
              <a:solidFill>
                <a:prstClr val="black"/>
              </a:solidFill>
              <a:latin typeface="Arial"/>
              <a:cs typeface="Arial"/>
            </a:endParaRPr>
          </a:p>
          <a:p>
            <a:pPr marL="14468" defTabSz="1041684">
              <a:spcBef>
                <a:spcPts val="6"/>
              </a:spcBef>
            </a:pPr>
            <a:r>
              <a:rPr sz="1994" spc="63" dirty="0">
                <a:solidFill>
                  <a:prstClr val="black"/>
                </a:solidFill>
                <a:latin typeface="Arial"/>
                <a:cs typeface="Arial"/>
              </a:rPr>
              <a:t>itu </a:t>
            </a:r>
            <a:r>
              <a:rPr sz="1994" spc="28" dirty="0">
                <a:solidFill>
                  <a:prstClr val="black"/>
                </a:solidFill>
                <a:latin typeface="Arial"/>
                <a:cs typeface="Arial"/>
              </a:rPr>
              <a:t>berarti </a:t>
            </a:r>
            <a:r>
              <a:rPr sz="1994" spc="-17" dirty="0">
                <a:solidFill>
                  <a:prstClr val="black"/>
                </a:solidFill>
                <a:latin typeface="Arial"/>
                <a:cs typeface="Arial"/>
              </a:rPr>
              <a:t>ada</a:t>
            </a:r>
            <a:r>
              <a:rPr sz="1994" spc="-289" dirty="0">
                <a:solidFill>
                  <a:prstClr val="black"/>
                </a:solidFill>
                <a:latin typeface="Arial"/>
                <a:cs typeface="Arial"/>
              </a:rPr>
              <a:t> </a:t>
            </a:r>
            <a:r>
              <a:rPr sz="1994" spc="-11" dirty="0">
                <a:solidFill>
                  <a:prstClr val="black"/>
                </a:solidFill>
                <a:latin typeface="Arial"/>
                <a:cs typeface="Arial"/>
              </a:rPr>
              <a:t>peluang.</a:t>
            </a:r>
            <a:endParaRPr sz="1994">
              <a:solidFill>
                <a:prstClr val="black"/>
              </a:solidFill>
              <a:latin typeface="Arial"/>
              <a:cs typeface="Arial"/>
            </a:endParaRPr>
          </a:p>
        </p:txBody>
      </p:sp>
      <p:sp>
        <p:nvSpPr>
          <p:cNvPr id="19" name="object 19"/>
          <p:cNvSpPr/>
          <p:nvPr/>
        </p:nvSpPr>
        <p:spPr>
          <a:xfrm>
            <a:off x="639118" y="1882537"/>
            <a:ext cx="638584" cy="638583"/>
          </a:xfrm>
          <a:prstGeom prst="rect">
            <a:avLst/>
          </a:prstGeom>
          <a:blipFill>
            <a:blip r:embed="rId3"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20" name="object 20"/>
          <p:cNvSpPr/>
          <p:nvPr/>
        </p:nvSpPr>
        <p:spPr>
          <a:xfrm>
            <a:off x="430080" y="3076840"/>
            <a:ext cx="1082233" cy="1082233"/>
          </a:xfrm>
          <a:custGeom>
            <a:avLst/>
            <a:gdLst/>
            <a:ahLst/>
            <a:cxnLst/>
            <a:rect l="l" t="t" r="r" b="b"/>
            <a:pathLst>
              <a:path w="949960" h="949960">
                <a:moveTo>
                  <a:pt x="474671" y="949342"/>
                </a:moveTo>
                <a:lnTo>
                  <a:pt x="426138" y="946892"/>
                </a:lnTo>
                <a:lnTo>
                  <a:pt x="379008" y="939699"/>
                </a:lnTo>
                <a:lnTo>
                  <a:pt x="333518" y="928002"/>
                </a:lnTo>
                <a:lnTo>
                  <a:pt x="289907" y="912040"/>
                </a:lnTo>
                <a:lnTo>
                  <a:pt x="248414" y="892052"/>
                </a:lnTo>
                <a:lnTo>
                  <a:pt x="209278" y="868276"/>
                </a:lnTo>
                <a:lnTo>
                  <a:pt x="172736" y="840950"/>
                </a:lnTo>
                <a:lnTo>
                  <a:pt x="139028" y="810314"/>
                </a:lnTo>
                <a:lnTo>
                  <a:pt x="108391" y="776606"/>
                </a:lnTo>
                <a:lnTo>
                  <a:pt x="81066" y="740064"/>
                </a:lnTo>
                <a:lnTo>
                  <a:pt x="57290" y="700927"/>
                </a:lnTo>
                <a:lnTo>
                  <a:pt x="37302" y="659434"/>
                </a:lnTo>
                <a:lnTo>
                  <a:pt x="21340" y="615824"/>
                </a:lnTo>
                <a:lnTo>
                  <a:pt x="9643" y="570334"/>
                </a:lnTo>
                <a:lnTo>
                  <a:pt x="2450" y="523203"/>
                </a:lnTo>
                <a:lnTo>
                  <a:pt x="0" y="474671"/>
                </a:lnTo>
                <a:lnTo>
                  <a:pt x="2450" y="426138"/>
                </a:lnTo>
                <a:lnTo>
                  <a:pt x="9643" y="379008"/>
                </a:lnTo>
                <a:lnTo>
                  <a:pt x="21340" y="333518"/>
                </a:lnTo>
                <a:lnTo>
                  <a:pt x="37302" y="289907"/>
                </a:lnTo>
                <a:lnTo>
                  <a:pt x="57290" y="248414"/>
                </a:lnTo>
                <a:lnTo>
                  <a:pt x="81066" y="209278"/>
                </a:lnTo>
                <a:lnTo>
                  <a:pt x="108391" y="172736"/>
                </a:lnTo>
                <a:lnTo>
                  <a:pt x="139028" y="139028"/>
                </a:lnTo>
                <a:lnTo>
                  <a:pt x="172736" y="108391"/>
                </a:lnTo>
                <a:lnTo>
                  <a:pt x="209278" y="81066"/>
                </a:lnTo>
                <a:lnTo>
                  <a:pt x="248414" y="57290"/>
                </a:lnTo>
                <a:lnTo>
                  <a:pt x="289907" y="37302"/>
                </a:lnTo>
                <a:lnTo>
                  <a:pt x="333518" y="21340"/>
                </a:lnTo>
                <a:lnTo>
                  <a:pt x="379008" y="9643"/>
                </a:lnTo>
                <a:lnTo>
                  <a:pt x="426138" y="2450"/>
                </a:lnTo>
                <a:lnTo>
                  <a:pt x="474671" y="0"/>
                </a:lnTo>
                <a:lnTo>
                  <a:pt x="523203" y="2450"/>
                </a:lnTo>
                <a:lnTo>
                  <a:pt x="570334" y="9643"/>
                </a:lnTo>
                <a:lnTo>
                  <a:pt x="615824" y="21340"/>
                </a:lnTo>
                <a:lnTo>
                  <a:pt x="659434" y="37302"/>
                </a:lnTo>
                <a:lnTo>
                  <a:pt x="700927" y="57290"/>
                </a:lnTo>
                <a:lnTo>
                  <a:pt x="740064" y="81066"/>
                </a:lnTo>
                <a:lnTo>
                  <a:pt x="776606" y="108391"/>
                </a:lnTo>
                <a:lnTo>
                  <a:pt x="810314" y="139028"/>
                </a:lnTo>
                <a:lnTo>
                  <a:pt x="840950" y="172736"/>
                </a:lnTo>
                <a:lnTo>
                  <a:pt x="868276" y="209278"/>
                </a:lnTo>
                <a:lnTo>
                  <a:pt x="892052" y="248414"/>
                </a:lnTo>
                <a:lnTo>
                  <a:pt x="912040" y="289907"/>
                </a:lnTo>
                <a:lnTo>
                  <a:pt x="928002" y="333518"/>
                </a:lnTo>
                <a:lnTo>
                  <a:pt x="939699" y="379008"/>
                </a:lnTo>
                <a:lnTo>
                  <a:pt x="946892" y="426138"/>
                </a:lnTo>
                <a:lnTo>
                  <a:pt x="949342" y="474671"/>
                </a:lnTo>
                <a:lnTo>
                  <a:pt x="946892" y="523203"/>
                </a:lnTo>
                <a:lnTo>
                  <a:pt x="939699" y="570334"/>
                </a:lnTo>
                <a:lnTo>
                  <a:pt x="928002" y="615824"/>
                </a:lnTo>
                <a:lnTo>
                  <a:pt x="912040" y="659434"/>
                </a:lnTo>
                <a:lnTo>
                  <a:pt x="892052" y="700927"/>
                </a:lnTo>
                <a:lnTo>
                  <a:pt x="868276" y="740064"/>
                </a:lnTo>
                <a:lnTo>
                  <a:pt x="840950" y="776606"/>
                </a:lnTo>
                <a:lnTo>
                  <a:pt x="810314" y="810314"/>
                </a:lnTo>
                <a:lnTo>
                  <a:pt x="776606" y="840950"/>
                </a:lnTo>
                <a:lnTo>
                  <a:pt x="740064" y="868276"/>
                </a:lnTo>
                <a:lnTo>
                  <a:pt x="700927" y="892052"/>
                </a:lnTo>
                <a:lnTo>
                  <a:pt x="659434" y="912040"/>
                </a:lnTo>
                <a:lnTo>
                  <a:pt x="615824" y="928002"/>
                </a:lnTo>
                <a:lnTo>
                  <a:pt x="570334" y="939699"/>
                </a:lnTo>
                <a:lnTo>
                  <a:pt x="523203" y="946892"/>
                </a:lnTo>
                <a:lnTo>
                  <a:pt x="474671" y="949342"/>
                </a:lnTo>
                <a:close/>
              </a:path>
            </a:pathLst>
          </a:custGeom>
          <a:solidFill>
            <a:srgbClr val="FFFFFF"/>
          </a:solidFill>
        </p:spPr>
        <p:txBody>
          <a:bodyPr wrap="square" lIns="0" tIns="0" rIns="0" bIns="0" rtlCol="0"/>
          <a:lstStyle/>
          <a:p>
            <a:pPr defTabSz="1041684"/>
            <a:endParaRPr sz="2051">
              <a:solidFill>
                <a:prstClr val="black"/>
              </a:solidFill>
              <a:latin typeface="Calibri"/>
            </a:endParaRPr>
          </a:p>
        </p:txBody>
      </p:sp>
      <p:sp>
        <p:nvSpPr>
          <p:cNvPr id="21" name="object 21"/>
          <p:cNvSpPr/>
          <p:nvPr/>
        </p:nvSpPr>
        <p:spPr>
          <a:xfrm>
            <a:off x="430080" y="3076840"/>
            <a:ext cx="1082233" cy="1082233"/>
          </a:xfrm>
          <a:custGeom>
            <a:avLst/>
            <a:gdLst/>
            <a:ahLst/>
            <a:cxnLst/>
            <a:rect l="l" t="t" r="r" b="b"/>
            <a:pathLst>
              <a:path w="949960" h="949960">
                <a:moveTo>
                  <a:pt x="0" y="474671"/>
                </a:moveTo>
                <a:lnTo>
                  <a:pt x="2450" y="426139"/>
                </a:lnTo>
                <a:lnTo>
                  <a:pt x="9643" y="379008"/>
                </a:lnTo>
                <a:lnTo>
                  <a:pt x="21340" y="333518"/>
                </a:lnTo>
                <a:lnTo>
                  <a:pt x="37302" y="289907"/>
                </a:lnTo>
                <a:lnTo>
                  <a:pt x="57290" y="248414"/>
                </a:lnTo>
                <a:lnTo>
                  <a:pt x="81066" y="209278"/>
                </a:lnTo>
                <a:lnTo>
                  <a:pt x="108391" y="172736"/>
                </a:lnTo>
                <a:lnTo>
                  <a:pt x="139028" y="139028"/>
                </a:lnTo>
                <a:lnTo>
                  <a:pt x="172736" y="108391"/>
                </a:lnTo>
                <a:lnTo>
                  <a:pt x="209278" y="81066"/>
                </a:lnTo>
                <a:lnTo>
                  <a:pt x="248414" y="57290"/>
                </a:lnTo>
                <a:lnTo>
                  <a:pt x="289907" y="37302"/>
                </a:lnTo>
                <a:lnTo>
                  <a:pt x="333518" y="21340"/>
                </a:lnTo>
                <a:lnTo>
                  <a:pt x="379008" y="9643"/>
                </a:lnTo>
                <a:lnTo>
                  <a:pt x="426139" y="2450"/>
                </a:lnTo>
                <a:lnTo>
                  <a:pt x="474671" y="0"/>
                </a:lnTo>
                <a:lnTo>
                  <a:pt x="523203" y="2450"/>
                </a:lnTo>
                <a:lnTo>
                  <a:pt x="570334" y="9643"/>
                </a:lnTo>
                <a:lnTo>
                  <a:pt x="615824" y="21340"/>
                </a:lnTo>
                <a:lnTo>
                  <a:pt x="659434" y="37302"/>
                </a:lnTo>
                <a:lnTo>
                  <a:pt x="700927" y="57290"/>
                </a:lnTo>
                <a:lnTo>
                  <a:pt x="740064" y="81066"/>
                </a:lnTo>
                <a:lnTo>
                  <a:pt x="776606" y="108391"/>
                </a:lnTo>
                <a:lnTo>
                  <a:pt x="810314" y="139028"/>
                </a:lnTo>
                <a:lnTo>
                  <a:pt x="840950" y="172736"/>
                </a:lnTo>
                <a:lnTo>
                  <a:pt x="868276" y="209278"/>
                </a:lnTo>
                <a:lnTo>
                  <a:pt x="892052" y="248414"/>
                </a:lnTo>
                <a:lnTo>
                  <a:pt x="912040" y="289907"/>
                </a:lnTo>
                <a:lnTo>
                  <a:pt x="928002" y="333518"/>
                </a:lnTo>
                <a:lnTo>
                  <a:pt x="939699" y="379008"/>
                </a:lnTo>
                <a:lnTo>
                  <a:pt x="946892" y="426139"/>
                </a:lnTo>
                <a:lnTo>
                  <a:pt x="949342" y="474671"/>
                </a:lnTo>
                <a:lnTo>
                  <a:pt x="946892" y="523203"/>
                </a:lnTo>
                <a:lnTo>
                  <a:pt x="939699" y="570334"/>
                </a:lnTo>
                <a:lnTo>
                  <a:pt x="928002" y="615824"/>
                </a:lnTo>
                <a:lnTo>
                  <a:pt x="912040" y="659434"/>
                </a:lnTo>
                <a:lnTo>
                  <a:pt x="892052" y="700927"/>
                </a:lnTo>
                <a:lnTo>
                  <a:pt x="868276" y="740064"/>
                </a:lnTo>
                <a:lnTo>
                  <a:pt x="840950" y="776606"/>
                </a:lnTo>
                <a:lnTo>
                  <a:pt x="810314" y="810314"/>
                </a:lnTo>
                <a:lnTo>
                  <a:pt x="776606" y="840950"/>
                </a:lnTo>
                <a:lnTo>
                  <a:pt x="740064" y="868276"/>
                </a:lnTo>
                <a:lnTo>
                  <a:pt x="700927" y="892052"/>
                </a:lnTo>
                <a:lnTo>
                  <a:pt x="659434" y="912040"/>
                </a:lnTo>
                <a:lnTo>
                  <a:pt x="615824" y="928002"/>
                </a:lnTo>
                <a:lnTo>
                  <a:pt x="570334" y="939699"/>
                </a:lnTo>
                <a:lnTo>
                  <a:pt x="523203" y="946892"/>
                </a:lnTo>
                <a:lnTo>
                  <a:pt x="474671" y="949342"/>
                </a:lnTo>
                <a:lnTo>
                  <a:pt x="426139" y="946892"/>
                </a:lnTo>
                <a:lnTo>
                  <a:pt x="379008" y="939699"/>
                </a:lnTo>
                <a:lnTo>
                  <a:pt x="333518" y="928002"/>
                </a:lnTo>
                <a:lnTo>
                  <a:pt x="289907" y="912040"/>
                </a:lnTo>
                <a:lnTo>
                  <a:pt x="248414" y="892052"/>
                </a:lnTo>
                <a:lnTo>
                  <a:pt x="209278" y="868276"/>
                </a:lnTo>
                <a:lnTo>
                  <a:pt x="172736" y="840950"/>
                </a:lnTo>
                <a:lnTo>
                  <a:pt x="139028" y="810314"/>
                </a:lnTo>
                <a:lnTo>
                  <a:pt x="108391" y="776606"/>
                </a:lnTo>
                <a:lnTo>
                  <a:pt x="81066" y="740064"/>
                </a:lnTo>
                <a:lnTo>
                  <a:pt x="57290" y="700927"/>
                </a:lnTo>
                <a:lnTo>
                  <a:pt x="37302" y="659434"/>
                </a:lnTo>
                <a:lnTo>
                  <a:pt x="21340" y="615824"/>
                </a:lnTo>
                <a:lnTo>
                  <a:pt x="9643" y="570334"/>
                </a:lnTo>
                <a:lnTo>
                  <a:pt x="2450" y="523203"/>
                </a:lnTo>
                <a:lnTo>
                  <a:pt x="0" y="474671"/>
                </a:lnTo>
                <a:close/>
              </a:path>
            </a:pathLst>
          </a:custGeom>
          <a:ln w="33416">
            <a:solidFill>
              <a:srgbClr val="BEBEBE"/>
            </a:solidFill>
          </a:ln>
        </p:spPr>
        <p:txBody>
          <a:bodyPr wrap="square" lIns="0" tIns="0" rIns="0" bIns="0" rtlCol="0"/>
          <a:lstStyle/>
          <a:p>
            <a:pPr defTabSz="1041684"/>
            <a:endParaRPr sz="2051">
              <a:solidFill>
                <a:prstClr val="black"/>
              </a:solidFill>
              <a:latin typeface="Calibri"/>
            </a:endParaRPr>
          </a:p>
        </p:txBody>
      </p:sp>
      <p:sp>
        <p:nvSpPr>
          <p:cNvPr id="22" name="object 22"/>
          <p:cNvSpPr/>
          <p:nvPr/>
        </p:nvSpPr>
        <p:spPr>
          <a:xfrm>
            <a:off x="664912" y="3319577"/>
            <a:ext cx="638584" cy="638583"/>
          </a:xfrm>
          <a:prstGeom prst="rect">
            <a:avLst/>
          </a:prstGeom>
          <a:blipFill>
            <a:blip r:embed="rId4"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23" name="object 23"/>
          <p:cNvSpPr/>
          <p:nvPr/>
        </p:nvSpPr>
        <p:spPr>
          <a:xfrm>
            <a:off x="580925" y="4684101"/>
            <a:ext cx="772686" cy="772686"/>
          </a:xfrm>
          <a:prstGeom prst="rect">
            <a:avLst/>
          </a:prstGeom>
          <a:blipFill>
            <a:blip r:embed="rId5"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24" name="object 24"/>
          <p:cNvSpPr txBox="1">
            <a:spLocks noGrp="1"/>
          </p:cNvSpPr>
          <p:nvPr>
            <p:ph type="sldNum" sz="quarter" idx="7"/>
          </p:nvPr>
        </p:nvSpPr>
        <p:spPr>
          <a:xfrm>
            <a:off x="10745545" y="7362698"/>
            <a:ext cx="265585" cy="187677"/>
          </a:xfrm>
          <a:prstGeom prst="rect">
            <a:avLst/>
          </a:prstGeom>
        </p:spPr>
        <p:txBody>
          <a:bodyPr vert="horz" wrap="square" lIns="0" tIns="3617" rIns="0" bIns="0" rtlCol="0">
            <a:spAutoFit/>
          </a:bodyPr>
          <a:lstStyle/>
          <a:p>
            <a:pPr marL="28936" defTabSz="1041684">
              <a:spcBef>
                <a:spcPts val="28"/>
              </a:spcBef>
            </a:pPr>
            <a:fld id="{81D60167-4931-47E6-BA6A-407CBD079E47}" type="slidenum">
              <a:rPr spc="6" dirty="0"/>
              <a:pPr marL="28936" defTabSz="1041684">
                <a:spcBef>
                  <a:spcPts val="28"/>
                </a:spcBef>
              </a:pPr>
              <a:t>37</a:t>
            </a:fld>
            <a:endParaRPr spc="6"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71561" y="1318407"/>
            <a:ext cx="7415754" cy="4404166"/>
          </a:xfrm>
          <a:custGeom>
            <a:avLst/>
            <a:gdLst/>
            <a:ahLst/>
            <a:cxnLst/>
            <a:rect l="l" t="t" r="r" b="b"/>
            <a:pathLst>
              <a:path w="6509384" h="3865879">
                <a:moveTo>
                  <a:pt x="6509261" y="3865664"/>
                </a:moveTo>
                <a:lnTo>
                  <a:pt x="628247" y="3865664"/>
                </a:lnTo>
                <a:lnTo>
                  <a:pt x="579150" y="3863774"/>
                </a:lnTo>
                <a:lnTo>
                  <a:pt x="531086" y="3858196"/>
                </a:lnTo>
                <a:lnTo>
                  <a:pt x="484196" y="3849071"/>
                </a:lnTo>
                <a:lnTo>
                  <a:pt x="438618" y="3836538"/>
                </a:lnTo>
                <a:lnTo>
                  <a:pt x="394493" y="3820737"/>
                </a:lnTo>
                <a:lnTo>
                  <a:pt x="351960" y="3801808"/>
                </a:lnTo>
                <a:lnTo>
                  <a:pt x="311159" y="3779889"/>
                </a:lnTo>
                <a:lnTo>
                  <a:pt x="272229" y="3755122"/>
                </a:lnTo>
                <a:lnTo>
                  <a:pt x="235310" y="3727645"/>
                </a:lnTo>
                <a:lnTo>
                  <a:pt x="200543" y="3697598"/>
                </a:lnTo>
                <a:lnTo>
                  <a:pt x="168065" y="3665121"/>
                </a:lnTo>
                <a:lnTo>
                  <a:pt x="138018" y="3630353"/>
                </a:lnTo>
                <a:lnTo>
                  <a:pt x="110541" y="3593434"/>
                </a:lnTo>
                <a:lnTo>
                  <a:pt x="85774" y="3554505"/>
                </a:lnTo>
                <a:lnTo>
                  <a:pt x="63855" y="3513703"/>
                </a:lnTo>
                <a:lnTo>
                  <a:pt x="44926" y="3471170"/>
                </a:lnTo>
                <a:lnTo>
                  <a:pt x="29125" y="3427045"/>
                </a:lnTo>
                <a:lnTo>
                  <a:pt x="16592" y="3381467"/>
                </a:lnTo>
                <a:lnTo>
                  <a:pt x="7467" y="3334577"/>
                </a:lnTo>
                <a:lnTo>
                  <a:pt x="1890" y="3286513"/>
                </a:lnTo>
                <a:lnTo>
                  <a:pt x="0" y="3237416"/>
                </a:lnTo>
                <a:lnTo>
                  <a:pt x="0" y="628247"/>
                </a:lnTo>
                <a:lnTo>
                  <a:pt x="1890" y="579150"/>
                </a:lnTo>
                <a:lnTo>
                  <a:pt x="7467" y="531086"/>
                </a:lnTo>
                <a:lnTo>
                  <a:pt x="16592" y="484196"/>
                </a:lnTo>
                <a:lnTo>
                  <a:pt x="29125" y="438618"/>
                </a:lnTo>
                <a:lnTo>
                  <a:pt x="44926" y="394493"/>
                </a:lnTo>
                <a:lnTo>
                  <a:pt x="63855" y="351960"/>
                </a:lnTo>
                <a:lnTo>
                  <a:pt x="85774" y="311159"/>
                </a:lnTo>
                <a:lnTo>
                  <a:pt x="110541" y="272229"/>
                </a:lnTo>
                <a:lnTo>
                  <a:pt x="138018" y="235310"/>
                </a:lnTo>
                <a:lnTo>
                  <a:pt x="168065" y="200543"/>
                </a:lnTo>
                <a:lnTo>
                  <a:pt x="200543" y="168065"/>
                </a:lnTo>
                <a:lnTo>
                  <a:pt x="235310" y="138018"/>
                </a:lnTo>
                <a:lnTo>
                  <a:pt x="272229" y="110541"/>
                </a:lnTo>
                <a:lnTo>
                  <a:pt x="311159" y="85774"/>
                </a:lnTo>
                <a:lnTo>
                  <a:pt x="351960" y="63855"/>
                </a:lnTo>
                <a:lnTo>
                  <a:pt x="394493" y="44926"/>
                </a:lnTo>
                <a:lnTo>
                  <a:pt x="438618" y="29125"/>
                </a:lnTo>
                <a:lnTo>
                  <a:pt x="484196" y="16592"/>
                </a:lnTo>
                <a:lnTo>
                  <a:pt x="531086" y="7467"/>
                </a:lnTo>
                <a:lnTo>
                  <a:pt x="579150" y="1890"/>
                </a:lnTo>
                <a:lnTo>
                  <a:pt x="628247" y="0"/>
                </a:lnTo>
                <a:lnTo>
                  <a:pt x="6509261" y="0"/>
                </a:lnTo>
                <a:lnTo>
                  <a:pt x="6509261" y="3865664"/>
                </a:lnTo>
                <a:close/>
              </a:path>
            </a:pathLst>
          </a:custGeom>
          <a:solidFill>
            <a:srgbClr val="5B9BD4">
              <a:alpha val="33724"/>
            </a:srgbClr>
          </a:solidFill>
        </p:spPr>
        <p:txBody>
          <a:bodyPr wrap="square" lIns="0" tIns="0" rIns="0" bIns="0" rtlCol="0"/>
          <a:lstStyle/>
          <a:p>
            <a:pPr defTabSz="1041684"/>
            <a:endParaRPr sz="2051">
              <a:solidFill>
                <a:prstClr val="black"/>
              </a:solidFill>
              <a:latin typeface="Calibri"/>
            </a:endParaRPr>
          </a:p>
        </p:txBody>
      </p:sp>
      <p:sp>
        <p:nvSpPr>
          <p:cNvPr id="3" name="object 3"/>
          <p:cNvSpPr txBox="1">
            <a:spLocks noGrp="1"/>
          </p:cNvSpPr>
          <p:nvPr>
            <p:ph type="title"/>
          </p:nvPr>
        </p:nvSpPr>
        <p:spPr>
          <a:xfrm>
            <a:off x="550350" y="144943"/>
            <a:ext cx="6269861" cy="506244"/>
          </a:xfrm>
          <a:prstGeom prst="rect">
            <a:avLst/>
          </a:prstGeom>
        </p:spPr>
        <p:txBody>
          <a:bodyPr vert="horz" wrap="square" lIns="0" tIns="15192" rIns="0" bIns="0" rtlCol="0">
            <a:spAutoFit/>
          </a:bodyPr>
          <a:lstStyle/>
          <a:p>
            <a:pPr marL="14468">
              <a:spcBef>
                <a:spcPts val="120"/>
              </a:spcBef>
            </a:pPr>
            <a:r>
              <a:rPr sz="3190" spc="-6" dirty="0">
                <a:solidFill>
                  <a:srgbClr val="006FC0"/>
                </a:solidFill>
              </a:rPr>
              <a:t>Kolaborasi </a:t>
            </a:r>
            <a:r>
              <a:rPr sz="3190" spc="-17" dirty="0">
                <a:solidFill>
                  <a:srgbClr val="006FC0"/>
                </a:solidFill>
              </a:rPr>
              <a:t>dengan Pihak</a:t>
            </a:r>
            <a:r>
              <a:rPr sz="3190" spc="-256" dirty="0">
                <a:solidFill>
                  <a:srgbClr val="006FC0"/>
                </a:solidFill>
              </a:rPr>
              <a:t> </a:t>
            </a:r>
            <a:r>
              <a:rPr sz="3190" spc="-23" dirty="0">
                <a:solidFill>
                  <a:srgbClr val="006FC0"/>
                </a:solidFill>
              </a:rPr>
              <a:t>Eksternal</a:t>
            </a:r>
            <a:endParaRPr sz="3190"/>
          </a:p>
        </p:txBody>
      </p:sp>
      <p:sp>
        <p:nvSpPr>
          <p:cNvPr id="4" name="object 4"/>
          <p:cNvSpPr/>
          <p:nvPr/>
        </p:nvSpPr>
        <p:spPr>
          <a:xfrm>
            <a:off x="4823" y="2713"/>
            <a:ext cx="251026" cy="812398"/>
          </a:xfrm>
          <a:custGeom>
            <a:avLst/>
            <a:gdLst/>
            <a:ahLst/>
            <a:cxnLst/>
            <a:rect l="l" t="t" r="r" b="b"/>
            <a:pathLst>
              <a:path w="220345" h="713105">
                <a:moveTo>
                  <a:pt x="0" y="0"/>
                </a:moveTo>
                <a:lnTo>
                  <a:pt x="219904" y="0"/>
                </a:lnTo>
                <a:lnTo>
                  <a:pt x="219904" y="713032"/>
                </a:lnTo>
                <a:lnTo>
                  <a:pt x="0" y="713032"/>
                </a:lnTo>
                <a:lnTo>
                  <a:pt x="0" y="0"/>
                </a:lnTo>
                <a:close/>
              </a:path>
            </a:pathLst>
          </a:custGeom>
          <a:solidFill>
            <a:srgbClr val="00AFEF"/>
          </a:solidFill>
        </p:spPr>
        <p:txBody>
          <a:bodyPr wrap="square" lIns="0" tIns="0" rIns="0" bIns="0" rtlCol="0"/>
          <a:lstStyle/>
          <a:p>
            <a:pPr defTabSz="1041684"/>
            <a:endParaRPr sz="2051">
              <a:solidFill>
                <a:prstClr val="black"/>
              </a:solidFill>
              <a:latin typeface="Calibri"/>
            </a:endParaRPr>
          </a:p>
        </p:txBody>
      </p:sp>
      <p:sp>
        <p:nvSpPr>
          <p:cNvPr id="5" name="object 5"/>
          <p:cNvSpPr txBox="1"/>
          <p:nvPr/>
        </p:nvSpPr>
        <p:spPr>
          <a:xfrm>
            <a:off x="5329559" y="1746786"/>
            <a:ext cx="6253223" cy="2968150"/>
          </a:xfrm>
          <a:prstGeom prst="rect">
            <a:avLst/>
          </a:prstGeom>
        </p:spPr>
        <p:txBody>
          <a:bodyPr vert="horz" wrap="square" lIns="0" tIns="13745" rIns="0" bIns="0" rtlCol="0">
            <a:spAutoFit/>
          </a:bodyPr>
          <a:lstStyle/>
          <a:p>
            <a:pPr marL="14468" marR="5787" defTabSz="1041684">
              <a:lnSpc>
                <a:spcPct val="113500"/>
              </a:lnSpc>
              <a:spcBef>
                <a:spcPts val="108"/>
              </a:spcBef>
            </a:pPr>
            <a:r>
              <a:rPr sz="2791" spc="-34" dirty="0">
                <a:solidFill>
                  <a:srgbClr val="252525"/>
                </a:solidFill>
                <a:latin typeface="Arial"/>
                <a:cs typeface="Arial"/>
              </a:rPr>
              <a:t>Sementara </a:t>
            </a:r>
            <a:r>
              <a:rPr sz="2791" spc="-23" dirty="0">
                <a:solidFill>
                  <a:srgbClr val="252525"/>
                </a:solidFill>
                <a:latin typeface="Arial"/>
                <a:cs typeface="Arial"/>
              </a:rPr>
              <a:t>itu, </a:t>
            </a:r>
            <a:r>
              <a:rPr sz="2791" dirty="0">
                <a:solidFill>
                  <a:srgbClr val="252525"/>
                </a:solidFill>
                <a:latin typeface="Arial"/>
                <a:cs typeface="Arial"/>
              </a:rPr>
              <a:t>kolaborasi </a:t>
            </a:r>
            <a:r>
              <a:rPr sz="2791" spc="-17" dirty="0">
                <a:solidFill>
                  <a:srgbClr val="252525"/>
                </a:solidFill>
                <a:latin typeface="Arial"/>
                <a:cs typeface="Arial"/>
              </a:rPr>
              <a:t>dengan </a:t>
            </a:r>
            <a:r>
              <a:rPr sz="2791" dirty="0">
                <a:solidFill>
                  <a:srgbClr val="252525"/>
                </a:solidFill>
                <a:latin typeface="Arial"/>
                <a:cs typeface="Arial"/>
              </a:rPr>
              <a:t>pihak  </a:t>
            </a:r>
            <a:r>
              <a:rPr sz="2791" spc="-11" dirty="0">
                <a:solidFill>
                  <a:srgbClr val="252525"/>
                </a:solidFill>
                <a:latin typeface="Arial"/>
                <a:cs typeface="Arial"/>
              </a:rPr>
              <a:t>eksternal </a:t>
            </a:r>
            <a:r>
              <a:rPr sz="2791" dirty="0">
                <a:solidFill>
                  <a:srgbClr val="252525"/>
                </a:solidFill>
                <a:latin typeface="Arial"/>
                <a:cs typeface="Arial"/>
              </a:rPr>
              <a:t>sangat </a:t>
            </a:r>
            <a:r>
              <a:rPr sz="2791" spc="40" dirty="0">
                <a:solidFill>
                  <a:srgbClr val="252525"/>
                </a:solidFill>
                <a:latin typeface="Arial"/>
                <a:cs typeface="Arial"/>
              </a:rPr>
              <a:t>kita </a:t>
            </a:r>
            <a:r>
              <a:rPr sz="2791" spc="-40" dirty="0">
                <a:solidFill>
                  <a:srgbClr val="252525"/>
                </a:solidFill>
                <a:latin typeface="Arial"/>
                <a:cs typeface="Arial"/>
              </a:rPr>
              <a:t>butuhkan, karena  </a:t>
            </a:r>
            <a:r>
              <a:rPr sz="2791" spc="-6" dirty="0">
                <a:solidFill>
                  <a:srgbClr val="252525"/>
                </a:solidFill>
                <a:latin typeface="Arial"/>
                <a:cs typeface="Arial"/>
              </a:rPr>
              <a:t>untuk </a:t>
            </a:r>
            <a:r>
              <a:rPr sz="2791" spc="11" dirty="0">
                <a:solidFill>
                  <a:srgbClr val="252525"/>
                </a:solidFill>
                <a:latin typeface="Arial"/>
                <a:cs typeface="Arial"/>
              </a:rPr>
              <a:t>mewujudkan </a:t>
            </a:r>
            <a:r>
              <a:rPr sz="2791" spc="-68" dirty="0">
                <a:solidFill>
                  <a:srgbClr val="252525"/>
                </a:solidFill>
                <a:latin typeface="Arial"/>
                <a:cs typeface="Arial"/>
              </a:rPr>
              <a:t>Riset, </a:t>
            </a:r>
            <a:r>
              <a:rPr sz="2791" dirty="0">
                <a:solidFill>
                  <a:srgbClr val="252525"/>
                </a:solidFill>
                <a:latin typeface="Arial"/>
                <a:cs typeface="Arial"/>
              </a:rPr>
              <a:t>Teknologi</a:t>
            </a:r>
            <a:r>
              <a:rPr sz="2791" spc="-273" dirty="0">
                <a:solidFill>
                  <a:srgbClr val="252525"/>
                </a:solidFill>
                <a:latin typeface="Arial"/>
                <a:cs typeface="Arial"/>
              </a:rPr>
              <a:t> </a:t>
            </a:r>
            <a:r>
              <a:rPr sz="2791" spc="-11" dirty="0">
                <a:solidFill>
                  <a:srgbClr val="252525"/>
                </a:solidFill>
                <a:latin typeface="Arial"/>
                <a:cs typeface="Arial"/>
              </a:rPr>
              <a:t>dan  </a:t>
            </a:r>
            <a:r>
              <a:rPr sz="2791" spc="-6" dirty="0">
                <a:solidFill>
                  <a:srgbClr val="252525"/>
                </a:solidFill>
                <a:latin typeface="Arial"/>
                <a:cs typeface="Arial"/>
              </a:rPr>
              <a:t>Pendidikan </a:t>
            </a:r>
            <a:r>
              <a:rPr sz="2791" spc="23" dirty="0">
                <a:solidFill>
                  <a:srgbClr val="252525"/>
                </a:solidFill>
                <a:latin typeface="Arial"/>
                <a:cs typeface="Arial"/>
              </a:rPr>
              <a:t>Tinggi </a:t>
            </a:r>
            <a:r>
              <a:rPr sz="2791" spc="-51" dirty="0">
                <a:solidFill>
                  <a:srgbClr val="252525"/>
                </a:solidFill>
                <a:latin typeface="Arial"/>
                <a:cs typeface="Arial"/>
              </a:rPr>
              <a:t>yang </a:t>
            </a:r>
            <a:r>
              <a:rPr sz="2791" spc="23" dirty="0">
                <a:solidFill>
                  <a:srgbClr val="252525"/>
                </a:solidFill>
                <a:latin typeface="Arial"/>
                <a:cs typeface="Arial"/>
              </a:rPr>
              <a:t>lebih </a:t>
            </a:r>
            <a:r>
              <a:rPr sz="2791" spc="-34" dirty="0">
                <a:solidFill>
                  <a:srgbClr val="252525"/>
                </a:solidFill>
                <a:latin typeface="Arial"/>
                <a:cs typeface="Arial"/>
              </a:rPr>
              <a:t>terbuka,  </a:t>
            </a:r>
            <a:r>
              <a:rPr sz="2791" spc="28" dirty="0">
                <a:solidFill>
                  <a:srgbClr val="252525"/>
                </a:solidFill>
                <a:latin typeface="Arial"/>
                <a:cs typeface="Arial"/>
              </a:rPr>
              <a:t>ﬂeksibel </a:t>
            </a:r>
            <a:r>
              <a:rPr sz="2791" spc="-11" dirty="0">
                <a:solidFill>
                  <a:srgbClr val="252525"/>
                </a:solidFill>
                <a:latin typeface="Arial"/>
                <a:cs typeface="Arial"/>
              </a:rPr>
              <a:t>dan </a:t>
            </a:r>
            <a:r>
              <a:rPr sz="2791" spc="-17" dirty="0">
                <a:solidFill>
                  <a:srgbClr val="252525"/>
                </a:solidFill>
                <a:latin typeface="Arial"/>
                <a:cs typeface="Arial"/>
              </a:rPr>
              <a:t>bermutu</a:t>
            </a:r>
            <a:r>
              <a:rPr sz="2791" spc="-17" dirty="0">
                <a:solidFill>
                  <a:srgbClr val="C00000"/>
                </a:solidFill>
                <a:latin typeface="Arial"/>
                <a:cs typeface="Arial"/>
              </a:rPr>
              <a:t>, </a:t>
            </a:r>
            <a:r>
              <a:rPr sz="2962" spc="51" dirty="0">
                <a:solidFill>
                  <a:srgbClr val="FF0000"/>
                </a:solidFill>
                <a:latin typeface="Arial"/>
                <a:cs typeface="Arial"/>
              </a:rPr>
              <a:t>kita </a:t>
            </a:r>
            <a:r>
              <a:rPr sz="2962" spc="46" dirty="0">
                <a:solidFill>
                  <a:srgbClr val="FF0000"/>
                </a:solidFill>
                <a:latin typeface="Arial"/>
                <a:cs typeface="Arial"/>
              </a:rPr>
              <a:t>tidak </a:t>
            </a:r>
            <a:r>
              <a:rPr sz="2962" spc="28" dirty="0">
                <a:solidFill>
                  <a:srgbClr val="FF0000"/>
                </a:solidFill>
                <a:latin typeface="Arial"/>
                <a:cs typeface="Arial"/>
              </a:rPr>
              <a:t>dapat  </a:t>
            </a:r>
            <a:r>
              <a:rPr sz="2962" spc="-6" dirty="0">
                <a:solidFill>
                  <a:srgbClr val="FF0000"/>
                </a:solidFill>
                <a:latin typeface="Arial"/>
                <a:cs typeface="Arial"/>
              </a:rPr>
              <a:t>bekerja</a:t>
            </a:r>
            <a:r>
              <a:rPr sz="2962" spc="-165" dirty="0">
                <a:solidFill>
                  <a:srgbClr val="FF0000"/>
                </a:solidFill>
                <a:latin typeface="Arial"/>
                <a:cs typeface="Arial"/>
              </a:rPr>
              <a:t> </a:t>
            </a:r>
            <a:r>
              <a:rPr sz="2962" spc="6" dirty="0">
                <a:solidFill>
                  <a:srgbClr val="FF0000"/>
                </a:solidFill>
                <a:latin typeface="Arial"/>
                <a:cs typeface="Arial"/>
              </a:rPr>
              <a:t>sendirian.</a:t>
            </a:r>
            <a:endParaRPr sz="2962">
              <a:solidFill>
                <a:prstClr val="black"/>
              </a:solidFill>
              <a:latin typeface="Arial"/>
              <a:cs typeface="Arial"/>
            </a:endParaRPr>
          </a:p>
        </p:txBody>
      </p:sp>
      <p:sp>
        <p:nvSpPr>
          <p:cNvPr id="6" name="object 6"/>
          <p:cNvSpPr/>
          <p:nvPr/>
        </p:nvSpPr>
        <p:spPr>
          <a:xfrm>
            <a:off x="255347" y="2359999"/>
            <a:ext cx="4641477" cy="4498001"/>
          </a:xfrm>
          <a:prstGeom prst="rect">
            <a:avLst/>
          </a:prstGeom>
          <a:blipFill>
            <a:blip r:embed="rId2" cstate="print"/>
            <a:stretch>
              <a:fillRect/>
            </a:stretch>
          </a:blipFill>
        </p:spPr>
        <p:txBody>
          <a:bodyPr wrap="square" lIns="0" tIns="0" rIns="0" bIns="0" rtlCol="0"/>
          <a:lstStyle/>
          <a:p>
            <a:pPr defTabSz="1041684"/>
            <a:endParaRPr sz="2051">
              <a:solidFill>
                <a:prstClr val="black"/>
              </a:solidFill>
              <a:latin typeface="Calibri"/>
            </a:endParaRPr>
          </a:p>
        </p:txBody>
      </p:sp>
      <p:sp>
        <p:nvSpPr>
          <p:cNvPr id="7" name="object 7"/>
          <p:cNvSpPr txBox="1">
            <a:spLocks noGrp="1"/>
          </p:cNvSpPr>
          <p:nvPr>
            <p:ph type="sldNum" sz="quarter" idx="7"/>
          </p:nvPr>
        </p:nvSpPr>
        <p:spPr>
          <a:xfrm>
            <a:off x="10745545" y="7362698"/>
            <a:ext cx="265585" cy="187677"/>
          </a:xfrm>
          <a:prstGeom prst="rect">
            <a:avLst/>
          </a:prstGeom>
        </p:spPr>
        <p:txBody>
          <a:bodyPr vert="horz" wrap="square" lIns="0" tIns="3617" rIns="0" bIns="0" rtlCol="0">
            <a:spAutoFit/>
          </a:bodyPr>
          <a:lstStyle/>
          <a:p>
            <a:pPr marL="28936" defTabSz="1041684">
              <a:spcBef>
                <a:spcPts val="28"/>
              </a:spcBef>
            </a:pPr>
            <a:fld id="{81D60167-4931-47E6-BA6A-407CBD079E47}" type="slidenum">
              <a:rPr spc="6" dirty="0"/>
              <a:pPr marL="28936" defTabSz="1041684">
                <a:spcBef>
                  <a:spcPts val="28"/>
                </a:spcBef>
              </a:pPr>
              <a:t>38</a:t>
            </a:fld>
            <a:endParaRPr spc="6"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43533" y="2752881"/>
            <a:ext cx="9695714" cy="1386008"/>
          </a:xfrm>
          <a:custGeom>
            <a:avLst/>
            <a:gdLst/>
            <a:ahLst/>
            <a:cxnLst/>
            <a:rect l="l" t="t" r="r" b="b"/>
            <a:pathLst>
              <a:path w="10683240" h="1527175">
                <a:moveTo>
                  <a:pt x="0" y="1527047"/>
                </a:moveTo>
                <a:lnTo>
                  <a:pt x="10683240" y="1527047"/>
                </a:lnTo>
                <a:lnTo>
                  <a:pt x="10683240" y="0"/>
                </a:lnTo>
                <a:lnTo>
                  <a:pt x="0" y="0"/>
                </a:lnTo>
                <a:lnTo>
                  <a:pt x="0" y="1527047"/>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3" name="object 3"/>
          <p:cNvSpPr/>
          <p:nvPr/>
        </p:nvSpPr>
        <p:spPr>
          <a:xfrm>
            <a:off x="1243533" y="2741817"/>
            <a:ext cx="9704358" cy="1405602"/>
          </a:xfrm>
          <a:custGeom>
            <a:avLst/>
            <a:gdLst/>
            <a:ahLst/>
            <a:cxnLst/>
            <a:rect l="l" t="t" r="r" b="b"/>
            <a:pathLst>
              <a:path w="10692765" h="1548764">
                <a:moveTo>
                  <a:pt x="0" y="1536192"/>
                </a:moveTo>
                <a:lnTo>
                  <a:pt x="0" y="1548384"/>
                </a:lnTo>
                <a:lnTo>
                  <a:pt x="10689336" y="1548384"/>
                </a:lnTo>
                <a:lnTo>
                  <a:pt x="10692384" y="1546860"/>
                </a:lnTo>
                <a:lnTo>
                  <a:pt x="10692384" y="1539240"/>
                </a:lnTo>
                <a:lnTo>
                  <a:pt x="3048" y="1539240"/>
                </a:lnTo>
                <a:lnTo>
                  <a:pt x="0" y="1536192"/>
                </a:lnTo>
                <a:close/>
              </a:path>
              <a:path w="10692765" h="1548764">
                <a:moveTo>
                  <a:pt x="3048" y="12191"/>
                </a:moveTo>
                <a:lnTo>
                  <a:pt x="0" y="14477"/>
                </a:lnTo>
                <a:lnTo>
                  <a:pt x="0" y="1536192"/>
                </a:lnTo>
                <a:lnTo>
                  <a:pt x="3048" y="1539240"/>
                </a:lnTo>
                <a:lnTo>
                  <a:pt x="3048" y="12191"/>
                </a:lnTo>
                <a:close/>
              </a:path>
              <a:path w="10692765" h="1548764">
                <a:moveTo>
                  <a:pt x="10671048" y="1527048"/>
                </a:moveTo>
                <a:lnTo>
                  <a:pt x="3048" y="1527048"/>
                </a:lnTo>
                <a:lnTo>
                  <a:pt x="3048" y="1539240"/>
                </a:lnTo>
                <a:lnTo>
                  <a:pt x="10671048" y="1539240"/>
                </a:lnTo>
                <a:lnTo>
                  <a:pt x="10671048" y="1527048"/>
                </a:lnTo>
                <a:close/>
              </a:path>
              <a:path w="10692765" h="1548764">
                <a:moveTo>
                  <a:pt x="10671048" y="12191"/>
                </a:moveTo>
                <a:lnTo>
                  <a:pt x="10671048" y="1539240"/>
                </a:lnTo>
                <a:lnTo>
                  <a:pt x="10683240" y="1527048"/>
                </a:lnTo>
                <a:lnTo>
                  <a:pt x="10692384" y="1527048"/>
                </a:lnTo>
                <a:lnTo>
                  <a:pt x="10692384" y="21336"/>
                </a:lnTo>
                <a:lnTo>
                  <a:pt x="10683240" y="21336"/>
                </a:lnTo>
                <a:lnTo>
                  <a:pt x="10671048" y="12191"/>
                </a:lnTo>
                <a:close/>
              </a:path>
              <a:path w="10692765" h="1548764">
                <a:moveTo>
                  <a:pt x="10692384" y="1527048"/>
                </a:moveTo>
                <a:lnTo>
                  <a:pt x="10683240" y="1527048"/>
                </a:lnTo>
                <a:lnTo>
                  <a:pt x="10671048" y="1539240"/>
                </a:lnTo>
                <a:lnTo>
                  <a:pt x="10692384" y="1539240"/>
                </a:lnTo>
                <a:lnTo>
                  <a:pt x="10692384" y="1527048"/>
                </a:lnTo>
                <a:close/>
              </a:path>
              <a:path w="10692765" h="1548764">
                <a:moveTo>
                  <a:pt x="10671048" y="12191"/>
                </a:moveTo>
                <a:lnTo>
                  <a:pt x="3048" y="12191"/>
                </a:lnTo>
                <a:lnTo>
                  <a:pt x="3048" y="21336"/>
                </a:lnTo>
                <a:lnTo>
                  <a:pt x="10671048" y="21336"/>
                </a:lnTo>
                <a:lnTo>
                  <a:pt x="10671048" y="12191"/>
                </a:lnTo>
                <a:close/>
              </a:path>
              <a:path w="10692765" h="1548764">
                <a:moveTo>
                  <a:pt x="10692384" y="12191"/>
                </a:moveTo>
                <a:lnTo>
                  <a:pt x="10671048" y="12191"/>
                </a:lnTo>
                <a:lnTo>
                  <a:pt x="10683240" y="21336"/>
                </a:lnTo>
                <a:lnTo>
                  <a:pt x="10692384" y="21336"/>
                </a:lnTo>
                <a:lnTo>
                  <a:pt x="10692384" y="12191"/>
                </a:lnTo>
                <a:close/>
              </a:path>
              <a:path w="10692765" h="1548764">
                <a:moveTo>
                  <a:pt x="10689336" y="0"/>
                </a:moveTo>
                <a:lnTo>
                  <a:pt x="0" y="0"/>
                </a:lnTo>
                <a:lnTo>
                  <a:pt x="0" y="14477"/>
                </a:lnTo>
                <a:lnTo>
                  <a:pt x="3048" y="12191"/>
                </a:lnTo>
                <a:lnTo>
                  <a:pt x="10692384" y="12191"/>
                </a:lnTo>
                <a:lnTo>
                  <a:pt x="10692384" y="3048"/>
                </a:lnTo>
                <a:lnTo>
                  <a:pt x="10689336" y="0"/>
                </a:lnTo>
                <a:close/>
              </a:path>
            </a:pathLst>
          </a:custGeom>
          <a:solidFill>
            <a:srgbClr val="375C89"/>
          </a:solidFill>
        </p:spPr>
        <p:txBody>
          <a:bodyPr wrap="square" lIns="0" tIns="0" rIns="0" bIns="0" rtlCol="0"/>
          <a:lstStyle/>
          <a:p>
            <a:pPr defTabSz="829909"/>
            <a:endParaRPr sz="1634">
              <a:solidFill>
                <a:prstClr val="black"/>
              </a:solidFill>
              <a:latin typeface="Calibri"/>
            </a:endParaRPr>
          </a:p>
        </p:txBody>
      </p:sp>
      <p:sp>
        <p:nvSpPr>
          <p:cNvPr id="4" name="object 4"/>
          <p:cNvSpPr/>
          <p:nvPr/>
        </p:nvSpPr>
        <p:spPr>
          <a:xfrm>
            <a:off x="2192356" y="1850162"/>
            <a:ext cx="5433380" cy="3273398"/>
          </a:xfrm>
          <a:custGeom>
            <a:avLst/>
            <a:gdLst/>
            <a:ahLst/>
            <a:cxnLst/>
            <a:rect l="l" t="t" r="r" b="b"/>
            <a:pathLst>
              <a:path w="5986780" h="3606800">
                <a:moveTo>
                  <a:pt x="3404511" y="3594100"/>
                </a:moveTo>
                <a:lnTo>
                  <a:pt x="2582409" y="3594100"/>
                </a:lnTo>
                <a:lnTo>
                  <a:pt x="2640131" y="3606800"/>
                </a:lnTo>
                <a:lnTo>
                  <a:pt x="3346711" y="3606800"/>
                </a:lnTo>
                <a:lnTo>
                  <a:pt x="3404511" y="3594100"/>
                </a:lnTo>
                <a:close/>
              </a:path>
              <a:path w="5986780" h="3606800">
                <a:moveTo>
                  <a:pt x="3519048" y="3581400"/>
                </a:moveTo>
                <a:lnTo>
                  <a:pt x="2468014" y="3581400"/>
                </a:lnTo>
                <a:lnTo>
                  <a:pt x="2525033" y="3594100"/>
                </a:lnTo>
                <a:lnTo>
                  <a:pt x="3461960" y="3594100"/>
                </a:lnTo>
                <a:lnTo>
                  <a:pt x="3519048" y="3581400"/>
                </a:lnTo>
                <a:close/>
              </a:path>
              <a:path w="5986780" h="3606800">
                <a:moveTo>
                  <a:pt x="3632094" y="3568700"/>
                </a:moveTo>
                <a:lnTo>
                  <a:pt x="2355091" y="3568700"/>
                </a:lnTo>
                <a:lnTo>
                  <a:pt x="2411363" y="3581400"/>
                </a:lnTo>
                <a:lnTo>
                  <a:pt x="3575763" y="3581400"/>
                </a:lnTo>
                <a:lnTo>
                  <a:pt x="3632094" y="3568700"/>
                </a:lnTo>
                <a:close/>
              </a:path>
              <a:path w="5986780" h="3606800">
                <a:moveTo>
                  <a:pt x="3798683" y="3543300"/>
                </a:moveTo>
                <a:lnTo>
                  <a:pt x="2188657" y="3543300"/>
                </a:lnTo>
                <a:lnTo>
                  <a:pt x="2299209" y="3568700"/>
                </a:lnTo>
                <a:lnTo>
                  <a:pt x="3688032" y="3568700"/>
                </a:lnTo>
                <a:lnTo>
                  <a:pt x="3798683" y="3543300"/>
                </a:lnTo>
                <a:close/>
              </a:path>
              <a:path w="5986780" h="3606800">
                <a:moveTo>
                  <a:pt x="3853374" y="76200"/>
                </a:moveTo>
                <a:lnTo>
                  <a:pt x="2134009" y="76200"/>
                </a:lnTo>
                <a:lnTo>
                  <a:pt x="2079793" y="88900"/>
                </a:lnTo>
                <a:lnTo>
                  <a:pt x="1613121" y="203200"/>
                </a:lnTo>
                <a:lnTo>
                  <a:pt x="1563830" y="228600"/>
                </a:lnTo>
                <a:lnTo>
                  <a:pt x="1466913" y="254000"/>
                </a:lnTo>
                <a:lnTo>
                  <a:pt x="1419310" y="279400"/>
                </a:lnTo>
                <a:lnTo>
                  <a:pt x="1325866" y="304800"/>
                </a:lnTo>
                <a:lnTo>
                  <a:pt x="1280048" y="330200"/>
                </a:lnTo>
                <a:lnTo>
                  <a:pt x="1234847" y="342900"/>
                </a:lnTo>
                <a:lnTo>
                  <a:pt x="1146337" y="393700"/>
                </a:lnTo>
                <a:lnTo>
                  <a:pt x="1103051" y="406400"/>
                </a:lnTo>
                <a:lnTo>
                  <a:pt x="1018469" y="457200"/>
                </a:lnTo>
                <a:lnTo>
                  <a:pt x="977195" y="469900"/>
                </a:lnTo>
                <a:lnTo>
                  <a:pt x="936613" y="495300"/>
                </a:lnTo>
                <a:lnTo>
                  <a:pt x="896734" y="520700"/>
                </a:lnTo>
                <a:lnTo>
                  <a:pt x="857570" y="546100"/>
                </a:lnTo>
                <a:lnTo>
                  <a:pt x="819130" y="571500"/>
                </a:lnTo>
                <a:lnTo>
                  <a:pt x="781426" y="596900"/>
                </a:lnTo>
                <a:lnTo>
                  <a:pt x="744468" y="622300"/>
                </a:lnTo>
                <a:lnTo>
                  <a:pt x="708268" y="647700"/>
                </a:lnTo>
                <a:lnTo>
                  <a:pt x="672836" y="673100"/>
                </a:lnTo>
                <a:lnTo>
                  <a:pt x="638182" y="698500"/>
                </a:lnTo>
                <a:lnTo>
                  <a:pt x="604318" y="723900"/>
                </a:lnTo>
                <a:lnTo>
                  <a:pt x="571255" y="749300"/>
                </a:lnTo>
                <a:lnTo>
                  <a:pt x="539003" y="774700"/>
                </a:lnTo>
                <a:lnTo>
                  <a:pt x="507573" y="800100"/>
                </a:lnTo>
                <a:lnTo>
                  <a:pt x="476976" y="825500"/>
                </a:lnTo>
                <a:lnTo>
                  <a:pt x="447223" y="863600"/>
                </a:lnTo>
                <a:lnTo>
                  <a:pt x="418325" y="889000"/>
                </a:lnTo>
                <a:lnTo>
                  <a:pt x="390291" y="914400"/>
                </a:lnTo>
                <a:lnTo>
                  <a:pt x="363134" y="952500"/>
                </a:lnTo>
                <a:lnTo>
                  <a:pt x="336864" y="977900"/>
                </a:lnTo>
                <a:lnTo>
                  <a:pt x="311492" y="1003300"/>
                </a:lnTo>
                <a:lnTo>
                  <a:pt x="287028" y="1041400"/>
                </a:lnTo>
                <a:lnTo>
                  <a:pt x="263483" y="1066800"/>
                </a:lnTo>
                <a:lnTo>
                  <a:pt x="240869" y="1092200"/>
                </a:lnTo>
                <a:lnTo>
                  <a:pt x="219196" y="1130300"/>
                </a:lnTo>
                <a:lnTo>
                  <a:pt x="198475" y="1155700"/>
                </a:lnTo>
                <a:lnTo>
                  <a:pt x="178716" y="1193800"/>
                </a:lnTo>
                <a:lnTo>
                  <a:pt x="159931" y="1219200"/>
                </a:lnTo>
                <a:lnTo>
                  <a:pt x="142130" y="1257300"/>
                </a:lnTo>
                <a:lnTo>
                  <a:pt x="125325" y="1295400"/>
                </a:lnTo>
                <a:lnTo>
                  <a:pt x="109525" y="1320800"/>
                </a:lnTo>
                <a:lnTo>
                  <a:pt x="94742" y="1358900"/>
                </a:lnTo>
                <a:lnTo>
                  <a:pt x="80986" y="1384300"/>
                </a:lnTo>
                <a:lnTo>
                  <a:pt x="68269" y="1422400"/>
                </a:lnTo>
                <a:lnTo>
                  <a:pt x="56600" y="1460500"/>
                </a:lnTo>
                <a:lnTo>
                  <a:pt x="45992" y="1485900"/>
                </a:lnTo>
                <a:lnTo>
                  <a:pt x="36455" y="1524000"/>
                </a:lnTo>
                <a:lnTo>
                  <a:pt x="27999" y="1562100"/>
                </a:lnTo>
                <a:lnTo>
                  <a:pt x="20635" y="1600200"/>
                </a:lnTo>
                <a:lnTo>
                  <a:pt x="14375" y="1625600"/>
                </a:lnTo>
                <a:lnTo>
                  <a:pt x="9229" y="1663700"/>
                </a:lnTo>
                <a:lnTo>
                  <a:pt x="5207" y="1701800"/>
                </a:lnTo>
                <a:lnTo>
                  <a:pt x="2321" y="1739900"/>
                </a:lnTo>
                <a:lnTo>
                  <a:pt x="582" y="1778000"/>
                </a:lnTo>
                <a:lnTo>
                  <a:pt x="0" y="1803400"/>
                </a:lnTo>
                <a:lnTo>
                  <a:pt x="582" y="1841500"/>
                </a:lnTo>
                <a:lnTo>
                  <a:pt x="2321" y="1879600"/>
                </a:lnTo>
                <a:lnTo>
                  <a:pt x="5207" y="1917700"/>
                </a:lnTo>
                <a:lnTo>
                  <a:pt x="9229" y="1955800"/>
                </a:lnTo>
                <a:lnTo>
                  <a:pt x="14375" y="1981200"/>
                </a:lnTo>
                <a:lnTo>
                  <a:pt x="20635" y="2019300"/>
                </a:lnTo>
                <a:lnTo>
                  <a:pt x="27999" y="2057400"/>
                </a:lnTo>
                <a:lnTo>
                  <a:pt x="36455" y="2095500"/>
                </a:lnTo>
                <a:lnTo>
                  <a:pt x="45992" y="2120900"/>
                </a:lnTo>
                <a:lnTo>
                  <a:pt x="56600" y="2159000"/>
                </a:lnTo>
                <a:lnTo>
                  <a:pt x="68269" y="2197100"/>
                </a:lnTo>
                <a:lnTo>
                  <a:pt x="80986" y="2222500"/>
                </a:lnTo>
                <a:lnTo>
                  <a:pt x="94742" y="2260600"/>
                </a:lnTo>
                <a:lnTo>
                  <a:pt x="109525" y="2298700"/>
                </a:lnTo>
                <a:lnTo>
                  <a:pt x="125325" y="2324100"/>
                </a:lnTo>
                <a:lnTo>
                  <a:pt x="142130" y="2362200"/>
                </a:lnTo>
                <a:lnTo>
                  <a:pt x="159931" y="2387600"/>
                </a:lnTo>
                <a:lnTo>
                  <a:pt x="178716" y="2425700"/>
                </a:lnTo>
                <a:lnTo>
                  <a:pt x="198475" y="2451100"/>
                </a:lnTo>
                <a:lnTo>
                  <a:pt x="219196" y="2489200"/>
                </a:lnTo>
                <a:lnTo>
                  <a:pt x="240869" y="2514600"/>
                </a:lnTo>
                <a:lnTo>
                  <a:pt x="263483" y="2552700"/>
                </a:lnTo>
                <a:lnTo>
                  <a:pt x="287028" y="2578100"/>
                </a:lnTo>
                <a:lnTo>
                  <a:pt x="311492" y="2616200"/>
                </a:lnTo>
                <a:lnTo>
                  <a:pt x="336864" y="2641600"/>
                </a:lnTo>
                <a:lnTo>
                  <a:pt x="363134" y="2667000"/>
                </a:lnTo>
                <a:lnTo>
                  <a:pt x="390291" y="2705100"/>
                </a:lnTo>
                <a:lnTo>
                  <a:pt x="418325" y="2730500"/>
                </a:lnTo>
                <a:lnTo>
                  <a:pt x="447223" y="2755900"/>
                </a:lnTo>
                <a:lnTo>
                  <a:pt x="476976" y="2781300"/>
                </a:lnTo>
                <a:lnTo>
                  <a:pt x="507573" y="2819400"/>
                </a:lnTo>
                <a:lnTo>
                  <a:pt x="539003" y="2844800"/>
                </a:lnTo>
                <a:lnTo>
                  <a:pt x="571255" y="2870200"/>
                </a:lnTo>
                <a:lnTo>
                  <a:pt x="604318" y="2895600"/>
                </a:lnTo>
                <a:lnTo>
                  <a:pt x="638182" y="2921000"/>
                </a:lnTo>
                <a:lnTo>
                  <a:pt x="672836" y="2946400"/>
                </a:lnTo>
                <a:lnTo>
                  <a:pt x="708268" y="2971800"/>
                </a:lnTo>
                <a:lnTo>
                  <a:pt x="744468" y="2997200"/>
                </a:lnTo>
                <a:lnTo>
                  <a:pt x="781426" y="3022600"/>
                </a:lnTo>
                <a:lnTo>
                  <a:pt x="819130" y="3048000"/>
                </a:lnTo>
                <a:lnTo>
                  <a:pt x="857570" y="3073400"/>
                </a:lnTo>
                <a:lnTo>
                  <a:pt x="896734" y="3098800"/>
                </a:lnTo>
                <a:lnTo>
                  <a:pt x="936613" y="3124200"/>
                </a:lnTo>
                <a:lnTo>
                  <a:pt x="977195" y="3136900"/>
                </a:lnTo>
                <a:lnTo>
                  <a:pt x="1018469" y="3162300"/>
                </a:lnTo>
                <a:lnTo>
                  <a:pt x="1103051" y="3213100"/>
                </a:lnTo>
                <a:lnTo>
                  <a:pt x="1146337" y="3225800"/>
                </a:lnTo>
                <a:lnTo>
                  <a:pt x="1190273" y="3251200"/>
                </a:lnTo>
                <a:lnTo>
                  <a:pt x="1234847" y="3263900"/>
                </a:lnTo>
                <a:lnTo>
                  <a:pt x="1280048" y="3289300"/>
                </a:lnTo>
                <a:lnTo>
                  <a:pt x="1325866" y="3302000"/>
                </a:lnTo>
                <a:lnTo>
                  <a:pt x="1372291" y="3327400"/>
                </a:lnTo>
                <a:lnTo>
                  <a:pt x="1419310" y="3340100"/>
                </a:lnTo>
                <a:lnTo>
                  <a:pt x="1466913" y="3365500"/>
                </a:lnTo>
                <a:lnTo>
                  <a:pt x="1563830" y="3390900"/>
                </a:lnTo>
                <a:lnTo>
                  <a:pt x="1613121" y="3416300"/>
                </a:lnTo>
                <a:lnTo>
                  <a:pt x="1713316" y="3441700"/>
                </a:lnTo>
                <a:lnTo>
                  <a:pt x="2134009" y="3543300"/>
                </a:lnTo>
                <a:lnTo>
                  <a:pt x="3853374" y="3543300"/>
                </a:lnTo>
                <a:lnTo>
                  <a:pt x="4274281" y="3441700"/>
                </a:lnTo>
                <a:lnTo>
                  <a:pt x="4374497" y="3416300"/>
                </a:lnTo>
                <a:lnTo>
                  <a:pt x="4423795" y="3390900"/>
                </a:lnTo>
                <a:lnTo>
                  <a:pt x="4520715" y="3365500"/>
                </a:lnTo>
                <a:lnTo>
                  <a:pt x="4568316" y="3340100"/>
                </a:lnTo>
                <a:lnTo>
                  <a:pt x="4615330" y="3327400"/>
                </a:lnTo>
                <a:lnTo>
                  <a:pt x="4661747" y="3302000"/>
                </a:lnTo>
                <a:lnTo>
                  <a:pt x="4707556" y="3289300"/>
                </a:lnTo>
                <a:lnTo>
                  <a:pt x="4752746" y="3263900"/>
                </a:lnTo>
                <a:lnTo>
                  <a:pt x="4797306" y="3251200"/>
                </a:lnTo>
                <a:lnTo>
                  <a:pt x="4841225" y="3225800"/>
                </a:lnTo>
                <a:lnTo>
                  <a:pt x="4884494" y="3213100"/>
                </a:lnTo>
                <a:lnTo>
                  <a:pt x="4969035" y="3162300"/>
                </a:lnTo>
                <a:lnTo>
                  <a:pt x="5010286" y="3136900"/>
                </a:lnTo>
                <a:lnTo>
                  <a:pt x="5050843" y="3124200"/>
                </a:lnTo>
                <a:lnTo>
                  <a:pt x="5090695" y="3098800"/>
                </a:lnTo>
                <a:lnTo>
                  <a:pt x="5129832" y="3073400"/>
                </a:lnTo>
                <a:lnTo>
                  <a:pt x="5168243" y="3048000"/>
                </a:lnTo>
                <a:lnTo>
                  <a:pt x="5205917" y="3022600"/>
                </a:lnTo>
                <a:lnTo>
                  <a:pt x="5242844" y="2997200"/>
                </a:lnTo>
                <a:lnTo>
                  <a:pt x="5279012" y="2971800"/>
                </a:lnTo>
                <a:lnTo>
                  <a:pt x="5314411" y="2946400"/>
                </a:lnTo>
                <a:lnTo>
                  <a:pt x="5349031" y="2921000"/>
                </a:lnTo>
                <a:lnTo>
                  <a:pt x="5382860" y="2895600"/>
                </a:lnTo>
                <a:lnTo>
                  <a:pt x="5415888" y="2870200"/>
                </a:lnTo>
                <a:lnTo>
                  <a:pt x="5448105" y="2844800"/>
                </a:lnTo>
                <a:lnTo>
                  <a:pt x="5479499" y="2819400"/>
                </a:lnTo>
                <a:lnTo>
                  <a:pt x="5510059" y="2781300"/>
                </a:lnTo>
                <a:lnTo>
                  <a:pt x="5539776" y="2755900"/>
                </a:lnTo>
                <a:lnTo>
                  <a:pt x="5568638" y="2730500"/>
                </a:lnTo>
                <a:lnTo>
                  <a:pt x="5596634" y="2705100"/>
                </a:lnTo>
                <a:lnTo>
                  <a:pt x="5623755" y="2667000"/>
                </a:lnTo>
                <a:lnTo>
                  <a:pt x="5649988" y="2641600"/>
                </a:lnTo>
                <a:lnTo>
                  <a:pt x="5675324" y="2616200"/>
                </a:lnTo>
                <a:lnTo>
                  <a:pt x="5699752" y="2578100"/>
                </a:lnTo>
                <a:lnTo>
                  <a:pt x="5723261" y="2552700"/>
                </a:lnTo>
                <a:lnTo>
                  <a:pt x="5745840" y="2514600"/>
                </a:lnTo>
                <a:lnTo>
                  <a:pt x="5767479" y="2489200"/>
                </a:lnTo>
                <a:lnTo>
                  <a:pt x="5788167" y="2451100"/>
                </a:lnTo>
                <a:lnTo>
                  <a:pt x="5807893" y="2425700"/>
                </a:lnTo>
                <a:lnTo>
                  <a:pt x="5826646" y="2387600"/>
                </a:lnTo>
                <a:lnTo>
                  <a:pt x="5844416" y="2362200"/>
                </a:lnTo>
                <a:lnTo>
                  <a:pt x="5861192" y="2324100"/>
                </a:lnTo>
                <a:lnTo>
                  <a:pt x="5876964" y="2298700"/>
                </a:lnTo>
                <a:lnTo>
                  <a:pt x="5891720" y="2260600"/>
                </a:lnTo>
                <a:lnTo>
                  <a:pt x="5905450" y="2222500"/>
                </a:lnTo>
                <a:lnTo>
                  <a:pt x="5918143" y="2197100"/>
                </a:lnTo>
                <a:lnTo>
                  <a:pt x="5929789" y="2159000"/>
                </a:lnTo>
                <a:lnTo>
                  <a:pt x="5940376" y="2120900"/>
                </a:lnTo>
                <a:lnTo>
                  <a:pt x="5949894" y="2095500"/>
                </a:lnTo>
                <a:lnTo>
                  <a:pt x="5958333" y="2057400"/>
                </a:lnTo>
                <a:lnTo>
                  <a:pt x="5965681" y="2019300"/>
                </a:lnTo>
                <a:lnTo>
                  <a:pt x="5971929" y="1981200"/>
                </a:lnTo>
                <a:lnTo>
                  <a:pt x="5977064" y="1955800"/>
                </a:lnTo>
                <a:lnTo>
                  <a:pt x="5981077" y="1917700"/>
                </a:lnTo>
                <a:lnTo>
                  <a:pt x="5983956" y="1879600"/>
                </a:lnTo>
                <a:lnTo>
                  <a:pt x="5985692" y="1841500"/>
                </a:lnTo>
                <a:lnTo>
                  <a:pt x="5986273" y="1803400"/>
                </a:lnTo>
                <a:lnTo>
                  <a:pt x="5985692" y="1778000"/>
                </a:lnTo>
                <a:lnTo>
                  <a:pt x="5983956" y="1739900"/>
                </a:lnTo>
                <a:lnTo>
                  <a:pt x="5981077" y="1701800"/>
                </a:lnTo>
                <a:lnTo>
                  <a:pt x="5977064" y="1663700"/>
                </a:lnTo>
                <a:lnTo>
                  <a:pt x="5971929" y="1625600"/>
                </a:lnTo>
                <a:lnTo>
                  <a:pt x="5965681" y="1600200"/>
                </a:lnTo>
                <a:lnTo>
                  <a:pt x="5958333" y="1562100"/>
                </a:lnTo>
                <a:lnTo>
                  <a:pt x="5949894" y="1524000"/>
                </a:lnTo>
                <a:lnTo>
                  <a:pt x="5940376" y="1485900"/>
                </a:lnTo>
                <a:lnTo>
                  <a:pt x="5929789" y="1460500"/>
                </a:lnTo>
                <a:lnTo>
                  <a:pt x="5918143" y="1422400"/>
                </a:lnTo>
                <a:lnTo>
                  <a:pt x="5905450" y="1384300"/>
                </a:lnTo>
                <a:lnTo>
                  <a:pt x="5891720" y="1358900"/>
                </a:lnTo>
                <a:lnTo>
                  <a:pt x="5876964" y="1320800"/>
                </a:lnTo>
                <a:lnTo>
                  <a:pt x="5861192" y="1295400"/>
                </a:lnTo>
                <a:lnTo>
                  <a:pt x="5844416" y="1257300"/>
                </a:lnTo>
                <a:lnTo>
                  <a:pt x="5826646" y="1219200"/>
                </a:lnTo>
                <a:lnTo>
                  <a:pt x="5807893" y="1193800"/>
                </a:lnTo>
                <a:lnTo>
                  <a:pt x="5788167" y="1155700"/>
                </a:lnTo>
                <a:lnTo>
                  <a:pt x="5767479" y="1130300"/>
                </a:lnTo>
                <a:lnTo>
                  <a:pt x="5745840" y="1092200"/>
                </a:lnTo>
                <a:lnTo>
                  <a:pt x="5723261" y="1066800"/>
                </a:lnTo>
                <a:lnTo>
                  <a:pt x="5699752" y="1041400"/>
                </a:lnTo>
                <a:lnTo>
                  <a:pt x="5675324" y="1003300"/>
                </a:lnTo>
                <a:lnTo>
                  <a:pt x="5649988" y="977900"/>
                </a:lnTo>
                <a:lnTo>
                  <a:pt x="5623755" y="952500"/>
                </a:lnTo>
                <a:lnTo>
                  <a:pt x="5596634" y="914400"/>
                </a:lnTo>
                <a:lnTo>
                  <a:pt x="5568638" y="889000"/>
                </a:lnTo>
                <a:lnTo>
                  <a:pt x="5539776" y="863600"/>
                </a:lnTo>
                <a:lnTo>
                  <a:pt x="5510059" y="825500"/>
                </a:lnTo>
                <a:lnTo>
                  <a:pt x="5479499" y="800100"/>
                </a:lnTo>
                <a:lnTo>
                  <a:pt x="5448105" y="774700"/>
                </a:lnTo>
                <a:lnTo>
                  <a:pt x="5415888" y="749300"/>
                </a:lnTo>
                <a:lnTo>
                  <a:pt x="5382860" y="723900"/>
                </a:lnTo>
                <a:lnTo>
                  <a:pt x="5349031" y="698500"/>
                </a:lnTo>
                <a:lnTo>
                  <a:pt x="5314411" y="673100"/>
                </a:lnTo>
                <a:lnTo>
                  <a:pt x="5279012" y="647700"/>
                </a:lnTo>
                <a:lnTo>
                  <a:pt x="5242844" y="622300"/>
                </a:lnTo>
                <a:lnTo>
                  <a:pt x="5205917" y="596900"/>
                </a:lnTo>
                <a:lnTo>
                  <a:pt x="5168243" y="571500"/>
                </a:lnTo>
                <a:lnTo>
                  <a:pt x="5129832" y="546100"/>
                </a:lnTo>
                <a:lnTo>
                  <a:pt x="5090695" y="520700"/>
                </a:lnTo>
                <a:lnTo>
                  <a:pt x="5050843" y="495300"/>
                </a:lnTo>
                <a:lnTo>
                  <a:pt x="5010286" y="469900"/>
                </a:lnTo>
                <a:lnTo>
                  <a:pt x="4969035" y="457200"/>
                </a:lnTo>
                <a:lnTo>
                  <a:pt x="4884494" y="406400"/>
                </a:lnTo>
                <a:lnTo>
                  <a:pt x="4841225" y="393700"/>
                </a:lnTo>
                <a:lnTo>
                  <a:pt x="4752746" y="342900"/>
                </a:lnTo>
                <a:lnTo>
                  <a:pt x="4707556" y="330200"/>
                </a:lnTo>
                <a:lnTo>
                  <a:pt x="4661747" y="304800"/>
                </a:lnTo>
                <a:lnTo>
                  <a:pt x="4568316" y="279400"/>
                </a:lnTo>
                <a:lnTo>
                  <a:pt x="4520715" y="254000"/>
                </a:lnTo>
                <a:lnTo>
                  <a:pt x="4423795" y="228600"/>
                </a:lnTo>
                <a:lnTo>
                  <a:pt x="4374497" y="203200"/>
                </a:lnTo>
                <a:lnTo>
                  <a:pt x="3907629" y="88900"/>
                </a:lnTo>
                <a:lnTo>
                  <a:pt x="3853374" y="76200"/>
                </a:lnTo>
                <a:close/>
              </a:path>
              <a:path w="5986780" h="3606800">
                <a:moveTo>
                  <a:pt x="3688032" y="50800"/>
                </a:moveTo>
                <a:lnTo>
                  <a:pt x="2299209" y="50800"/>
                </a:lnTo>
                <a:lnTo>
                  <a:pt x="2188657" y="76200"/>
                </a:lnTo>
                <a:lnTo>
                  <a:pt x="3798683" y="76200"/>
                </a:lnTo>
                <a:lnTo>
                  <a:pt x="3688032" y="50800"/>
                </a:lnTo>
                <a:close/>
              </a:path>
              <a:path w="5986780" h="3606800">
                <a:moveTo>
                  <a:pt x="3575763" y="38100"/>
                </a:moveTo>
                <a:lnTo>
                  <a:pt x="2411363" y="38100"/>
                </a:lnTo>
                <a:lnTo>
                  <a:pt x="2355091" y="50800"/>
                </a:lnTo>
                <a:lnTo>
                  <a:pt x="3632094" y="50800"/>
                </a:lnTo>
                <a:lnTo>
                  <a:pt x="3575763" y="38100"/>
                </a:lnTo>
                <a:close/>
              </a:path>
              <a:path w="5986780" h="3606800">
                <a:moveTo>
                  <a:pt x="3461960" y="25400"/>
                </a:moveTo>
                <a:lnTo>
                  <a:pt x="2525033" y="25400"/>
                </a:lnTo>
                <a:lnTo>
                  <a:pt x="2468014" y="38100"/>
                </a:lnTo>
                <a:lnTo>
                  <a:pt x="3519048" y="38100"/>
                </a:lnTo>
                <a:lnTo>
                  <a:pt x="3461960" y="25400"/>
                </a:lnTo>
                <a:close/>
              </a:path>
              <a:path w="5986780" h="3606800">
                <a:moveTo>
                  <a:pt x="3346711" y="12700"/>
                </a:moveTo>
                <a:lnTo>
                  <a:pt x="2640131" y="12700"/>
                </a:lnTo>
                <a:lnTo>
                  <a:pt x="2582409" y="25400"/>
                </a:lnTo>
                <a:lnTo>
                  <a:pt x="3404511" y="25400"/>
                </a:lnTo>
                <a:lnTo>
                  <a:pt x="3346711" y="12700"/>
                </a:lnTo>
                <a:close/>
              </a:path>
              <a:path w="5986780" h="3606800">
                <a:moveTo>
                  <a:pt x="3112213" y="0"/>
                </a:moveTo>
                <a:lnTo>
                  <a:pt x="2874270" y="0"/>
                </a:lnTo>
                <a:lnTo>
                  <a:pt x="2815270" y="12700"/>
                </a:lnTo>
                <a:lnTo>
                  <a:pt x="3171311" y="12700"/>
                </a:lnTo>
                <a:lnTo>
                  <a:pt x="3112213" y="0"/>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5" name="object 5"/>
          <p:cNvSpPr/>
          <p:nvPr/>
        </p:nvSpPr>
        <p:spPr>
          <a:xfrm>
            <a:off x="3437171" y="2019826"/>
            <a:ext cx="2940526" cy="2932226"/>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6" name="object 6"/>
          <p:cNvSpPr txBox="1"/>
          <p:nvPr/>
        </p:nvSpPr>
        <p:spPr>
          <a:xfrm>
            <a:off x="3953999" y="2813278"/>
            <a:ext cx="1914477" cy="1236846"/>
          </a:xfrm>
          <a:prstGeom prst="rect">
            <a:avLst/>
          </a:prstGeom>
        </p:spPr>
        <p:txBody>
          <a:bodyPr vert="horz" wrap="square" lIns="0" tIns="11526" rIns="0" bIns="0" rtlCol="0">
            <a:spAutoFit/>
          </a:bodyPr>
          <a:lstStyle/>
          <a:p>
            <a:pPr marL="694473" defTabSz="829909">
              <a:spcBef>
                <a:spcPts val="91"/>
              </a:spcBef>
            </a:pPr>
            <a:r>
              <a:rPr sz="3812" spc="-743" dirty="0">
                <a:solidFill>
                  <a:srgbClr val="FFFFFF"/>
                </a:solidFill>
                <a:latin typeface="Arial"/>
                <a:cs typeface="Arial"/>
              </a:rPr>
              <a:t>PJJ</a:t>
            </a:r>
            <a:endParaRPr sz="3812">
              <a:solidFill>
                <a:prstClr val="black"/>
              </a:solidFill>
              <a:latin typeface="Arial"/>
              <a:cs typeface="Arial"/>
            </a:endParaRPr>
          </a:p>
          <a:p>
            <a:pPr marL="11527" marR="4611" indent="320437" defTabSz="829909">
              <a:lnSpc>
                <a:spcPct val="127099"/>
              </a:lnSpc>
              <a:spcBef>
                <a:spcPts val="1257"/>
              </a:spcBef>
            </a:pPr>
            <a:r>
              <a:rPr sz="1271" spc="-68" dirty="0">
                <a:solidFill>
                  <a:srgbClr val="FFFFFF"/>
                </a:solidFill>
                <a:latin typeface="Arial"/>
                <a:cs typeface="Arial"/>
              </a:rPr>
              <a:t>(Ketentuan </a:t>
            </a:r>
            <a:r>
              <a:rPr sz="1271" spc="-64" dirty="0">
                <a:solidFill>
                  <a:srgbClr val="FFFFFF"/>
                </a:solidFill>
                <a:latin typeface="Arial"/>
                <a:cs typeface="Arial"/>
              </a:rPr>
              <a:t>Umum:  </a:t>
            </a:r>
            <a:r>
              <a:rPr sz="1271" spc="-41" dirty="0">
                <a:solidFill>
                  <a:srgbClr val="FFFFFF"/>
                </a:solidFill>
                <a:latin typeface="Arial"/>
                <a:cs typeface="Arial"/>
              </a:rPr>
              <a:t>definisi, </a:t>
            </a:r>
            <a:r>
              <a:rPr sz="1271" spc="-36" dirty="0">
                <a:solidFill>
                  <a:srgbClr val="FFFFFF"/>
                </a:solidFill>
                <a:latin typeface="Arial"/>
                <a:cs typeface="Arial"/>
              </a:rPr>
              <a:t>tujuan,</a:t>
            </a:r>
            <a:r>
              <a:rPr sz="1271" spc="-5" dirty="0">
                <a:solidFill>
                  <a:srgbClr val="FFFFFF"/>
                </a:solidFill>
                <a:latin typeface="Arial"/>
                <a:cs typeface="Arial"/>
              </a:rPr>
              <a:t> </a:t>
            </a:r>
            <a:r>
              <a:rPr sz="1271" spc="-45" dirty="0">
                <a:solidFill>
                  <a:srgbClr val="FFFFFF"/>
                </a:solidFill>
                <a:latin typeface="Arial"/>
                <a:cs typeface="Arial"/>
              </a:rPr>
              <a:t>karakteristik)</a:t>
            </a:r>
            <a:endParaRPr sz="1271">
              <a:solidFill>
                <a:prstClr val="black"/>
              </a:solidFill>
              <a:latin typeface="Arial"/>
              <a:cs typeface="Arial"/>
            </a:endParaRPr>
          </a:p>
        </p:txBody>
      </p:sp>
      <p:sp>
        <p:nvSpPr>
          <p:cNvPr id="7" name="object 7"/>
          <p:cNvSpPr/>
          <p:nvPr/>
        </p:nvSpPr>
        <p:spPr>
          <a:xfrm>
            <a:off x="4170226" y="846935"/>
            <a:ext cx="1477179" cy="1479944"/>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8" name="object 8"/>
          <p:cNvSpPr txBox="1"/>
          <p:nvPr/>
        </p:nvSpPr>
        <p:spPr>
          <a:xfrm>
            <a:off x="4413197" y="1009681"/>
            <a:ext cx="990088" cy="1107479"/>
          </a:xfrm>
          <a:prstGeom prst="rect">
            <a:avLst/>
          </a:prstGeom>
        </p:spPr>
        <p:txBody>
          <a:bodyPr vert="horz" wrap="square" lIns="0" tIns="29968" rIns="0" bIns="0" rtlCol="0">
            <a:spAutoFit/>
          </a:bodyPr>
          <a:lstStyle/>
          <a:p>
            <a:pPr marL="160795" marR="152726" algn="ctr" defTabSz="829909">
              <a:lnSpc>
                <a:spcPts val="1398"/>
              </a:lnSpc>
              <a:spcBef>
                <a:spcPts val="236"/>
              </a:spcBef>
            </a:pPr>
            <a:r>
              <a:rPr sz="1271" b="1" spc="-127" dirty="0">
                <a:solidFill>
                  <a:prstClr val="black"/>
                </a:solidFill>
                <a:latin typeface="Arial"/>
                <a:cs typeface="Arial"/>
              </a:rPr>
              <a:t>Lingkup </a:t>
            </a:r>
            <a:r>
              <a:rPr sz="1271" b="1" spc="-27" dirty="0">
                <a:solidFill>
                  <a:prstClr val="black"/>
                </a:solidFill>
                <a:latin typeface="Arial"/>
                <a:cs typeface="Arial"/>
              </a:rPr>
              <a:t>&amp;  </a:t>
            </a:r>
            <a:r>
              <a:rPr sz="1271" b="1" spc="-100" dirty="0">
                <a:solidFill>
                  <a:prstClr val="black"/>
                </a:solidFill>
                <a:latin typeface="Arial"/>
                <a:cs typeface="Arial"/>
              </a:rPr>
              <a:t>Modus</a:t>
            </a:r>
            <a:endParaRPr sz="1271">
              <a:solidFill>
                <a:prstClr val="black"/>
              </a:solidFill>
              <a:latin typeface="Arial"/>
              <a:cs typeface="Arial"/>
            </a:endParaRPr>
          </a:p>
          <a:p>
            <a:pPr marL="11527" marR="4611" algn="ctr" defTabSz="829909">
              <a:lnSpc>
                <a:spcPts val="1044"/>
              </a:lnSpc>
              <a:spcBef>
                <a:spcPts val="558"/>
              </a:spcBef>
            </a:pPr>
            <a:r>
              <a:rPr sz="953" spc="-45" dirty="0">
                <a:solidFill>
                  <a:prstClr val="black"/>
                </a:solidFill>
                <a:latin typeface="Arial"/>
                <a:cs typeface="Arial"/>
              </a:rPr>
              <a:t>{MK </a:t>
            </a:r>
            <a:r>
              <a:rPr sz="953" spc="-54" dirty="0">
                <a:solidFill>
                  <a:prstClr val="black"/>
                </a:solidFill>
                <a:latin typeface="Arial"/>
                <a:cs typeface="Arial"/>
              </a:rPr>
              <a:t>(sd </a:t>
            </a:r>
            <a:r>
              <a:rPr sz="953" spc="-73" dirty="0">
                <a:solidFill>
                  <a:prstClr val="black"/>
                </a:solidFill>
                <a:latin typeface="Arial"/>
                <a:cs typeface="Arial"/>
              </a:rPr>
              <a:t>50%),</a:t>
            </a:r>
            <a:r>
              <a:rPr sz="953" spc="-100" dirty="0">
                <a:solidFill>
                  <a:prstClr val="black"/>
                </a:solidFill>
                <a:latin typeface="Arial"/>
                <a:cs typeface="Arial"/>
              </a:rPr>
              <a:t> </a:t>
            </a:r>
            <a:r>
              <a:rPr sz="953" spc="-45" dirty="0">
                <a:solidFill>
                  <a:prstClr val="black"/>
                </a:solidFill>
                <a:latin typeface="Arial"/>
                <a:cs typeface="Arial"/>
              </a:rPr>
              <a:t>Prodi  </a:t>
            </a:r>
            <a:r>
              <a:rPr sz="953" spc="-68" dirty="0">
                <a:solidFill>
                  <a:prstClr val="black"/>
                </a:solidFill>
                <a:latin typeface="Arial"/>
                <a:cs typeface="Arial"/>
              </a:rPr>
              <a:t>(&gt;50%), </a:t>
            </a:r>
            <a:r>
              <a:rPr sz="953" spc="-27" dirty="0">
                <a:solidFill>
                  <a:prstClr val="black"/>
                </a:solidFill>
                <a:latin typeface="Arial"/>
                <a:cs typeface="Arial"/>
              </a:rPr>
              <a:t>alih</a:t>
            </a:r>
            <a:r>
              <a:rPr sz="953" spc="-32" dirty="0">
                <a:solidFill>
                  <a:prstClr val="black"/>
                </a:solidFill>
                <a:latin typeface="Arial"/>
                <a:cs typeface="Arial"/>
              </a:rPr>
              <a:t> </a:t>
            </a:r>
            <a:r>
              <a:rPr sz="953" spc="-27" dirty="0">
                <a:solidFill>
                  <a:prstClr val="black"/>
                </a:solidFill>
                <a:latin typeface="Arial"/>
                <a:cs typeface="Arial"/>
              </a:rPr>
              <a:t>kredit</a:t>
            </a:r>
            <a:endParaRPr sz="953">
              <a:solidFill>
                <a:prstClr val="black"/>
              </a:solidFill>
              <a:latin typeface="Arial"/>
              <a:cs typeface="Arial"/>
            </a:endParaRPr>
          </a:p>
          <a:p>
            <a:pPr marL="102586" marR="93941" indent="576" algn="ctr" defTabSz="829909">
              <a:lnSpc>
                <a:spcPts val="1044"/>
              </a:lnSpc>
              <a:spcBef>
                <a:spcPts val="5"/>
              </a:spcBef>
            </a:pPr>
            <a:r>
              <a:rPr sz="953" spc="-77" dirty="0">
                <a:solidFill>
                  <a:prstClr val="black"/>
                </a:solidFill>
                <a:latin typeface="Arial"/>
                <a:cs typeface="Arial"/>
              </a:rPr>
              <a:t>40%, </a:t>
            </a:r>
            <a:r>
              <a:rPr sz="953" spc="-45" dirty="0">
                <a:solidFill>
                  <a:prstClr val="black"/>
                </a:solidFill>
                <a:latin typeface="Arial"/>
                <a:cs typeface="Arial"/>
              </a:rPr>
              <a:t>modus  </a:t>
            </a:r>
            <a:r>
              <a:rPr sz="953" spc="-68" dirty="0">
                <a:solidFill>
                  <a:prstClr val="black"/>
                </a:solidFill>
                <a:latin typeface="Arial"/>
                <a:cs typeface="Arial"/>
              </a:rPr>
              <a:t>Tunggal,</a:t>
            </a:r>
            <a:r>
              <a:rPr sz="953" spc="-109" dirty="0">
                <a:solidFill>
                  <a:prstClr val="black"/>
                </a:solidFill>
                <a:latin typeface="Arial"/>
                <a:cs typeface="Arial"/>
              </a:rPr>
              <a:t> </a:t>
            </a:r>
            <a:r>
              <a:rPr sz="953" spc="-64" dirty="0">
                <a:solidFill>
                  <a:prstClr val="black"/>
                </a:solidFill>
                <a:latin typeface="Arial"/>
                <a:cs typeface="Arial"/>
              </a:rPr>
              <a:t>Ganda,  </a:t>
            </a:r>
            <a:r>
              <a:rPr sz="953" spc="-54" dirty="0">
                <a:solidFill>
                  <a:prstClr val="black"/>
                </a:solidFill>
                <a:latin typeface="Arial"/>
                <a:cs typeface="Arial"/>
              </a:rPr>
              <a:t>Konsorsium}</a:t>
            </a:r>
            <a:endParaRPr sz="953">
              <a:solidFill>
                <a:prstClr val="black"/>
              </a:solidFill>
              <a:latin typeface="Arial"/>
              <a:cs typeface="Arial"/>
            </a:endParaRPr>
          </a:p>
        </p:txBody>
      </p:sp>
      <p:sp>
        <p:nvSpPr>
          <p:cNvPr id="9" name="object 9"/>
          <p:cNvSpPr/>
          <p:nvPr/>
        </p:nvSpPr>
        <p:spPr>
          <a:xfrm>
            <a:off x="5509093" y="1402951"/>
            <a:ext cx="1479945" cy="1479944"/>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0" name="object 10"/>
          <p:cNvSpPr txBox="1"/>
          <p:nvPr/>
        </p:nvSpPr>
        <p:spPr>
          <a:xfrm>
            <a:off x="5754828" y="1753803"/>
            <a:ext cx="993546" cy="748406"/>
          </a:xfrm>
          <a:prstGeom prst="rect">
            <a:avLst/>
          </a:prstGeom>
        </p:spPr>
        <p:txBody>
          <a:bodyPr vert="horz" wrap="square" lIns="0" tIns="29968" rIns="0" bIns="0" rtlCol="0">
            <a:spAutoFit/>
          </a:bodyPr>
          <a:lstStyle/>
          <a:p>
            <a:pPr marL="10950" marR="4611" indent="576" algn="ctr" defTabSz="829909">
              <a:lnSpc>
                <a:spcPts val="1398"/>
              </a:lnSpc>
              <a:spcBef>
                <a:spcPts val="236"/>
              </a:spcBef>
            </a:pPr>
            <a:r>
              <a:rPr sz="1271" b="1" spc="-103" dirty="0">
                <a:solidFill>
                  <a:prstClr val="black"/>
                </a:solidFill>
                <a:latin typeface="Arial"/>
                <a:cs typeface="Arial"/>
              </a:rPr>
              <a:t>Capaian </a:t>
            </a:r>
            <a:r>
              <a:rPr sz="1271" b="1" spc="-95" dirty="0">
                <a:solidFill>
                  <a:prstClr val="black"/>
                </a:solidFill>
                <a:latin typeface="Arial"/>
                <a:cs typeface="Arial"/>
              </a:rPr>
              <a:t>dan  </a:t>
            </a:r>
            <a:r>
              <a:rPr sz="1271" b="1" spc="-195" dirty="0">
                <a:solidFill>
                  <a:prstClr val="black"/>
                </a:solidFill>
                <a:latin typeface="Arial"/>
                <a:cs typeface="Arial"/>
              </a:rPr>
              <a:t>P</a:t>
            </a:r>
            <a:r>
              <a:rPr sz="1271" b="1" spc="-77" dirty="0">
                <a:solidFill>
                  <a:prstClr val="black"/>
                </a:solidFill>
                <a:latin typeface="Arial"/>
                <a:cs typeface="Arial"/>
              </a:rPr>
              <a:t>e</a:t>
            </a:r>
            <a:r>
              <a:rPr sz="1271" b="1" spc="-127" dirty="0">
                <a:solidFill>
                  <a:prstClr val="black"/>
                </a:solidFill>
                <a:latin typeface="Arial"/>
                <a:cs typeface="Arial"/>
              </a:rPr>
              <a:t>n</a:t>
            </a:r>
            <a:r>
              <a:rPr sz="1271" b="1" spc="-141" dirty="0">
                <a:solidFill>
                  <a:prstClr val="black"/>
                </a:solidFill>
                <a:latin typeface="Arial"/>
                <a:cs typeface="Arial"/>
              </a:rPr>
              <a:t>y</a:t>
            </a:r>
            <a:r>
              <a:rPr sz="1271" b="1" spc="-77" dirty="0">
                <a:solidFill>
                  <a:prstClr val="black"/>
                </a:solidFill>
                <a:latin typeface="Arial"/>
                <a:cs typeface="Arial"/>
              </a:rPr>
              <a:t>e</a:t>
            </a:r>
            <a:r>
              <a:rPr sz="1271" b="1" spc="-54" dirty="0">
                <a:solidFill>
                  <a:prstClr val="black"/>
                </a:solidFill>
                <a:latin typeface="Arial"/>
                <a:cs typeface="Arial"/>
              </a:rPr>
              <a:t>l</a:t>
            </a:r>
            <a:r>
              <a:rPr sz="1271" b="1" spc="-77" dirty="0">
                <a:solidFill>
                  <a:prstClr val="black"/>
                </a:solidFill>
                <a:latin typeface="Arial"/>
                <a:cs typeface="Arial"/>
              </a:rPr>
              <a:t>e</a:t>
            </a:r>
            <a:r>
              <a:rPr sz="1271" b="1" spc="-103" dirty="0">
                <a:solidFill>
                  <a:prstClr val="black"/>
                </a:solidFill>
                <a:latin typeface="Arial"/>
                <a:cs typeface="Arial"/>
              </a:rPr>
              <a:t>n</a:t>
            </a:r>
            <a:r>
              <a:rPr sz="1271" b="1" spc="-172" dirty="0">
                <a:solidFill>
                  <a:prstClr val="black"/>
                </a:solidFill>
                <a:latin typeface="Arial"/>
                <a:cs typeface="Arial"/>
              </a:rPr>
              <a:t>g</a:t>
            </a:r>
            <a:r>
              <a:rPr sz="1271" b="1" spc="-195" dirty="0">
                <a:solidFill>
                  <a:prstClr val="black"/>
                </a:solidFill>
                <a:latin typeface="Arial"/>
                <a:cs typeface="Arial"/>
              </a:rPr>
              <a:t>g</a:t>
            </a:r>
            <a:r>
              <a:rPr sz="1271" b="1" spc="-82" dirty="0">
                <a:solidFill>
                  <a:prstClr val="black"/>
                </a:solidFill>
                <a:latin typeface="Arial"/>
                <a:cs typeface="Arial"/>
              </a:rPr>
              <a:t>a</a:t>
            </a:r>
            <a:r>
              <a:rPr sz="1271" b="1" spc="-64" dirty="0">
                <a:solidFill>
                  <a:prstClr val="black"/>
                </a:solidFill>
                <a:latin typeface="Arial"/>
                <a:cs typeface="Arial"/>
              </a:rPr>
              <a:t>r</a:t>
            </a:r>
            <a:r>
              <a:rPr sz="1271" b="1" spc="-59" dirty="0">
                <a:solidFill>
                  <a:prstClr val="black"/>
                </a:solidFill>
                <a:latin typeface="Arial"/>
                <a:cs typeface="Arial"/>
              </a:rPr>
              <a:t>a  </a:t>
            </a:r>
            <a:r>
              <a:rPr sz="1271" b="1" spc="-91" dirty="0">
                <a:solidFill>
                  <a:prstClr val="black"/>
                </a:solidFill>
                <a:latin typeface="Arial"/>
                <a:cs typeface="Arial"/>
              </a:rPr>
              <a:t>an         </a:t>
            </a:r>
            <a:r>
              <a:rPr sz="1271" b="1" spc="-86" dirty="0">
                <a:solidFill>
                  <a:prstClr val="black"/>
                </a:solidFill>
                <a:latin typeface="Arial"/>
                <a:cs typeface="Arial"/>
              </a:rPr>
              <a:t>Pembelajaran</a:t>
            </a:r>
            <a:endParaRPr sz="1271">
              <a:solidFill>
                <a:prstClr val="black"/>
              </a:solidFill>
              <a:latin typeface="Arial"/>
              <a:cs typeface="Arial"/>
            </a:endParaRPr>
          </a:p>
        </p:txBody>
      </p:sp>
      <p:sp>
        <p:nvSpPr>
          <p:cNvPr id="11" name="object 11"/>
          <p:cNvSpPr/>
          <p:nvPr/>
        </p:nvSpPr>
        <p:spPr>
          <a:xfrm>
            <a:off x="6067875" y="2744582"/>
            <a:ext cx="1477179" cy="1479945"/>
          </a:xfrm>
          <a:prstGeom prst="rect">
            <a:avLst/>
          </a:prstGeom>
          <a:blipFill>
            <a:blip r:embed="rId5"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2" name="object 12"/>
          <p:cNvSpPr txBox="1"/>
          <p:nvPr/>
        </p:nvSpPr>
        <p:spPr>
          <a:xfrm>
            <a:off x="6330209" y="2884094"/>
            <a:ext cx="949747" cy="1119371"/>
          </a:xfrm>
          <a:prstGeom prst="rect">
            <a:avLst/>
          </a:prstGeom>
        </p:spPr>
        <p:txBody>
          <a:bodyPr vert="horz" wrap="square" lIns="0" tIns="63970" rIns="0" bIns="0" rtlCol="0">
            <a:spAutoFit/>
          </a:bodyPr>
          <a:lstStyle/>
          <a:p>
            <a:pPr marL="296232" defTabSz="829909">
              <a:spcBef>
                <a:spcPts val="504"/>
              </a:spcBef>
            </a:pPr>
            <a:r>
              <a:rPr sz="1271" b="1" spc="-109" dirty="0">
                <a:solidFill>
                  <a:prstClr val="black"/>
                </a:solidFill>
                <a:latin typeface="Arial"/>
                <a:cs typeface="Arial"/>
              </a:rPr>
              <a:t>SDM:</a:t>
            </a:r>
            <a:endParaRPr sz="1271">
              <a:solidFill>
                <a:prstClr val="black"/>
              </a:solidFill>
              <a:latin typeface="Arial"/>
              <a:cs typeface="Arial"/>
            </a:endParaRPr>
          </a:p>
          <a:p>
            <a:pPr marL="11527" marR="4611" indent="74346" defTabSz="829909">
              <a:lnSpc>
                <a:spcPts val="1398"/>
              </a:lnSpc>
              <a:spcBef>
                <a:spcPts val="567"/>
              </a:spcBef>
              <a:buFontTx/>
              <a:buAutoNum type="arabicPeriod"/>
              <a:tabLst>
                <a:tab pos="246668" algn="l"/>
              </a:tabLst>
            </a:pPr>
            <a:r>
              <a:rPr sz="1271" b="1" spc="-95" dirty="0">
                <a:solidFill>
                  <a:prstClr val="black"/>
                </a:solidFill>
                <a:latin typeface="Arial"/>
                <a:cs typeface="Arial"/>
              </a:rPr>
              <a:t>Pendidik:  </a:t>
            </a:r>
            <a:r>
              <a:rPr sz="1271" b="1" spc="-118" dirty="0">
                <a:solidFill>
                  <a:prstClr val="black"/>
                </a:solidFill>
                <a:latin typeface="Arial"/>
                <a:cs typeface="Arial"/>
              </a:rPr>
              <a:t>dosen </a:t>
            </a:r>
            <a:r>
              <a:rPr sz="1271" b="1" spc="-27" dirty="0">
                <a:solidFill>
                  <a:prstClr val="black"/>
                </a:solidFill>
                <a:latin typeface="Arial"/>
                <a:cs typeface="Arial"/>
              </a:rPr>
              <a:t>&amp;</a:t>
            </a:r>
            <a:r>
              <a:rPr sz="1271" b="1" spc="-59" dirty="0">
                <a:solidFill>
                  <a:prstClr val="black"/>
                </a:solidFill>
                <a:latin typeface="Arial"/>
                <a:cs typeface="Arial"/>
              </a:rPr>
              <a:t> </a:t>
            </a:r>
            <a:r>
              <a:rPr sz="1271" b="1" spc="-54" dirty="0">
                <a:solidFill>
                  <a:prstClr val="black"/>
                </a:solidFill>
                <a:latin typeface="Arial"/>
                <a:cs typeface="Arial"/>
              </a:rPr>
              <a:t>tutor</a:t>
            </a:r>
            <a:endParaRPr sz="1271">
              <a:solidFill>
                <a:prstClr val="black"/>
              </a:solidFill>
              <a:latin typeface="Arial"/>
              <a:cs typeface="Arial"/>
            </a:endParaRPr>
          </a:p>
          <a:p>
            <a:pPr marL="30545" marR="16713" indent="133131" defTabSz="829909">
              <a:lnSpc>
                <a:spcPts val="1398"/>
              </a:lnSpc>
              <a:spcBef>
                <a:spcPts val="535"/>
              </a:spcBef>
              <a:buFontTx/>
              <a:buAutoNum type="arabicPeriod"/>
              <a:tabLst>
                <a:tab pos="324472" algn="l"/>
              </a:tabLst>
            </a:pPr>
            <a:r>
              <a:rPr sz="1271" b="1" spc="-132" dirty="0">
                <a:solidFill>
                  <a:prstClr val="black"/>
                </a:solidFill>
                <a:latin typeface="Arial"/>
                <a:cs typeface="Arial"/>
              </a:rPr>
              <a:t>Tenaga  </a:t>
            </a:r>
            <a:r>
              <a:rPr sz="1271" b="1" spc="-145" dirty="0">
                <a:solidFill>
                  <a:prstClr val="black"/>
                </a:solidFill>
                <a:latin typeface="Arial"/>
                <a:cs typeface="Arial"/>
              </a:rPr>
              <a:t>k</a:t>
            </a:r>
            <a:r>
              <a:rPr sz="1271" b="1" spc="-77" dirty="0">
                <a:solidFill>
                  <a:prstClr val="black"/>
                </a:solidFill>
                <a:latin typeface="Arial"/>
                <a:cs typeface="Arial"/>
              </a:rPr>
              <a:t>e</a:t>
            </a:r>
            <a:r>
              <a:rPr sz="1271" b="1" spc="-103" dirty="0">
                <a:solidFill>
                  <a:prstClr val="black"/>
                </a:solidFill>
                <a:latin typeface="Arial"/>
                <a:cs typeface="Arial"/>
              </a:rPr>
              <a:t>p</a:t>
            </a:r>
            <a:r>
              <a:rPr sz="1271" b="1" spc="-77" dirty="0">
                <a:solidFill>
                  <a:prstClr val="black"/>
                </a:solidFill>
                <a:latin typeface="Arial"/>
                <a:cs typeface="Arial"/>
              </a:rPr>
              <a:t>e</a:t>
            </a:r>
            <a:r>
              <a:rPr sz="1271" b="1" spc="-103" dirty="0">
                <a:solidFill>
                  <a:prstClr val="black"/>
                </a:solidFill>
                <a:latin typeface="Arial"/>
                <a:cs typeface="Arial"/>
              </a:rPr>
              <a:t>nd</a:t>
            </a:r>
            <a:r>
              <a:rPr sz="1271" b="1" spc="-54" dirty="0">
                <a:solidFill>
                  <a:prstClr val="black"/>
                </a:solidFill>
                <a:latin typeface="Arial"/>
                <a:cs typeface="Arial"/>
              </a:rPr>
              <a:t>i</a:t>
            </a:r>
            <a:r>
              <a:rPr sz="1271" b="1" spc="-103" dirty="0">
                <a:solidFill>
                  <a:prstClr val="black"/>
                </a:solidFill>
                <a:latin typeface="Arial"/>
                <a:cs typeface="Arial"/>
              </a:rPr>
              <a:t>d</a:t>
            </a:r>
            <a:r>
              <a:rPr sz="1271" b="1" spc="-54" dirty="0">
                <a:solidFill>
                  <a:prstClr val="black"/>
                </a:solidFill>
                <a:latin typeface="Arial"/>
                <a:cs typeface="Arial"/>
              </a:rPr>
              <a:t>i</a:t>
            </a:r>
            <a:r>
              <a:rPr sz="1271" b="1" spc="-123" dirty="0">
                <a:solidFill>
                  <a:prstClr val="black"/>
                </a:solidFill>
                <a:latin typeface="Arial"/>
                <a:cs typeface="Arial"/>
              </a:rPr>
              <a:t>k</a:t>
            </a:r>
            <a:r>
              <a:rPr sz="1271" b="1" spc="-82" dirty="0">
                <a:solidFill>
                  <a:prstClr val="black"/>
                </a:solidFill>
                <a:latin typeface="Arial"/>
                <a:cs typeface="Arial"/>
              </a:rPr>
              <a:t>a</a:t>
            </a:r>
            <a:r>
              <a:rPr sz="1271" b="1" spc="-100" dirty="0">
                <a:solidFill>
                  <a:prstClr val="black"/>
                </a:solidFill>
                <a:latin typeface="Arial"/>
                <a:cs typeface="Arial"/>
              </a:rPr>
              <a:t>n</a:t>
            </a:r>
            <a:endParaRPr sz="1271">
              <a:solidFill>
                <a:prstClr val="black"/>
              </a:solidFill>
              <a:latin typeface="Arial"/>
              <a:cs typeface="Arial"/>
            </a:endParaRPr>
          </a:p>
        </p:txBody>
      </p:sp>
      <p:sp>
        <p:nvSpPr>
          <p:cNvPr id="13" name="object 13"/>
          <p:cNvSpPr/>
          <p:nvPr/>
        </p:nvSpPr>
        <p:spPr>
          <a:xfrm>
            <a:off x="5509093" y="4086214"/>
            <a:ext cx="1479945" cy="1477179"/>
          </a:xfrm>
          <a:prstGeom prst="rect">
            <a:avLst/>
          </a:prstGeom>
          <a:blipFill>
            <a:blip r:embed="rId6"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4" name="object 14"/>
          <p:cNvSpPr txBox="1"/>
          <p:nvPr/>
        </p:nvSpPr>
        <p:spPr>
          <a:xfrm>
            <a:off x="5776959" y="4402767"/>
            <a:ext cx="948594" cy="753886"/>
          </a:xfrm>
          <a:prstGeom prst="rect">
            <a:avLst/>
          </a:prstGeom>
        </p:spPr>
        <p:txBody>
          <a:bodyPr vert="horz" wrap="square" lIns="0" tIns="63970" rIns="0" bIns="0" rtlCol="0">
            <a:spAutoFit/>
          </a:bodyPr>
          <a:lstStyle/>
          <a:p>
            <a:pPr marL="202290" defTabSz="829909">
              <a:spcBef>
                <a:spcPts val="504"/>
              </a:spcBef>
            </a:pPr>
            <a:r>
              <a:rPr sz="1271" b="1" spc="-95" dirty="0">
                <a:solidFill>
                  <a:prstClr val="black"/>
                </a:solidFill>
                <a:latin typeface="Arial"/>
                <a:cs typeface="Arial"/>
              </a:rPr>
              <a:t>Peserta:</a:t>
            </a:r>
            <a:endParaRPr sz="1271">
              <a:solidFill>
                <a:prstClr val="black"/>
              </a:solidFill>
              <a:latin typeface="Arial"/>
              <a:cs typeface="Arial"/>
            </a:endParaRPr>
          </a:p>
          <a:p>
            <a:pPr marL="180390" indent="-160795" defTabSz="829909">
              <a:spcBef>
                <a:spcPts val="413"/>
              </a:spcBef>
              <a:buFontTx/>
              <a:buAutoNum type="arabicPeriod"/>
              <a:tabLst>
                <a:tab pos="180966" algn="l"/>
              </a:tabLst>
            </a:pPr>
            <a:r>
              <a:rPr sz="1271" b="1" spc="-100" dirty="0">
                <a:solidFill>
                  <a:prstClr val="black"/>
                </a:solidFill>
                <a:latin typeface="Arial"/>
                <a:cs typeface="Arial"/>
              </a:rPr>
              <a:t>Mahasiswa</a:t>
            </a:r>
            <a:endParaRPr sz="1271">
              <a:solidFill>
                <a:prstClr val="black"/>
              </a:solidFill>
              <a:latin typeface="Arial"/>
              <a:cs typeface="Arial"/>
            </a:endParaRPr>
          </a:p>
          <a:p>
            <a:pPr marL="171745" indent="-160219" defTabSz="829909">
              <a:spcBef>
                <a:spcPts val="417"/>
              </a:spcBef>
              <a:buFontTx/>
              <a:buAutoNum type="arabicPeriod"/>
              <a:tabLst>
                <a:tab pos="172321" algn="l"/>
              </a:tabLst>
            </a:pPr>
            <a:r>
              <a:rPr sz="1271" b="1" spc="-109" dirty="0">
                <a:solidFill>
                  <a:prstClr val="black"/>
                </a:solidFill>
                <a:latin typeface="Arial"/>
                <a:cs typeface="Arial"/>
              </a:rPr>
              <a:t>m</a:t>
            </a:r>
            <a:r>
              <a:rPr sz="1271" b="1" spc="-82" dirty="0">
                <a:solidFill>
                  <a:prstClr val="black"/>
                </a:solidFill>
                <a:latin typeface="Arial"/>
                <a:cs typeface="Arial"/>
              </a:rPr>
              <a:t>a</a:t>
            </a:r>
            <a:r>
              <a:rPr sz="1271" b="1" spc="-231" dirty="0">
                <a:solidFill>
                  <a:prstClr val="black"/>
                </a:solidFill>
                <a:latin typeface="Arial"/>
                <a:cs typeface="Arial"/>
              </a:rPr>
              <a:t>s</a:t>
            </a:r>
            <a:r>
              <a:rPr sz="1271" b="1" spc="-141" dirty="0">
                <a:solidFill>
                  <a:prstClr val="black"/>
                </a:solidFill>
                <a:latin typeface="Arial"/>
                <a:cs typeface="Arial"/>
              </a:rPr>
              <a:t>y</a:t>
            </a:r>
            <a:r>
              <a:rPr sz="1271" b="1" spc="-82" dirty="0">
                <a:solidFill>
                  <a:prstClr val="black"/>
                </a:solidFill>
                <a:latin typeface="Arial"/>
                <a:cs typeface="Arial"/>
              </a:rPr>
              <a:t>a</a:t>
            </a:r>
            <a:r>
              <a:rPr sz="1271" b="1" spc="-64" dirty="0">
                <a:solidFill>
                  <a:prstClr val="black"/>
                </a:solidFill>
                <a:latin typeface="Arial"/>
                <a:cs typeface="Arial"/>
              </a:rPr>
              <a:t>r</a:t>
            </a:r>
            <a:r>
              <a:rPr sz="1271" b="1" spc="-82" dirty="0">
                <a:solidFill>
                  <a:prstClr val="black"/>
                </a:solidFill>
                <a:latin typeface="Arial"/>
                <a:cs typeface="Arial"/>
              </a:rPr>
              <a:t>a</a:t>
            </a:r>
            <a:r>
              <a:rPr sz="1271" b="1" spc="-123" dirty="0">
                <a:solidFill>
                  <a:prstClr val="black"/>
                </a:solidFill>
                <a:latin typeface="Arial"/>
                <a:cs typeface="Arial"/>
              </a:rPr>
              <a:t>k</a:t>
            </a:r>
            <a:r>
              <a:rPr sz="1271" b="1" spc="-103" dirty="0">
                <a:solidFill>
                  <a:prstClr val="black"/>
                </a:solidFill>
                <a:latin typeface="Arial"/>
                <a:cs typeface="Arial"/>
              </a:rPr>
              <a:t>a</a:t>
            </a:r>
            <a:r>
              <a:rPr sz="1271" b="1" spc="-5" dirty="0">
                <a:solidFill>
                  <a:prstClr val="black"/>
                </a:solidFill>
                <a:latin typeface="Arial"/>
                <a:cs typeface="Arial"/>
              </a:rPr>
              <a:t>t</a:t>
            </a:r>
            <a:endParaRPr sz="1271">
              <a:solidFill>
                <a:prstClr val="black"/>
              </a:solidFill>
              <a:latin typeface="Arial"/>
              <a:cs typeface="Arial"/>
            </a:endParaRPr>
          </a:p>
        </p:txBody>
      </p:sp>
      <p:sp>
        <p:nvSpPr>
          <p:cNvPr id="15" name="object 15"/>
          <p:cNvSpPr/>
          <p:nvPr/>
        </p:nvSpPr>
        <p:spPr>
          <a:xfrm>
            <a:off x="4170226" y="4642232"/>
            <a:ext cx="1477179" cy="1479945"/>
          </a:xfrm>
          <a:prstGeom prst="rect">
            <a:avLst/>
          </a:prstGeom>
          <a:blipFill>
            <a:blip r:embed="rId7"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6" name="object 16"/>
          <p:cNvSpPr txBox="1"/>
          <p:nvPr/>
        </p:nvSpPr>
        <p:spPr>
          <a:xfrm>
            <a:off x="4457456" y="5170124"/>
            <a:ext cx="902490" cy="389332"/>
          </a:xfrm>
          <a:prstGeom prst="rect">
            <a:avLst/>
          </a:prstGeom>
        </p:spPr>
        <p:txBody>
          <a:bodyPr vert="horz" wrap="square" lIns="0" tIns="29967" rIns="0" bIns="0" rtlCol="0">
            <a:spAutoFit/>
          </a:bodyPr>
          <a:lstStyle/>
          <a:p>
            <a:pPr marL="271450" marR="4611" indent="-260499" defTabSz="829909">
              <a:lnSpc>
                <a:spcPts val="1398"/>
              </a:lnSpc>
              <a:spcBef>
                <a:spcPts val="235"/>
              </a:spcBef>
            </a:pPr>
            <a:r>
              <a:rPr sz="1271" b="1" spc="-113" dirty="0">
                <a:solidFill>
                  <a:prstClr val="black"/>
                </a:solidFill>
                <a:latin typeface="Arial"/>
                <a:cs typeface="Arial"/>
              </a:rPr>
              <a:t>Tata </a:t>
            </a:r>
            <a:r>
              <a:rPr sz="1271" b="1" spc="-103" dirty="0">
                <a:solidFill>
                  <a:prstClr val="black"/>
                </a:solidFill>
                <a:latin typeface="Arial"/>
                <a:cs typeface="Arial"/>
              </a:rPr>
              <a:t>Kelola </a:t>
            </a:r>
            <a:r>
              <a:rPr sz="1271" b="1" spc="-27" dirty="0">
                <a:solidFill>
                  <a:prstClr val="black"/>
                </a:solidFill>
                <a:latin typeface="Arial"/>
                <a:cs typeface="Arial"/>
              </a:rPr>
              <a:t>&amp;  </a:t>
            </a:r>
            <a:r>
              <a:rPr sz="1271" b="1" spc="-118" dirty="0">
                <a:solidFill>
                  <a:prstClr val="black"/>
                </a:solidFill>
                <a:latin typeface="Arial"/>
                <a:cs typeface="Arial"/>
              </a:rPr>
              <a:t>Biaya</a:t>
            </a:r>
            <a:endParaRPr sz="1271">
              <a:solidFill>
                <a:prstClr val="black"/>
              </a:solidFill>
              <a:latin typeface="Arial"/>
              <a:cs typeface="Arial"/>
            </a:endParaRPr>
          </a:p>
        </p:txBody>
      </p:sp>
      <p:sp>
        <p:nvSpPr>
          <p:cNvPr id="17" name="object 17"/>
          <p:cNvSpPr/>
          <p:nvPr/>
        </p:nvSpPr>
        <p:spPr>
          <a:xfrm>
            <a:off x="2825828" y="4086214"/>
            <a:ext cx="1477179" cy="1477179"/>
          </a:xfrm>
          <a:prstGeom prst="rect">
            <a:avLst/>
          </a:prstGeom>
          <a:blipFill>
            <a:blip r:embed="rId8"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8" name="object 18"/>
          <p:cNvSpPr txBox="1"/>
          <p:nvPr/>
        </p:nvSpPr>
        <p:spPr>
          <a:xfrm>
            <a:off x="3204343" y="4170401"/>
            <a:ext cx="727294" cy="1234787"/>
          </a:xfrm>
          <a:prstGeom prst="rect">
            <a:avLst/>
          </a:prstGeom>
        </p:spPr>
        <p:txBody>
          <a:bodyPr vert="horz" wrap="square" lIns="0" tIns="63970" rIns="0" bIns="0" rtlCol="0">
            <a:spAutoFit/>
          </a:bodyPr>
          <a:lstStyle/>
          <a:p>
            <a:pPr marL="39190" indent="74346" defTabSz="829909">
              <a:spcBef>
                <a:spcPts val="504"/>
              </a:spcBef>
            </a:pPr>
            <a:r>
              <a:rPr sz="1271" b="1" spc="-118" dirty="0">
                <a:solidFill>
                  <a:prstClr val="black"/>
                </a:solidFill>
                <a:latin typeface="Arial"/>
                <a:cs typeface="Arial"/>
              </a:rPr>
              <a:t>Sarpras</a:t>
            </a:r>
            <a:endParaRPr sz="1271">
              <a:solidFill>
                <a:prstClr val="black"/>
              </a:solidFill>
              <a:latin typeface="Arial"/>
              <a:cs typeface="Arial"/>
            </a:endParaRPr>
          </a:p>
          <a:p>
            <a:pPr marL="11527" marR="4611" algn="ctr" defTabSz="829909">
              <a:lnSpc>
                <a:spcPts val="1398"/>
              </a:lnSpc>
              <a:spcBef>
                <a:spcPts val="567"/>
              </a:spcBef>
            </a:pPr>
            <a:r>
              <a:rPr sz="1271" spc="-132" dirty="0">
                <a:solidFill>
                  <a:prstClr val="black"/>
                </a:solidFill>
                <a:latin typeface="Arial"/>
                <a:cs typeface="Arial"/>
              </a:rPr>
              <a:t>(PT </a:t>
            </a:r>
            <a:r>
              <a:rPr sz="1271" spc="-50" dirty="0">
                <a:solidFill>
                  <a:prstClr val="black"/>
                </a:solidFill>
                <a:latin typeface="Arial"/>
                <a:cs typeface="Arial"/>
              </a:rPr>
              <a:t>Induk,  </a:t>
            </a:r>
            <a:r>
              <a:rPr sz="1271" spc="-59" dirty="0">
                <a:solidFill>
                  <a:prstClr val="black"/>
                </a:solidFill>
                <a:latin typeface="Arial"/>
                <a:cs typeface="Arial"/>
              </a:rPr>
              <a:t>wilayah  </a:t>
            </a:r>
            <a:r>
              <a:rPr sz="1271" spc="5" dirty="0">
                <a:solidFill>
                  <a:prstClr val="black"/>
                </a:solidFill>
                <a:latin typeface="Arial"/>
                <a:cs typeface="Arial"/>
              </a:rPr>
              <a:t>j</a:t>
            </a:r>
            <a:r>
              <a:rPr sz="1271" spc="-103" dirty="0">
                <a:solidFill>
                  <a:prstClr val="black"/>
                </a:solidFill>
                <a:latin typeface="Arial"/>
                <a:cs typeface="Arial"/>
              </a:rPr>
              <a:t>a</a:t>
            </a:r>
            <a:r>
              <a:rPr sz="1271" spc="-54" dirty="0">
                <a:solidFill>
                  <a:prstClr val="black"/>
                </a:solidFill>
                <a:latin typeface="Arial"/>
                <a:cs typeface="Arial"/>
              </a:rPr>
              <a:t>n</a:t>
            </a:r>
            <a:r>
              <a:rPr sz="1271" spc="-123" dirty="0">
                <a:solidFill>
                  <a:prstClr val="black"/>
                </a:solidFill>
                <a:latin typeface="Arial"/>
                <a:cs typeface="Arial"/>
              </a:rPr>
              <a:t>g</a:t>
            </a:r>
            <a:r>
              <a:rPr sz="1271" spc="-95" dirty="0">
                <a:solidFill>
                  <a:prstClr val="black"/>
                </a:solidFill>
                <a:latin typeface="Arial"/>
                <a:cs typeface="Arial"/>
              </a:rPr>
              <a:t>k</a:t>
            </a:r>
            <a:r>
              <a:rPr sz="1271" spc="-103" dirty="0">
                <a:solidFill>
                  <a:prstClr val="black"/>
                </a:solidFill>
                <a:latin typeface="Arial"/>
                <a:cs typeface="Arial"/>
              </a:rPr>
              <a:t>a</a:t>
            </a:r>
            <a:r>
              <a:rPr sz="1271" spc="-54" dirty="0">
                <a:solidFill>
                  <a:prstClr val="black"/>
                </a:solidFill>
                <a:latin typeface="Arial"/>
                <a:cs typeface="Arial"/>
              </a:rPr>
              <a:t>u</a:t>
            </a:r>
            <a:r>
              <a:rPr sz="1271" spc="-103" dirty="0">
                <a:solidFill>
                  <a:prstClr val="black"/>
                </a:solidFill>
                <a:latin typeface="Arial"/>
                <a:cs typeface="Arial"/>
              </a:rPr>
              <a:t>a</a:t>
            </a:r>
            <a:r>
              <a:rPr sz="1271" spc="-45" dirty="0">
                <a:solidFill>
                  <a:prstClr val="black"/>
                </a:solidFill>
                <a:latin typeface="Arial"/>
                <a:cs typeface="Arial"/>
              </a:rPr>
              <a:t>n</a:t>
            </a:r>
            <a:r>
              <a:rPr sz="1271" spc="-41" dirty="0">
                <a:solidFill>
                  <a:prstClr val="black"/>
                </a:solidFill>
                <a:latin typeface="Arial"/>
                <a:cs typeface="Arial"/>
              </a:rPr>
              <a:t>,  </a:t>
            </a:r>
            <a:r>
              <a:rPr sz="1271" spc="-172" dirty="0">
                <a:solidFill>
                  <a:prstClr val="black"/>
                </a:solidFill>
                <a:latin typeface="Arial"/>
                <a:cs typeface="Arial"/>
              </a:rPr>
              <a:t>PBJJ, </a:t>
            </a:r>
            <a:r>
              <a:rPr sz="1271" spc="-132" dirty="0">
                <a:solidFill>
                  <a:prstClr val="black"/>
                </a:solidFill>
                <a:latin typeface="Arial"/>
                <a:cs typeface="Arial"/>
              </a:rPr>
              <a:t>TIK </a:t>
            </a:r>
            <a:r>
              <a:rPr sz="1271" spc="-9" dirty="0">
                <a:solidFill>
                  <a:prstClr val="black"/>
                </a:solidFill>
                <a:latin typeface="Arial"/>
                <a:cs typeface="Arial"/>
              </a:rPr>
              <a:t>&amp;  </a:t>
            </a:r>
            <a:r>
              <a:rPr sz="1271" spc="-132" dirty="0">
                <a:solidFill>
                  <a:prstClr val="black"/>
                </a:solidFill>
                <a:latin typeface="Arial"/>
                <a:cs typeface="Arial"/>
              </a:rPr>
              <a:t>SIAK)</a:t>
            </a:r>
            <a:endParaRPr sz="1271">
              <a:solidFill>
                <a:prstClr val="black"/>
              </a:solidFill>
              <a:latin typeface="Arial"/>
              <a:cs typeface="Arial"/>
            </a:endParaRPr>
          </a:p>
        </p:txBody>
      </p:sp>
      <p:sp>
        <p:nvSpPr>
          <p:cNvPr id="19" name="object 19"/>
          <p:cNvSpPr/>
          <p:nvPr/>
        </p:nvSpPr>
        <p:spPr>
          <a:xfrm>
            <a:off x="2272578" y="2744582"/>
            <a:ext cx="1479945" cy="1479945"/>
          </a:xfrm>
          <a:prstGeom prst="rect">
            <a:avLst/>
          </a:prstGeom>
          <a:blipFill>
            <a:blip r:embed="rId9" cstate="print"/>
            <a:stretch>
              <a:fillRect/>
            </a:stretch>
          </a:blipFill>
        </p:spPr>
        <p:txBody>
          <a:bodyPr wrap="square" lIns="0" tIns="0" rIns="0" bIns="0" rtlCol="0"/>
          <a:lstStyle/>
          <a:p>
            <a:pPr defTabSz="829909"/>
            <a:endParaRPr sz="1634">
              <a:solidFill>
                <a:prstClr val="black"/>
              </a:solidFill>
              <a:latin typeface="Calibri"/>
            </a:endParaRPr>
          </a:p>
        </p:txBody>
      </p:sp>
      <p:sp>
        <p:nvSpPr>
          <p:cNvPr id="20" name="object 20"/>
          <p:cNvSpPr txBox="1"/>
          <p:nvPr/>
        </p:nvSpPr>
        <p:spPr>
          <a:xfrm>
            <a:off x="2593003" y="2849239"/>
            <a:ext cx="839672" cy="1235719"/>
          </a:xfrm>
          <a:prstGeom prst="rect">
            <a:avLst/>
          </a:prstGeom>
        </p:spPr>
        <p:txBody>
          <a:bodyPr vert="horz" wrap="square" lIns="0" tIns="29968" rIns="0" bIns="0" rtlCol="0">
            <a:spAutoFit/>
          </a:bodyPr>
          <a:lstStyle/>
          <a:p>
            <a:pPr marL="213241" marR="17290" indent="-191340" defTabSz="829909">
              <a:lnSpc>
                <a:spcPts val="1398"/>
              </a:lnSpc>
              <a:spcBef>
                <a:spcPts val="236"/>
              </a:spcBef>
            </a:pPr>
            <a:r>
              <a:rPr sz="1271" b="1" spc="-195" dirty="0">
                <a:solidFill>
                  <a:prstClr val="black"/>
                </a:solidFill>
                <a:latin typeface="Arial"/>
                <a:cs typeface="Arial"/>
              </a:rPr>
              <a:t>P</a:t>
            </a:r>
            <a:r>
              <a:rPr sz="1271" b="1" spc="-77" dirty="0">
                <a:solidFill>
                  <a:prstClr val="black"/>
                </a:solidFill>
                <a:latin typeface="Arial"/>
                <a:cs typeface="Arial"/>
              </a:rPr>
              <a:t>e</a:t>
            </a:r>
            <a:r>
              <a:rPr sz="1271" b="1" spc="-103" dirty="0">
                <a:solidFill>
                  <a:prstClr val="black"/>
                </a:solidFill>
                <a:latin typeface="Arial"/>
                <a:cs typeface="Arial"/>
              </a:rPr>
              <a:t>n</a:t>
            </a:r>
            <a:r>
              <a:rPr sz="1271" b="1" spc="-32" dirty="0">
                <a:solidFill>
                  <a:prstClr val="black"/>
                </a:solidFill>
                <a:latin typeface="Arial"/>
                <a:cs typeface="Arial"/>
              </a:rPr>
              <a:t>j</a:t>
            </a:r>
            <a:r>
              <a:rPr sz="1271" b="1" spc="-82" dirty="0">
                <a:solidFill>
                  <a:prstClr val="black"/>
                </a:solidFill>
                <a:latin typeface="Arial"/>
                <a:cs typeface="Arial"/>
              </a:rPr>
              <a:t>a</a:t>
            </a:r>
            <a:r>
              <a:rPr sz="1271" b="1" spc="-109" dirty="0">
                <a:solidFill>
                  <a:prstClr val="black"/>
                </a:solidFill>
                <a:latin typeface="Arial"/>
                <a:cs typeface="Arial"/>
              </a:rPr>
              <a:t>m</a:t>
            </a:r>
            <a:r>
              <a:rPr sz="1271" b="1" spc="-54" dirty="0">
                <a:solidFill>
                  <a:prstClr val="black"/>
                </a:solidFill>
                <a:latin typeface="Arial"/>
                <a:cs typeface="Arial"/>
              </a:rPr>
              <a:t>i</a:t>
            </a:r>
            <a:r>
              <a:rPr sz="1271" b="1" spc="-103" dirty="0">
                <a:solidFill>
                  <a:prstClr val="black"/>
                </a:solidFill>
                <a:latin typeface="Arial"/>
                <a:cs typeface="Arial"/>
              </a:rPr>
              <a:t>n</a:t>
            </a:r>
            <a:r>
              <a:rPr sz="1271" b="1" spc="-82" dirty="0">
                <a:solidFill>
                  <a:prstClr val="black"/>
                </a:solidFill>
                <a:latin typeface="Arial"/>
                <a:cs typeface="Arial"/>
              </a:rPr>
              <a:t>a</a:t>
            </a:r>
            <a:r>
              <a:rPr sz="1271" b="1" spc="-64" dirty="0">
                <a:solidFill>
                  <a:prstClr val="black"/>
                </a:solidFill>
                <a:latin typeface="Arial"/>
                <a:cs typeface="Arial"/>
              </a:rPr>
              <a:t>n  </a:t>
            </a:r>
            <a:r>
              <a:rPr sz="1271" b="1" spc="-45" dirty="0">
                <a:solidFill>
                  <a:prstClr val="black"/>
                </a:solidFill>
                <a:latin typeface="Arial"/>
                <a:cs typeface="Arial"/>
              </a:rPr>
              <a:t>Mutu:</a:t>
            </a:r>
            <a:endParaRPr sz="1271">
              <a:solidFill>
                <a:prstClr val="black"/>
              </a:solidFill>
              <a:latin typeface="Arial"/>
              <a:cs typeface="Arial"/>
            </a:endParaRPr>
          </a:p>
          <a:p>
            <a:pPr marL="246668" marR="51869" indent="-191340" defTabSz="829909">
              <a:lnSpc>
                <a:spcPts val="1398"/>
              </a:lnSpc>
              <a:spcBef>
                <a:spcPts val="535"/>
              </a:spcBef>
              <a:buFontTx/>
              <a:buAutoNum type="arabicPeriod"/>
              <a:tabLst>
                <a:tab pos="216699" algn="l"/>
              </a:tabLst>
            </a:pPr>
            <a:r>
              <a:rPr sz="1271" b="1" spc="-32" dirty="0">
                <a:solidFill>
                  <a:prstClr val="black"/>
                </a:solidFill>
                <a:latin typeface="Arial"/>
                <a:cs typeface="Arial"/>
              </a:rPr>
              <a:t>I</a:t>
            </a:r>
            <a:r>
              <a:rPr sz="1271" b="1" spc="-127" dirty="0">
                <a:solidFill>
                  <a:prstClr val="black"/>
                </a:solidFill>
                <a:latin typeface="Arial"/>
                <a:cs typeface="Arial"/>
              </a:rPr>
              <a:t>n</a:t>
            </a:r>
            <a:r>
              <a:rPr sz="1271" b="1" spc="-23" dirty="0">
                <a:solidFill>
                  <a:prstClr val="black"/>
                </a:solidFill>
                <a:latin typeface="Arial"/>
                <a:cs typeface="Arial"/>
              </a:rPr>
              <a:t>t</a:t>
            </a:r>
            <a:r>
              <a:rPr sz="1271" b="1" spc="-77" dirty="0">
                <a:solidFill>
                  <a:prstClr val="black"/>
                </a:solidFill>
                <a:latin typeface="Arial"/>
                <a:cs typeface="Arial"/>
              </a:rPr>
              <a:t>e</a:t>
            </a:r>
            <a:r>
              <a:rPr sz="1271" b="1" spc="-45" dirty="0">
                <a:solidFill>
                  <a:prstClr val="black"/>
                </a:solidFill>
                <a:latin typeface="Arial"/>
                <a:cs typeface="Arial"/>
              </a:rPr>
              <a:t>r</a:t>
            </a:r>
            <a:r>
              <a:rPr sz="1271" b="1" spc="-103" dirty="0">
                <a:solidFill>
                  <a:prstClr val="black"/>
                </a:solidFill>
                <a:latin typeface="Arial"/>
                <a:cs typeface="Arial"/>
              </a:rPr>
              <a:t>n</a:t>
            </a:r>
            <a:r>
              <a:rPr sz="1271" b="1" spc="-82" dirty="0">
                <a:solidFill>
                  <a:prstClr val="black"/>
                </a:solidFill>
                <a:latin typeface="Arial"/>
                <a:cs typeface="Arial"/>
              </a:rPr>
              <a:t>a</a:t>
            </a:r>
            <a:r>
              <a:rPr sz="1271" b="1" spc="-54" dirty="0">
                <a:solidFill>
                  <a:prstClr val="black"/>
                </a:solidFill>
                <a:latin typeface="Arial"/>
                <a:cs typeface="Arial"/>
              </a:rPr>
              <a:t>l</a:t>
            </a:r>
            <a:r>
              <a:rPr sz="1271" b="1" spc="-68" dirty="0">
                <a:solidFill>
                  <a:prstClr val="black"/>
                </a:solidFill>
                <a:latin typeface="Arial"/>
                <a:cs typeface="Arial"/>
              </a:rPr>
              <a:t>:  </a:t>
            </a:r>
            <a:r>
              <a:rPr sz="1271" b="1" spc="-109" dirty="0">
                <a:solidFill>
                  <a:prstClr val="black"/>
                </a:solidFill>
                <a:latin typeface="Arial"/>
                <a:cs typeface="Arial"/>
              </a:rPr>
              <a:t>SPMI</a:t>
            </a:r>
            <a:endParaRPr sz="1271">
              <a:solidFill>
                <a:prstClr val="black"/>
              </a:solidFill>
              <a:latin typeface="Arial"/>
              <a:cs typeface="Arial"/>
            </a:endParaRPr>
          </a:p>
          <a:p>
            <a:pPr marL="91636" marR="4611" indent="-80109" defTabSz="829909">
              <a:lnSpc>
                <a:spcPts val="1398"/>
              </a:lnSpc>
              <a:spcBef>
                <a:spcPts val="540"/>
              </a:spcBef>
              <a:buFontTx/>
              <a:buAutoNum type="arabicPeriod"/>
              <a:tabLst>
                <a:tab pos="172321" algn="l"/>
              </a:tabLst>
            </a:pPr>
            <a:r>
              <a:rPr sz="1271" b="1" spc="-241" dirty="0">
                <a:solidFill>
                  <a:prstClr val="black"/>
                </a:solidFill>
                <a:latin typeface="Arial"/>
                <a:cs typeface="Arial"/>
              </a:rPr>
              <a:t>E</a:t>
            </a:r>
            <a:r>
              <a:rPr sz="1271" b="1" spc="-103" dirty="0">
                <a:solidFill>
                  <a:prstClr val="black"/>
                </a:solidFill>
                <a:latin typeface="Arial"/>
                <a:cs typeface="Arial"/>
              </a:rPr>
              <a:t>k</a:t>
            </a:r>
            <a:r>
              <a:rPr sz="1271" b="1" spc="-231" dirty="0">
                <a:solidFill>
                  <a:prstClr val="black"/>
                </a:solidFill>
                <a:latin typeface="Arial"/>
                <a:cs typeface="Arial"/>
              </a:rPr>
              <a:t>s</a:t>
            </a:r>
            <a:r>
              <a:rPr sz="1271" b="1" spc="-23" dirty="0">
                <a:solidFill>
                  <a:prstClr val="black"/>
                </a:solidFill>
                <a:latin typeface="Arial"/>
                <a:cs typeface="Arial"/>
              </a:rPr>
              <a:t>t</a:t>
            </a:r>
            <a:r>
              <a:rPr sz="1271" b="1" spc="-77" dirty="0">
                <a:solidFill>
                  <a:prstClr val="black"/>
                </a:solidFill>
                <a:latin typeface="Arial"/>
                <a:cs typeface="Arial"/>
              </a:rPr>
              <a:t>e</a:t>
            </a:r>
            <a:r>
              <a:rPr sz="1271" b="1" spc="-45" dirty="0">
                <a:solidFill>
                  <a:prstClr val="black"/>
                </a:solidFill>
                <a:latin typeface="Arial"/>
                <a:cs typeface="Arial"/>
              </a:rPr>
              <a:t>r</a:t>
            </a:r>
            <a:r>
              <a:rPr sz="1271" b="1" spc="-103" dirty="0">
                <a:solidFill>
                  <a:prstClr val="black"/>
                </a:solidFill>
                <a:latin typeface="Arial"/>
                <a:cs typeface="Arial"/>
              </a:rPr>
              <a:t>n</a:t>
            </a:r>
            <a:r>
              <a:rPr sz="1271" b="1" spc="-82" dirty="0">
                <a:solidFill>
                  <a:prstClr val="black"/>
                </a:solidFill>
                <a:latin typeface="Arial"/>
                <a:cs typeface="Arial"/>
              </a:rPr>
              <a:t>a</a:t>
            </a:r>
            <a:r>
              <a:rPr sz="1271" b="1" spc="-45" dirty="0">
                <a:solidFill>
                  <a:prstClr val="black"/>
                </a:solidFill>
                <a:latin typeface="Arial"/>
                <a:cs typeface="Arial"/>
              </a:rPr>
              <a:t>l</a:t>
            </a:r>
            <a:r>
              <a:rPr sz="1271" b="1" spc="-68" dirty="0">
                <a:solidFill>
                  <a:prstClr val="black"/>
                </a:solidFill>
                <a:latin typeface="Arial"/>
                <a:cs typeface="Arial"/>
              </a:rPr>
              <a:t>:  </a:t>
            </a:r>
            <a:r>
              <a:rPr sz="1271" b="1" spc="-82" dirty="0">
                <a:solidFill>
                  <a:prstClr val="black"/>
                </a:solidFill>
                <a:latin typeface="Arial"/>
                <a:cs typeface="Arial"/>
              </a:rPr>
              <a:t>akreditasi</a:t>
            </a:r>
            <a:endParaRPr sz="1271">
              <a:solidFill>
                <a:prstClr val="black"/>
              </a:solidFill>
              <a:latin typeface="Arial"/>
              <a:cs typeface="Arial"/>
            </a:endParaRPr>
          </a:p>
        </p:txBody>
      </p:sp>
      <p:sp>
        <p:nvSpPr>
          <p:cNvPr id="21" name="object 21"/>
          <p:cNvSpPr/>
          <p:nvPr/>
        </p:nvSpPr>
        <p:spPr>
          <a:xfrm>
            <a:off x="2825828" y="1402951"/>
            <a:ext cx="1477179" cy="1479944"/>
          </a:xfrm>
          <a:prstGeom prst="rect">
            <a:avLst/>
          </a:prstGeom>
          <a:blipFill>
            <a:blip r:embed="rId10" cstate="print"/>
            <a:stretch>
              <a:fillRect/>
            </a:stretch>
          </a:blipFill>
        </p:spPr>
        <p:txBody>
          <a:bodyPr wrap="square" lIns="0" tIns="0" rIns="0" bIns="0" rtlCol="0"/>
          <a:lstStyle/>
          <a:p>
            <a:pPr defTabSz="829909"/>
            <a:endParaRPr sz="1634">
              <a:solidFill>
                <a:prstClr val="black"/>
              </a:solidFill>
              <a:latin typeface="Calibri"/>
            </a:endParaRPr>
          </a:p>
        </p:txBody>
      </p:sp>
      <p:sp>
        <p:nvSpPr>
          <p:cNvPr id="22" name="object 22"/>
          <p:cNvSpPr txBox="1"/>
          <p:nvPr/>
        </p:nvSpPr>
        <p:spPr>
          <a:xfrm>
            <a:off x="3085396" y="1521439"/>
            <a:ext cx="960696" cy="1220287"/>
          </a:xfrm>
          <a:prstGeom prst="rect">
            <a:avLst/>
          </a:prstGeom>
        </p:spPr>
        <p:txBody>
          <a:bodyPr vert="horz" wrap="square" lIns="0" tIns="24781" rIns="0" bIns="0" rtlCol="0">
            <a:spAutoFit/>
          </a:bodyPr>
          <a:lstStyle/>
          <a:p>
            <a:pPr marL="10950" marR="4611" indent="5763" algn="ctr" defTabSz="829909">
              <a:lnSpc>
                <a:spcPct val="92700"/>
              </a:lnSpc>
              <a:spcBef>
                <a:spcPts val="195"/>
              </a:spcBef>
            </a:pPr>
            <a:r>
              <a:rPr sz="1271" b="1" spc="-100" dirty="0">
                <a:solidFill>
                  <a:prstClr val="black"/>
                </a:solidFill>
                <a:latin typeface="Arial"/>
                <a:cs typeface="Arial"/>
              </a:rPr>
              <a:t>Pembukaan,  </a:t>
            </a:r>
            <a:r>
              <a:rPr sz="1271" b="1" spc="-91" dirty="0">
                <a:solidFill>
                  <a:prstClr val="black"/>
                </a:solidFill>
                <a:latin typeface="Arial"/>
                <a:cs typeface="Arial"/>
              </a:rPr>
              <a:t>Perubahan,  </a:t>
            </a:r>
            <a:r>
              <a:rPr sz="1271" b="1" spc="-95" dirty="0">
                <a:solidFill>
                  <a:prstClr val="black"/>
                </a:solidFill>
                <a:latin typeface="Arial"/>
                <a:cs typeface="Arial"/>
              </a:rPr>
              <a:t>Penutupan  </a:t>
            </a:r>
            <a:r>
              <a:rPr sz="1271" b="1" spc="-86" dirty="0">
                <a:solidFill>
                  <a:prstClr val="black"/>
                </a:solidFill>
                <a:latin typeface="Arial"/>
                <a:cs typeface="Arial"/>
              </a:rPr>
              <a:t>Prodi</a:t>
            </a:r>
            <a:r>
              <a:rPr sz="1089" spc="-86" dirty="0">
                <a:solidFill>
                  <a:prstClr val="black"/>
                </a:solidFill>
                <a:latin typeface="Arial"/>
                <a:cs typeface="Arial"/>
              </a:rPr>
              <a:t>, </a:t>
            </a:r>
            <a:r>
              <a:rPr sz="1089" spc="-9" dirty="0">
                <a:solidFill>
                  <a:prstClr val="black"/>
                </a:solidFill>
                <a:latin typeface="Arial"/>
                <a:cs typeface="Arial"/>
              </a:rPr>
              <a:t>Ijin </a:t>
            </a:r>
            <a:r>
              <a:rPr sz="1089" spc="-168" dirty="0">
                <a:solidFill>
                  <a:prstClr val="black"/>
                </a:solidFill>
                <a:latin typeface="Arial"/>
                <a:cs typeface="Arial"/>
              </a:rPr>
              <a:t>PJJ,  </a:t>
            </a:r>
            <a:r>
              <a:rPr sz="1089" spc="-208" dirty="0">
                <a:solidFill>
                  <a:prstClr val="black"/>
                </a:solidFill>
                <a:latin typeface="Arial"/>
                <a:cs typeface="Arial"/>
              </a:rPr>
              <a:t>PJJ </a:t>
            </a:r>
            <a:r>
              <a:rPr sz="1089" spc="-18" dirty="0">
                <a:solidFill>
                  <a:prstClr val="black"/>
                </a:solidFill>
                <a:latin typeface="Arial"/>
                <a:cs typeface="Arial"/>
              </a:rPr>
              <a:t>untuk </a:t>
            </a:r>
            <a:r>
              <a:rPr sz="1089" spc="-145" dirty="0">
                <a:solidFill>
                  <a:prstClr val="black"/>
                </a:solidFill>
                <a:latin typeface="Arial"/>
                <a:cs typeface="Arial"/>
              </a:rPr>
              <a:t>PT  </a:t>
            </a:r>
            <a:r>
              <a:rPr sz="1089" spc="-50" dirty="0">
                <a:solidFill>
                  <a:prstClr val="black"/>
                </a:solidFill>
                <a:latin typeface="Arial"/>
                <a:cs typeface="Arial"/>
              </a:rPr>
              <a:t>Asing, </a:t>
            </a:r>
            <a:r>
              <a:rPr sz="1089" spc="14" dirty="0">
                <a:solidFill>
                  <a:prstClr val="black"/>
                </a:solidFill>
                <a:latin typeface="Arial"/>
                <a:cs typeface="Arial"/>
              </a:rPr>
              <a:t>&amp;</a:t>
            </a:r>
            <a:r>
              <a:rPr sz="1089" spc="-91" dirty="0">
                <a:solidFill>
                  <a:prstClr val="black"/>
                </a:solidFill>
                <a:latin typeface="Arial"/>
                <a:cs typeface="Arial"/>
              </a:rPr>
              <a:t> </a:t>
            </a:r>
            <a:r>
              <a:rPr sz="1089" spc="-45" dirty="0">
                <a:solidFill>
                  <a:prstClr val="black"/>
                </a:solidFill>
                <a:latin typeface="Arial"/>
                <a:cs typeface="Arial"/>
              </a:rPr>
              <a:t>diskresi  </a:t>
            </a:r>
            <a:r>
              <a:rPr sz="1089" spc="-14" dirty="0">
                <a:solidFill>
                  <a:prstClr val="black"/>
                </a:solidFill>
                <a:latin typeface="Arial"/>
                <a:cs typeface="Arial"/>
              </a:rPr>
              <a:t>Menteri</a:t>
            </a:r>
            <a:endParaRPr sz="1089">
              <a:solidFill>
                <a:prstClr val="black"/>
              </a:solidFill>
              <a:latin typeface="Arial"/>
              <a:cs typeface="Arial"/>
            </a:endParaRPr>
          </a:p>
        </p:txBody>
      </p:sp>
      <p:sp>
        <p:nvSpPr>
          <p:cNvPr id="23" name="object 23"/>
          <p:cNvSpPr txBox="1"/>
          <p:nvPr/>
        </p:nvSpPr>
        <p:spPr>
          <a:xfrm>
            <a:off x="8056351" y="2954358"/>
            <a:ext cx="2498271" cy="828732"/>
          </a:xfrm>
          <a:prstGeom prst="rect">
            <a:avLst/>
          </a:prstGeom>
        </p:spPr>
        <p:txBody>
          <a:bodyPr vert="horz" wrap="square" lIns="0" tIns="12679" rIns="0" bIns="0" rtlCol="0">
            <a:spAutoFit/>
          </a:bodyPr>
          <a:lstStyle/>
          <a:p>
            <a:pPr marL="11527" marR="71464" defTabSz="829909">
              <a:spcBef>
                <a:spcPts val="100"/>
              </a:spcBef>
            </a:pPr>
            <a:r>
              <a:rPr sz="1906" b="1" spc="-254" dirty="0">
                <a:solidFill>
                  <a:srgbClr val="FFFFFF"/>
                </a:solidFill>
                <a:latin typeface="Arial"/>
                <a:cs typeface="Arial"/>
              </a:rPr>
              <a:t>REGULASI  </a:t>
            </a:r>
            <a:r>
              <a:rPr sz="1906" b="1" spc="-250" dirty="0">
                <a:solidFill>
                  <a:srgbClr val="FFFFFF"/>
                </a:solidFill>
                <a:latin typeface="Arial"/>
                <a:cs typeface="Arial"/>
              </a:rPr>
              <a:t>PENYELENGGARAAN</a:t>
            </a:r>
            <a:r>
              <a:rPr sz="1906" b="1" spc="-241" dirty="0">
                <a:solidFill>
                  <a:srgbClr val="FFFFFF"/>
                </a:solidFill>
                <a:latin typeface="Arial"/>
                <a:cs typeface="Arial"/>
              </a:rPr>
              <a:t> </a:t>
            </a:r>
            <a:r>
              <a:rPr sz="1906" b="1" spc="-404" dirty="0">
                <a:solidFill>
                  <a:srgbClr val="FFFFFF"/>
                </a:solidFill>
                <a:latin typeface="Arial"/>
                <a:cs typeface="Arial"/>
              </a:rPr>
              <a:t>PJJ</a:t>
            </a:r>
            <a:endParaRPr sz="1906">
              <a:solidFill>
                <a:prstClr val="black"/>
              </a:solidFill>
              <a:latin typeface="Arial"/>
              <a:cs typeface="Arial"/>
            </a:endParaRPr>
          </a:p>
          <a:p>
            <a:pPr marL="11527" defTabSz="829909">
              <a:spcBef>
                <a:spcPts val="64"/>
              </a:spcBef>
            </a:pPr>
            <a:r>
              <a:rPr sz="1407" b="1" i="1" spc="-227" dirty="0">
                <a:solidFill>
                  <a:srgbClr val="FFFFFF"/>
                </a:solidFill>
                <a:latin typeface="Arial-BoldItalicMT"/>
                <a:cs typeface="Arial-BoldItalicMT"/>
              </a:rPr>
              <a:t>(PJJ </a:t>
            </a:r>
            <a:r>
              <a:rPr sz="1407" b="1" i="1" spc="-177" dirty="0">
                <a:solidFill>
                  <a:srgbClr val="FFFFFF"/>
                </a:solidFill>
                <a:latin typeface="Arial-BoldItalicMT"/>
                <a:cs typeface="Arial-BoldItalicMT"/>
              </a:rPr>
              <a:t>SEBAGAI </a:t>
            </a:r>
            <a:r>
              <a:rPr sz="1407" b="1" i="1" spc="-154" dirty="0">
                <a:solidFill>
                  <a:srgbClr val="FFFFFF"/>
                </a:solidFill>
                <a:latin typeface="Arial-BoldItalicMT"/>
                <a:cs typeface="Arial-BoldItalicMT"/>
              </a:rPr>
              <a:t>SISTEM </a:t>
            </a:r>
            <a:r>
              <a:rPr sz="1407" b="1" i="1" spc="-68" dirty="0">
                <a:solidFill>
                  <a:srgbClr val="FFFFFF"/>
                </a:solidFill>
                <a:latin typeface="Arial-BoldItalicMT"/>
                <a:cs typeface="Arial-BoldItalicMT"/>
              </a:rPr>
              <a:t>–</a:t>
            </a:r>
            <a:r>
              <a:rPr sz="1407" b="1" i="1" spc="-172" dirty="0">
                <a:solidFill>
                  <a:srgbClr val="FFFFFF"/>
                </a:solidFill>
                <a:latin typeface="Arial-BoldItalicMT"/>
                <a:cs typeface="Arial-BoldItalicMT"/>
              </a:rPr>
              <a:t> </a:t>
            </a:r>
            <a:r>
              <a:rPr sz="1407" b="1" i="1" spc="-132" dirty="0">
                <a:solidFill>
                  <a:srgbClr val="FFFFFF"/>
                </a:solidFill>
                <a:latin typeface="Arial-BoldItalicMT"/>
                <a:cs typeface="Arial-BoldItalicMT"/>
              </a:rPr>
              <a:t>HOLISTIK)</a:t>
            </a:r>
            <a:endParaRPr sz="1407">
              <a:solidFill>
                <a:prstClr val="black"/>
              </a:solidFill>
              <a:latin typeface="Arial-BoldItalicMT"/>
              <a:cs typeface="Arial-BoldItalicMT"/>
            </a:endParaRPr>
          </a:p>
        </p:txBody>
      </p:sp>
      <p:sp>
        <p:nvSpPr>
          <p:cNvPr id="24" name="object 24"/>
          <p:cNvSpPr/>
          <p:nvPr/>
        </p:nvSpPr>
        <p:spPr>
          <a:xfrm>
            <a:off x="1298858" y="788629"/>
            <a:ext cx="787077" cy="727737"/>
          </a:xfrm>
          <a:prstGeom prst="rect">
            <a:avLst/>
          </a:prstGeom>
          <a:blipFill>
            <a:blip r:embed="rId11" cstate="print"/>
            <a:stretch>
              <a:fillRect/>
            </a:stretch>
          </a:blipFill>
        </p:spPr>
        <p:txBody>
          <a:bodyPr wrap="square" lIns="0" tIns="0" rIns="0" bIns="0" rtlCol="0"/>
          <a:lstStyle/>
          <a:p>
            <a:pPr defTabSz="829909"/>
            <a:endParaRPr sz="1634">
              <a:solidFill>
                <a:prstClr val="black"/>
              </a:solidFill>
              <a:latin typeface="Calibri"/>
            </a:endParaRPr>
          </a:p>
        </p:txBody>
      </p:sp>
      <p:sp>
        <p:nvSpPr>
          <p:cNvPr id="25" name="object 25"/>
          <p:cNvSpPr txBox="1"/>
          <p:nvPr/>
        </p:nvSpPr>
        <p:spPr>
          <a:xfrm>
            <a:off x="10304852" y="5826192"/>
            <a:ext cx="108345" cy="147225"/>
          </a:xfrm>
          <a:prstGeom prst="rect">
            <a:avLst/>
          </a:prstGeom>
        </p:spPr>
        <p:txBody>
          <a:bodyPr vert="horz" wrap="square" lIns="0" tIns="576" rIns="0" bIns="0" rtlCol="0">
            <a:spAutoFit/>
          </a:bodyPr>
          <a:lstStyle/>
          <a:p>
            <a:pPr marL="23053" defTabSz="829909">
              <a:spcBef>
                <a:spcPts val="5"/>
              </a:spcBef>
            </a:pPr>
            <a:fld id="{81D60167-4931-47E6-BA6A-407CBD079E47}" type="slidenum">
              <a:rPr sz="953" spc="-45" dirty="0">
                <a:solidFill>
                  <a:srgbClr val="888888"/>
                </a:solidFill>
                <a:latin typeface="Arial"/>
                <a:cs typeface="Arial"/>
              </a:rPr>
              <a:pPr marL="23053" defTabSz="829909">
                <a:spcBef>
                  <a:spcPts val="5"/>
                </a:spcBef>
              </a:pPr>
              <a:t>39</a:t>
            </a:fld>
            <a:endParaRPr sz="953">
              <a:solidFill>
                <a:prstClr val="black"/>
              </a:solidFill>
              <a:latin typeface="Arial"/>
              <a:cs typeface="Arial"/>
            </a:endParaRPr>
          </a:p>
        </p:txBody>
      </p:sp>
      <p:sp>
        <p:nvSpPr>
          <p:cNvPr id="26" name="TextBox 25">
            <a:extLst>
              <a:ext uri="{FF2B5EF4-FFF2-40B4-BE49-F238E27FC236}">
                <a16:creationId xmlns:a16="http://schemas.microsoft.com/office/drawing/2014/main" id="{85B69B96-C70B-46CE-B92C-8B5816B75059}"/>
              </a:ext>
            </a:extLst>
          </p:cNvPr>
          <p:cNvSpPr txBox="1"/>
          <p:nvPr/>
        </p:nvSpPr>
        <p:spPr>
          <a:xfrm>
            <a:off x="7517312" y="666357"/>
            <a:ext cx="4369887" cy="646331"/>
          </a:xfrm>
          <a:prstGeom prst="rect">
            <a:avLst/>
          </a:prstGeom>
          <a:noFill/>
        </p:spPr>
        <p:txBody>
          <a:bodyPr wrap="square" rtlCol="0">
            <a:spAutoFit/>
          </a:bodyPr>
          <a:lstStyle/>
          <a:p>
            <a:r>
              <a:rPr lang="id-ID" dirty="0"/>
              <a:t>PERMENRISTEKDIKTI NO 51 TAHUN 2018</a:t>
            </a:r>
          </a:p>
          <a:p>
            <a:r>
              <a:rPr lang="id-ID" dirty="0"/>
              <a:t>TENTANG PJJ</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23" y="2713"/>
            <a:ext cx="12182354" cy="6852574"/>
          </a:xfrm>
          <a:prstGeom prst="rect">
            <a:avLst/>
          </a:prstGeom>
          <a:blipFill>
            <a:blip r:embed="rId2" cstate="print"/>
            <a:stretch>
              <a:fillRect/>
            </a:stretch>
          </a:blipFill>
        </p:spPr>
        <p:txBody>
          <a:bodyPr wrap="square" lIns="0" tIns="0" rIns="0" bIns="0" rtlCol="0"/>
          <a:lstStyle/>
          <a:p>
            <a:endParaRPr sz="2051"/>
          </a:p>
        </p:txBody>
      </p:sp>
      <p:sp>
        <p:nvSpPr>
          <p:cNvPr id="3" name="object 3"/>
          <p:cNvSpPr/>
          <p:nvPr/>
        </p:nvSpPr>
        <p:spPr>
          <a:xfrm>
            <a:off x="4823" y="3262581"/>
            <a:ext cx="12162099" cy="2737413"/>
          </a:xfrm>
          <a:custGeom>
            <a:avLst/>
            <a:gdLst/>
            <a:ahLst/>
            <a:cxnLst/>
            <a:rect l="l" t="t" r="r" b="b"/>
            <a:pathLst>
              <a:path w="10675620" h="2402840">
                <a:moveTo>
                  <a:pt x="0" y="0"/>
                </a:moveTo>
                <a:lnTo>
                  <a:pt x="10675359" y="0"/>
                </a:lnTo>
                <a:lnTo>
                  <a:pt x="10675359" y="2402578"/>
                </a:lnTo>
                <a:lnTo>
                  <a:pt x="0" y="2402578"/>
                </a:lnTo>
                <a:lnTo>
                  <a:pt x="0" y="0"/>
                </a:lnTo>
                <a:close/>
              </a:path>
            </a:pathLst>
          </a:custGeom>
          <a:solidFill>
            <a:srgbClr val="001F5F">
              <a:alpha val="68626"/>
            </a:srgbClr>
          </a:solidFill>
        </p:spPr>
        <p:txBody>
          <a:bodyPr wrap="square" lIns="0" tIns="0" rIns="0" bIns="0" rtlCol="0"/>
          <a:lstStyle/>
          <a:p>
            <a:endParaRPr sz="2051"/>
          </a:p>
        </p:txBody>
      </p:sp>
      <p:sp>
        <p:nvSpPr>
          <p:cNvPr id="4" name="object 4"/>
          <p:cNvSpPr txBox="1">
            <a:spLocks noGrp="1"/>
          </p:cNvSpPr>
          <p:nvPr>
            <p:ph type="title"/>
          </p:nvPr>
        </p:nvSpPr>
        <p:spPr>
          <a:xfrm>
            <a:off x="7127707" y="803716"/>
            <a:ext cx="4485913" cy="521622"/>
          </a:xfrm>
          <a:prstGeom prst="rect">
            <a:avLst/>
          </a:prstGeom>
        </p:spPr>
        <p:txBody>
          <a:bodyPr vert="horz" wrap="square" lIns="0" tIns="13022" rIns="0" bIns="0" rtlCol="0" anchor="t">
            <a:spAutoFit/>
          </a:bodyPr>
          <a:lstStyle/>
          <a:p>
            <a:pPr marL="14468">
              <a:lnSpc>
                <a:spcPct val="100000"/>
              </a:lnSpc>
              <a:spcBef>
                <a:spcPts val="103"/>
              </a:spcBef>
            </a:pPr>
            <a:r>
              <a:rPr sz="3190" spc="-74" dirty="0"/>
              <a:t>Dua</a:t>
            </a:r>
            <a:r>
              <a:rPr sz="3190" spc="-211" dirty="0"/>
              <a:t> </a:t>
            </a:r>
            <a:r>
              <a:rPr sz="3190" spc="-34" dirty="0"/>
              <a:t>Penyebab</a:t>
            </a:r>
            <a:r>
              <a:rPr sz="3304" i="1" spc="-34" dirty="0">
                <a:latin typeface="Arial"/>
                <a:cs typeface="Arial"/>
              </a:rPr>
              <a:t>Disruption</a:t>
            </a:r>
            <a:endParaRPr sz="3304">
              <a:latin typeface="Arial"/>
              <a:cs typeface="Arial"/>
            </a:endParaRPr>
          </a:p>
        </p:txBody>
      </p:sp>
      <p:sp>
        <p:nvSpPr>
          <p:cNvPr id="5" name="object 5"/>
          <p:cNvSpPr/>
          <p:nvPr/>
        </p:nvSpPr>
        <p:spPr>
          <a:xfrm>
            <a:off x="11936653" y="659686"/>
            <a:ext cx="251026" cy="812398"/>
          </a:xfrm>
          <a:custGeom>
            <a:avLst/>
            <a:gdLst/>
            <a:ahLst/>
            <a:cxnLst/>
            <a:rect l="l" t="t" r="r" b="b"/>
            <a:pathLst>
              <a:path w="220345" h="713105">
                <a:moveTo>
                  <a:pt x="0" y="0"/>
                </a:moveTo>
                <a:lnTo>
                  <a:pt x="219904" y="0"/>
                </a:lnTo>
                <a:lnTo>
                  <a:pt x="219904" y="713032"/>
                </a:lnTo>
                <a:lnTo>
                  <a:pt x="0" y="713032"/>
                </a:lnTo>
                <a:lnTo>
                  <a:pt x="0" y="0"/>
                </a:lnTo>
                <a:close/>
              </a:path>
            </a:pathLst>
          </a:custGeom>
          <a:solidFill>
            <a:srgbClr val="FFC000"/>
          </a:solidFill>
        </p:spPr>
        <p:txBody>
          <a:bodyPr wrap="square" lIns="0" tIns="0" rIns="0" bIns="0" rtlCol="0"/>
          <a:lstStyle/>
          <a:p>
            <a:endParaRPr sz="2051"/>
          </a:p>
        </p:txBody>
      </p:sp>
      <p:sp>
        <p:nvSpPr>
          <p:cNvPr id="6" name="object 6"/>
          <p:cNvSpPr txBox="1"/>
          <p:nvPr/>
        </p:nvSpPr>
        <p:spPr>
          <a:xfrm>
            <a:off x="2556435" y="1966178"/>
            <a:ext cx="9023913" cy="3609658"/>
          </a:xfrm>
          <a:prstGeom prst="rect">
            <a:avLst/>
          </a:prstGeom>
        </p:spPr>
        <p:txBody>
          <a:bodyPr vert="horz" wrap="square" lIns="0" tIns="15192" rIns="0" bIns="0" rtlCol="0">
            <a:spAutoFit/>
          </a:bodyPr>
          <a:lstStyle/>
          <a:p>
            <a:pPr marL="5064467">
              <a:lnSpc>
                <a:spcPts val="3344"/>
              </a:lnSpc>
              <a:spcBef>
                <a:spcPts val="120"/>
              </a:spcBef>
            </a:pPr>
            <a:r>
              <a:rPr sz="2791" spc="17" dirty="0">
                <a:solidFill>
                  <a:srgbClr val="FFFFFF"/>
                </a:solidFill>
                <a:latin typeface="Arial"/>
                <a:cs typeface="Arial"/>
              </a:rPr>
              <a:t>Professor </a:t>
            </a:r>
            <a:r>
              <a:rPr sz="2791" spc="-68" dirty="0">
                <a:solidFill>
                  <a:srgbClr val="FFFFFF"/>
                </a:solidFill>
                <a:latin typeface="Arial"/>
                <a:cs typeface="Arial"/>
              </a:rPr>
              <a:t>Rhenald</a:t>
            </a:r>
            <a:r>
              <a:rPr sz="2791" spc="-239" dirty="0">
                <a:solidFill>
                  <a:srgbClr val="FFFFFF"/>
                </a:solidFill>
                <a:latin typeface="Arial"/>
                <a:cs typeface="Arial"/>
              </a:rPr>
              <a:t> </a:t>
            </a:r>
            <a:r>
              <a:rPr sz="2791" spc="-11" dirty="0">
                <a:solidFill>
                  <a:srgbClr val="FFFFFF"/>
                </a:solidFill>
                <a:latin typeface="Arial"/>
                <a:cs typeface="Arial"/>
              </a:rPr>
              <a:t>Kasali</a:t>
            </a:r>
            <a:endParaRPr sz="2791" dirty="0">
              <a:latin typeface="Arial"/>
              <a:cs typeface="Arial"/>
            </a:endParaRPr>
          </a:p>
          <a:p>
            <a:pPr marL="1574824" marR="53531" indent="-26042" algn="r">
              <a:lnSpc>
                <a:spcPts val="2404"/>
              </a:lnSpc>
              <a:spcBef>
                <a:spcPts val="120"/>
              </a:spcBef>
            </a:pPr>
            <a:r>
              <a:rPr sz="1994" spc="6" dirty="0">
                <a:solidFill>
                  <a:srgbClr val="FFFFFF"/>
                </a:solidFill>
                <a:latin typeface="Arial"/>
                <a:cs typeface="Arial"/>
              </a:rPr>
              <a:t>menyebutkan </a:t>
            </a:r>
            <a:r>
              <a:rPr sz="1994" spc="23" dirty="0">
                <a:solidFill>
                  <a:srgbClr val="FFFFFF"/>
                </a:solidFill>
                <a:latin typeface="Arial"/>
                <a:cs typeface="Arial"/>
              </a:rPr>
              <a:t>dalam </a:t>
            </a:r>
            <a:r>
              <a:rPr sz="1994" spc="-28" dirty="0">
                <a:solidFill>
                  <a:srgbClr val="FFFFFF"/>
                </a:solidFill>
                <a:latin typeface="Arial"/>
                <a:cs typeface="Arial"/>
              </a:rPr>
              <a:t>bukunya yang </a:t>
            </a:r>
            <a:r>
              <a:rPr sz="1994" dirty="0">
                <a:solidFill>
                  <a:srgbClr val="FFFFFF"/>
                </a:solidFill>
                <a:latin typeface="Arial"/>
                <a:cs typeface="Arial"/>
              </a:rPr>
              <a:t>berjudul</a:t>
            </a:r>
            <a:r>
              <a:rPr sz="2051" i="1" dirty="0">
                <a:solidFill>
                  <a:srgbClr val="FFFFFF"/>
                </a:solidFill>
                <a:latin typeface="Arial"/>
                <a:cs typeface="Arial"/>
              </a:rPr>
              <a:t>Self</a:t>
            </a:r>
            <a:r>
              <a:rPr sz="2051" i="1" spc="-239" dirty="0">
                <a:solidFill>
                  <a:srgbClr val="FFFFFF"/>
                </a:solidFill>
                <a:latin typeface="Arial"/>
                <a:cs typeface="Arial"/>
              </a:rPr>
              <a:t> </a:t>
            </a:r>
            <a:r>
              <a:rPr sz="2051" i="1" spc="-17" dirty="0">
                <a:solidFill>
                  <a:srgbClr val="FFFFFF"/>
                </a:solidFill>
                <a:latin typeface="Arial"/>
                <a:cs typeface="Arial"/>
              </a:rPr>
              <a:t>Disruption</a:t>
            </a:r>
            <a:r>
              <a:rPr sz="2051" i="1" spc="399" dirty="0">
                <a:solidFill>
                  <a:srgbClr val="FFFFFF"/>
                </a:solidFill>
                <a:latin typeface="Arial"/>
                <a:cs typeface="Arial"/>
              </a:rPr>
              <a:t> </a:t>
            </a:r>
            <a:r>
              <a:rPr sz="1994" dirty="0">
                <a:solidFill>
                  <a:srgbClr val="FFFFFF"/>
                </a:solidFill>
                <a:latin typeface="Arial"/>
                <a:cs typeface="Arial"/>
              </a:rPr>
              <a:t>(2018) </a:t>
            </a:r>
            <a:r>
              <a:rPr sz="1994" spc="23" dirty="0">
                <a:solidFill>
                  <a:srgbClr val="FFFFFF"/>
                </a:solidFill>
                <a:latin typeface="Arial"/>
                <a:cs typeface="Arial"/>
              </a:rPr>
              <a:t> </a:t>
            </a:r>
            <a:r>
              <a:rPr sz="1994" spc="-6" dirty="0">
                <a:solidFill>
                  <a:srgbClr val="FFFFFF"/>
                </a:solidFill>
                <a:latin typeface="Arial"/>
                <a:cs typeface="Arial"/>
              </a:rPr>
              <a:t>bahwa</a:t>
            </a:r>
            <a:r>
              <a:rPr sz="1994" spc="-46" dirty="0">
                <a:solidFill>
                  <a:srgbClr val="FFFFFF"/>
                </a:solidFill>
                <a:latin typeface="Arial"/>
                <a:cs typeface="Arial"/>
              </a:rPr>
              <a:t> </a:t>
            </a:r>
            <a:r>
              <a:rPr sz="1994" spc="-17" dirty="0">
                <a:solidFill>
                  <a:srgbClr val="FFFFFF"/>
                </a:solidFill>
                <a:latin typeface="Arial"/>
                <a:cs typeface="Arial"/>
              </a:rPr>
              <a:t>ada</a:t>
            </a:r>
            <a:r>
              <a:rPr sz="1994" spc="-46" dirty="0">
                <a:solidFill>
                  <a:srgbClr val="FFFFFF"/>
                </a:solidFill>
                <a:latin typeface="Arial"/>
                <a:cs typeface="Arial"/>
              </a:rPr>
              <a:t> </a:t>
            </a:r>
            <a:r>
              <a:rPr sz="1994" spc="-17" dirty="0">
                <a:solidFill>
                  <a:srgbClr val="FFFFFF"/>
                </a:solidFill>
                <a:latin typeface="Arial"/>
                <a:cs typeface="Arial"/>
              </a:rPr>
              <a:t>dua</a:t>
            </a:r>
            <a:r>
              <a:rPr sz="1994" spc="-46" dirty="0">
                <a:solidFill>
                  <a:srgbClr val="FFFFFF"/>
                </a:solidFill>
                <a:latin typeface="Arial"/>
                <a:cs typeface="Arial"/>
              </a:rPr>
              <a:t> </a:t>
            </a:r>
            <a:r>
              <a:rPr sz="1994" spc="6" dirty="0">
                <a:solidFill>
                  <a:srgbClr val="FFFFFF"/>
                </a:solidFill>
                <a:latin typeface="Arial"/>
                <a:cs typeface="Arial"/>
              </a:rPr>
              <a:t>hal</a:t>
            </a:r>
            <a:r>
              <a:rPr sz="1994" spc="-46" dirty="0">
                <a:solidFill>
                  <a:srgbClr val="FFFFFF"/>
                </a:solidFill>
                <a:latin typeface="Arial"/>
                <a:cs typeface="Arial"/>
              </a:rPr>
              <a:t> </a:t>
            </a:r>
            <a:r>
              <a:rPr sz="1994" spc="-28" dirty="0">
                <a:solidFill>
                  <a:srgbClr val="FFFFFF"/>
                </a:solidFill>
                <a:latin typeface="Arial"/>
                <a:cs typeface="Arial"/>
              </a:rPr>
              <a:t>yang</a:t>
            </a:r>
            <a:r>
              <a:rPr sz="1994" spc="-80" dirty="0">
                <a:solidFill>
                  <a:srgbClr val="FFFFFF"/>
                </a:solidFill>
                <a:latin typeface="Arial"/>
                <a:cs typeface="Arial"/>
              </a:rPr>
              <a:t> </a:t>
            </a:r>
            <a:r>
              <a:rPr sz="1994" spc="23" dirty="0">
                <a:solidFill>
                  <a:srgbClr val="FFFFFF"/>
                </a:solidFill>
                <a:latin typeface="Arial"/>
                <a:cs typeface="Arial"/>
              </a:rPr>
              <a:t>menjadi</a:t>
            </a:r>
            <a:r>
              <a:rPr sz="1994" spc="-46" dirty="0">
                <a:solidFill>
                  <a:srgbClr val="FFFFFF"/>
                </a:solidFill>
                <a:latin typeface="Arial"/>
                <a:cs typeface="Arial"/>
              </a:rPr>
              <a:t> </a:t>
            </a:r>
            <a:r>
              <a:rPr sz="1994" spc="28" dirty="0">
                <a:solidFill>
                  <a:srgbClr val="FFFFFF"/>
                </a:solidFill>
                <a:latin typeface="Arial"/>
                <a:cs typeface="Arial"/>
              </a:rPr>
              <a:t>ciri</a:t>
            </a:r>
            <a:r>
              <a:rPr sz="1994" spc="-46" dirty="0">
                <a:solidFill>
                  <a:srgbClr val="FFFFFF"/>
                </a:solidFill>
                <a:latin typeface="Arial"/>
                <a:cs typeface="Arial"/>
              </a:rPr>
              <a:t> </a:t>
            </a:r>
            <a:r>
              <a:rPr sz="1994" spc="46" dirty="0">
                <a:solidFill>
                  <a:srgbClr val="FFFFFF"/>
                </a:solidFill>
                <a:latin typeface="Arial"/>
                <a:cs typeface="Arial"/>
              </a:rPr>
              <a:t>utama</a:t>
            </a:r>
            <a:r>
              <a:rPr sz="1994" spc="-46" dirty="0">
                <a:solidFill>
                  <a:srgbClr val="FFFFFF"/>
                </a:solidFill>
                <a:latin typeface="Arial"/>
                <a:cs typeface="Arial"/>
              </a:rPr>
              <a:t> </a:t>
            </a:r>
            <a:r>
              <a:rPr sz="1994" spc="-11" dirty="0">
                <a:solidFill>
                  <a:srgbClr val="FFFFFF"/>
                </a:solidFill>
                <a:latin typeface="Arial"/>
                <a:cs typeface="Arial"/>
              </a:rPr>
              <a:t>hadirnya</a:t>
            </a:r>
            <a:r>
              <a:rPr sz="1994" spc="-46" dirty="0">
                <a:solidFill>
                  <a:srgbClr val="FFFFFF"/>
                </a:solidFill>
                <a:latin typeface="Arial"/>
                <a:cs typeface="Arial"/>
              </a:rPr>
              <a:t> </a:t>
            </a:r>
            <a:r>
              <a:rPr sz="1994" spc="23" dirty="0">
                <a:solidFill>
                  <a:srgbClr val="FFFFFF"/>
                </a:solidFill>
                <a:latin typeface="Arial"/>
                <a:cs typeface="Arial"/>
              </a:rPr>
              <a:t>masa</a:t>
            </a:r>
            <a:r>
              <a:rPr sz="1994" spc="-46" dirty="0">
                <a:solidFill>
                  <a:srgbClr val="FFFFFF"/>
                </a:solidFill>
                <a:latin typeface="Arial"/>
                <a:cs typeface="Arial"/>
              </a:rPr>
              <a:t> </a:t>
            </a:r>
            <a:r>
              <a:rPr sz="1994" spc="-11" dirty="0">
                <a:solidFill>
                  <a:srgbClr val="FFFFFF"/>
                </a:solidFill>
                <a:latin typeface="Arial"/>
                <a:cs typeface="Arial"/>
              </a:rPr>
              <a:t>depan</a:t>
            </a:r>
            <a:endParaRPr sz="1994" dirty="0">
              <a:latin typeface="Arial"/>
              <a:cs typeface="Arial"/>
            </a:endParaRPr>
          </a:p>
          <a:p>
            <a:pPr marL="8604748">
              <a:lnSpc>
                <a:spcPts val="2237"/>
              </a:lnSpc>
            </a:pPr>
            <a:r>
              <a:rPr sz="1994" spc="40" dirty="0">
                <a:solidFill>
                  <a:srgbClr val="FFFFFF"/>
                </a:solidFill>
                <a:latin typeface="Arial"/>
                <a:cs typeface="Arial"/>
              </a:rPr>
              <a:t>itu.</a:t>
            </a:r>
            <a:endParaRPr sz="1994" dirty="0">
              <a:latin typeface="Arial"/>
              <a:cs typeface="Arial"/>
            </a:endParaRPr>
          </a:p>
          <a:p>
            <a:pPr marL="445609" indent="-431142">
              <a:lnSpc>
                <a:spcPts val="3742"/>
              </a:lnSpc>
              <a:buAutoNum type="arabicPeriod"/>
              <a:tabLst>
                <a:tab pos="445609" algn="l"/>
                <a:tab pos="446333" algn="l"/>
              </a:tabLst>
            </a:pPr>
            <a:r>
              <a:rPr sz="2392" spc="-11" dirty="0">
                <a:solidFill>
                  <a:srgbClr val="FFFF00"/>
                </a:solidFill>
                <a:latin typeface="Arial"/>
                <a:cs typeface="Arial"/>
              </a:rPr>
              <a:t>Pertama</a:t>
            </a:r>
            <a:r>
              <a:rPr sz="2392" spc="-11" dirty="0">
                <a:solidFill>
                  <a:srgbClr val="FFFFFF"/>
                </a:solidFill>
                <a:latin typeface="Arial"/>
                <a:cs typeface="Arial"/>
              </a:rPr>
              <a:t>, </a:t>
            </a:r>
            <a:r>
              <a:rPr sz="2392" spc="28" dirty="0">
                <a:solidFill>
                  <a:srgbClr val="FFFFFF"/>
                </a:solidFill>
                <a:latin typeface="Arial"/>
                <a:cs typeface="Arial"/>
              </a:rPr>
              <a:t>terutama </a:t>
            </a:r>
            <a:r>
              <a:rPr sz="2392" spc="-23" dirty="0">
                <a:solidFill>
                  <a:srgbClr val="FFFFFF"/>
                </a:solidFill>
                <a:latin typeface="Arial"/>
                <a:cs typeface="Arial"/>
              </a:rPr>
              <a:t>karena </a:t>
            </a:r>
            <a:r>
              <a:rPr sz="2392" spc="-28" dirty="0">
                <a:solidFill>
                  <a:srgbClr val="FFFFFF"/>
                </a:solidFill>
                <a:latin typeface="Arial"/>
                <a:cs typeface="Arial"/>
              </a:rPr>
              <a:t>adanya </a:t>
            </a:r>
            <a:r>
              <a:rPr sz="3190" spc="-46" dirty="0">
                <a:solidFill>
                  <a:srgbClr val="FFFF00"/>
                </a:solidFill>
                <a:latin typeface="Arial"/>
                <a:cs typeface="Arial"/>
              </a:rPr>
              <a:t>peran </a:t>
            </a:r>
            <a:r>
              <a:rPr sz="3190" spc="28" dirty="0">
                <a:solidFill>
                  <a:srgbClr val="FFFF00"/>
                </a:solidFill>
                <a:latin typeface="Arial"/>
                <a:cs typeface="Arial"/>
              </a:rPr>
              <a:t>teknologi</a:t>
            </a:r>
            <a:r>
              <a:rPr sz="3190" spc="-313" dirty="0">
                <a:solidFill>
                  <a:srgbClr val="FFFF00"/>
                </a:solidFill>
                <a:latin typeface="Arial"/>
                <a:cs typeface="Arial"/>
              </a:rPr>
              <a:t> </a:t>
            </a:r>
            <a:r>
              <a:rPr sz="2392" spc="-40" dirty="0">
                <a:solidFill>
                  <a:srgbClr val="FFFFFF"/>
                </a:solidFill>
                <a:latin typeface="Arial"/>
                <a:cs typeface="Arial"/>
              </a:rPr>
              <a:t>yang</a:t>
            </a:r>
            <a:endParaRPr sz="2392" dirty="0">
              <a:latin typeface="Arial"/>
              <a:cs typeface="Arial"/>
            </a:endParaRPr>
          </a:p>
          <a:p>
            <a:pPr marL="445609" marR="596075">
              <a:lnSpc>
                <a:spcPts val="2802"/>
              </a:lnSpc>
              <a:spcBef>
                <a:spcPts val="137"/>
              </a:spcBef>
            </a:pPr>
            <a:r>
              <a:rPr sz="2392" dirty="0">
                <a:solidFill>
                  <a:srgbClr val="FFFFFF"/>
                </a:solidFill>
                <a:latin typeface="Arial"/>
                <a:cs typeface="Arial"/>
              </a:rPr>
              <a:t>memungkinkan </a:t>
            </a:r>
            <a:r>
              <a:rPr sz="2392" spc="-17" dirty="0">
                <a:solidFill>
                  <a:srgbClr val="FFFFFF"/>
                </a:solidFill>
                <a:latin typeface="Arial"/>
                <a:cs typeface="Arial"/>
              </a:rPr>
              <a:t>hadirnya </a:t>
            </a:r>
            <a:r>
              <a:rPr sz="2392" dirty="0">
                <a:solidFill>
                  <a:srgbClr val="FFFFFF"/>
                </a:solidFill>
                <a:latin typeface="Arial"/>
                <a:cs typeface="Arial"/>
              </a:rPr>
              <a:t>produk-produk </a:t>
            </a:r>
            <a:r>
              <a:rPr sz="2392" spc="11" dirty="0">
                <a:solidFill>
                  <a:srgbClr val="FFFFFF"/>
                </a:solidFill>
                <a:latin typeface="Arial"/>
                <a:cs typeface="Arial"/>
              </a:rPr>
              <a:t>atau </a:t>
            </a:r>
            <a:r>
              <a:rPr sz="2392" spc="-11" dirty="0">
                <a:solidFill>
                  <a:srgbClr val="FFFFFF"/>
                </a:solidFill>
                <a:latin typeface="Arial"/>
                <a:cs typeface="Arial"/>
              </a:rPr>
              <a:t>jasa-jasa</a:t>
            </a:r>
            <a:r>
              <a:rPr sz="2392" spc="-347" dirty="0">
                <a:solidFill>
                  <a:srgbClr val="FFFFFF"/>
                </a:solidFill>
                <a:latin typeface="Arial"/>
                <a:cs typeface="Arial"/>
              </a:rPr>
              <a:t> </a:t>
            </a:r>
            <a:r>
              <a:rPr sz="2392" spc="-23" dirty="0">
                <a:solidFill>
                  <a:srgbClr val="FFFFFF"/>
                </a:solidFill>
                <a:latin typeface="Arial"/>
                <a:cs typeface="Arial"/>
              </a:rPr>
              <a:t>baru  </a:t>
            </a:r>
            <a:r>
              <a:rPr sz="2392" spc="-40" dirty="0">
                <a:solidFill>
                  <a:srgbClr val="FFFFFF"/>
                </a:solidFill>
                <a:latin typeface="Arial"/>
                <a:cs typeface="Arial"/>
              </a:rPr>
              <a:t>yang harganya </a:t>
            </a:r>
            <a:r>
              <a:rPr sz="2392" spc="6" dirty="0">
                <a:solidFill>
                  <a:srgbClr val="FFFFFF"/>
                </a:solidFill>
                <a:latin typeface="Arial"/>
                <a:cs typeface="Arial"/>
              </a:rPr>
              <a:t>lebih </a:t>
            </a:r>
            <a:r>
              <a:rPr sz="2392" spc="-34" dirty="0">
                <a:solidFill>
                  <a:srgbClr val="FFFFFF"/>
                </a:solidFill>
                <a:latin typeface="Arial"/>
                <a:cs typeface="Arial"/>
              </a:rPr>
              <a:t>murah, </a:t>
            </a:r>
            <a:r>
              <a:rPr sz="2392" spc="6" dirty="0">
                <a:solidFill>
                  <a:srgbClr val="FFFFFF"/>
                </a:solidFill>
                <a:latin typeface="Arial"/>
                <a:cs typeface="Arial"/>
              </a:rPr>
              <a:t>lebih </a:t>
            </a:r>
            <a:r>
              <a:rPr sz="2392" spc="-11" dirty="0">
                <a:solidFill>
                  <a:srgbClr val="FFFFFF"/>
                </a:solidFill>
                <a:latin typeface="Arial"/>
                <a:cs typeface="Arial"/>
              </a:rPr>
              <a:t>cepat, </a:t>
            </a:r>
            <a:r>
              <a:rPr sz="2392" spc="6" dirty="0">
                <a:solidFill>
                  <a:srgbClr val="FFFFFF"/>
                </a:solidFill>
                <a:latin typeface="Arial"/>
                <a:cs typeface="Arial"/>
              </a:rPr>
              <a:t>dan lebih </a:t>
            </a:r>
            <a:r>
              <a:rPr sz="2392" spc="17" dirty="0">
                <a:solidFill>
                  <a:srgbClr val="FFFFFF"/>
                </a:solidFill>
                <a:latin typeface="Arial"/>
                <a:cs typeface="Arial"/>
              </a:rPr>
              <a:t>mudah  </a:t>
            </a:r>
            <a:r>
              <a:rPr sz="2392" spc="6" dirty="0">
                <a:solidFill>
                  <a:srgbClr val="FFFFFF"/>
                </a:solidFill>
                <a:latin typeface="Arial"/>
                <a:cs typeface="Arial"/>
              </a:rPr>
              <a:t>untuk</a:t>
            </a:r>
            <a:r>
              <a:rPr sz="2392" spc="-91" dirty="0">
                <a:solidFill>
                  <a:srgbClr val="FFFFFF"/>
                </a:solidFill>
                <a:latin typeface="Arial"/>
                <a:cs typeface="Arial"/>
              </a:rPr>
              <a:t> </a:t>
            </a:r>
            <a:r>
              <a:rPr sz="2392" spc="-23" dirty="0">
                <a:solidFill>
                  <a:srgbClr val="FFFFFF"/>
                </a:solidFill>
                <a:latin typeface="Arial"/>
                <a:cs typeface="Arial"/>
              </a:rPr>
              <a:t>mengaksesnya.</a:t>
            </a:r>
            <a:endParaRPr sz="2392" dirty="0">
              <a:latin typeface="Arial"/>
              <a:cs typeface="Arial"/>
            </a:endParaRPr>
          </a:p>
          <a:p>
            <a:pPr marL="445609" indent="-431142">
              <a:spcBef>
                <a:spcPts val="1635"/>
              </a:spcBef>
              <a:buAutoNum type="arabicPeriod" startAt="2"/>
              <a:tabLst>
                <a:tab pos="445609" algn="l"/>
                <a:tab pos="446333" algn="l"/>
              </a:tabLst>
            </a:pPr>
            <a:r>
              <a:rPr sz="2392" spc="-57" dirty="0">
                <a:solidFill>
                  <a:srgbClr val="FFFF00"/>
                </a:solidFill>
                <a:latin typeface="Arial"/>
                <a:cs typeface="Arial"/>
              </a:rPr>
              <a:t>Kedua</a:t>
            </a:r>
            <a:r>
              <a:rPr sz="2392" spc="-57" dirty="0">
                <a:solidFill>
                  <a:srgbClr val="FFFFFF"/>
                </a:solidFill>
                <a:latin typeface="Arial"/>
                <a:cs typeface="Arial"/>
              </a:rPr>
              <a:t>, </a:t>
            </a:r>
            <a:r>
              <a:rPr sz="2392" spc="-23" dirty="0">
                <a:solidFill>
                  <a:srgbClr val="FFFFFF"/>
                </a:solidFill>
                <a:latin typeface="Arial"/>
                <a:cs typeface="Arial"/>
              </a:rPr>
              <a:t>karena </a:t>
            </a:r>
            <a:r>
              <a:rPr sz="2392" spc="-28" dirty="0">
                <a:solidFill>
                  <a:srgbClr val="FFFFFF"/>
                </a:solidFill>
                <a:latin typeface="Arial"/>
                <a:cs typeface="Arial"/>
              </a:rPr>
              <a:t>adanya </a:t>
            </a:r>
            <a:r>
              <a:rPr sz="3190" spc="-17" dirty="0">
                <a:solidFill>
                  <a:srgbClr val="FFFF00"/>
                </a:solidFill>
                <a:latin typeface="Arial"/>
                <a:cs typeface="Arial"/>
              </a:rPr>
              <a:t>perubahan </a:t>
            </a:r>
            <a:r>
              <a:rPr sz="3190" spc="28" dirty="0">
                <a:solidFill>
                  <a:srgbClr val="FFFF00"/>
                </a:solidFill>
                <a:latin typeface="Arial"/>
                <a:cs typeface="Arial"/>
              </a:rPr>
              <a:t>model</a:t>
            </a:r>
            <a:r>
              <a:rPr sz="3190" spc="-194" dirty="0">
                <a:solidFill>
                  <a:srgbClr val="FFFF00"/>
                </a:solidFill>
                <a:latin typeface="Arial"/>
                <a:cs typeface="Arial"/>
              </a:rPr>
              <a:t> </a:t>
            </a:r>
            <a:r>
              <a:rPr sz="3190" spc="51" dirty="0">
                <a:solidFill>
                  <a:srgbClr val="FFFF00"/>
                </a:solidFill>
                <a:latin typeface="Arial"/>
                <a:cs typeface="Arial"/>
              </a:rPr>
              <a:t>bisnis.</a:t>
            </a:r>
            <a:endParaRPr sz="3190" dirty="0">
              <a:latin typeface="Arial"/>
              <a:cs typeface="Arial"/>
            </a:endParaRPr>
          </a:p>
        </p:txBody>
      </p:sp>
      <p:sp>
        <p:nvSpPr>
          <p:cNvPr id="7" name="object 7"/>
          <p:cNvSpPr/>
          <p:nvPr/>
        </p:nvSpPr>
        <p:spPr>
          <a:xfrm>
            <a:off x="1403914" y="3647443"/>
            <a:ext cx="702442" cy="702442"/>
          </a:xfrm>
          <a:prstGeom prst="rect">
            <a:avLst/>
          </a:prstGeom>
          <a:blipFill>
            <a:blip r:embed="rId3" cstate="print"/>
            <a:stretch>
              <a:fillRect/>
            </a:stretch>
          </a:blipFill>
        </p:spPr>
        <p:txBody>
          <a:bodyPr wrap="square" lIns="0" tIns="0" rIns="0" bIns="0" rtlCol="0"/>
          <a:lstStyle/>
          <a:p>
            <a:endParaRPr sz="2051"/>
          </a:p>
        </p:txBody>
      </p:sp>
      <p:sp>
        <p:nvSpPr>
          <p:cNvPr id="8" name="object 8"/>
          <p:cNvSpPr/>
          <p:nvPr/>
        </p:nvSpPr>
        <p:spPr>
          <a:xfrm>
            <a:off x="1308525" y="3552053"/>
            <a:ext cx="893421" cy="893421"/>
          </a:xfrm>
          <a:custGeom>
            <a:avLst/>
            <a:gdLst/>
            <a:ahLst/>
            <a:cxnLst/>
            <a:rect l="l" t="t" r="r" b="b"/>
            <a:pathLst>
              <a:path w="784225" h="784225">
                <a:moveTo>
                  <a:pt x="0" y="392024"/>
                </a:moveTo>
                <a:lnTo>
                  <a:pt x="3054" y="342849"/>
                </a:lnTo>
                <a:lnTo>
                  <a:pt x="11972" y="295497"/>
                </a:lnTo>
                <a:lnTo>
                  <a:pt x="26387" y="250335"/>
                </a:lnTo>
                <a:lnTo>
                  <a:pt x="45931" y="207731"/>
                </a:lnTo>
                <a:lnTo>
                  <a:pt x="70237" y="168052"/>
                </a:lnTo>
                <a:lnTo>
                  <a:pt x="98937" y="131665"/>
                </a:lnTo>
                <a:lnTo>
                  <a:pt x="131665" y="98937"/>
                </a:lnTo>
                <a:lnTo>
                  <a:pt x="168052" y="70237"/>
                </a:lnTo>
                <a:lnTo>
                  <a:pt x="207731" y="45931"/>
                </a:lnTo>
                <a:lnTo>
                  <a:pt x="250335" y="26387"/>
                </a:lnTo>
                <a:lnTo>
                  <a:pt x="295497" y="11972"/>
                </a:lnTo>
                <a:lnTo>
                  <a:pt x="342849" y="3054"/>
                </a:lnTo>
                <a:lnTo>
                  <a:pt x="392024" y="0"/>
                </a:lnTo>
                <a:lnTo>
                  <a:pt x="441198" y="3054"/>
                </a:lnTo>
                <a:lnTo>
                  <a:pt x="488550" y="11972"/>
                </a:lnTo>
                <a:lnTo>
                  <a:pt x="533712" y="26387"/>
                </a:lnTo>
                <a:lnTo>
                  <a:pt x="576316" y="45931"/>
                </a:lnTo>
                <a:lnTo>
                  <a:pt x="615996" y="70237"/>
                </a:lnTo>
                <a:lnTo>
                  <a:pt x="652383" y="98937"/>
                </a:lnTo>
                <a:lnTo>
                  <a:pt x="685110" y="131665"/>
                </a:lnTo>
                <a:lnTo>
                  <a:pt x="713810" y="168052"/>
                </a:lnTo>
                <a:lnTo>
                  <a:pt x="738116" y="207731"/>
                </a:lnTo>
                <a:lnTo>
                  <a:pt x="757660" y="250335"/>
                </a:lnTo>
                <a:lnTo>
                  <a:pt x="772075" y="295497"/>
                </a:lnTo>
                <a:lnTo>
                  <a:pt x="780994" y="342849"/>
                </a:lnTo>
                <a:lnTo>
                  <a:pt x="784048" y="392024"/>
                </a:lnTo>
                <a:lnTo>
                  <a:pt x="780994" y="441198"/>
                </a:lnTo>
                <a:lnTo>
                  <a:pt x="772075" y="488550"/>
                </a:lnTo>
                <a:lnTo>
                  <a:pt x="757660" y="533712"/>
                </a:lnTo>
                <a:lnTo>
                  <a:pt x="738116" y="576316"/>
                </a:lnTo>
                <a:lnTo>
                  <a:pt x="713810" y="615996"/>
                </a:lnTo>
                <a:lnTo>
                  <a:pt x="685110" y="652383"/>
                </a:lnTo>
                <a:lnTo>
                  <a:pt x="652383" y="685110"/>
                </a:lnTo>
                <a:lnTo>
                  <a:pt x="615996" y="713810"/>
                </a:lnTo>
                <a:lnTo>
                  <a:pt x="576316" y="738116"/>
                </a:lnTo>
                <a:lnTo>
                  <a:pt x="533712" y="757660"/>
                </a:lnTo>
                <a:lnTo>
                  <a:pt x="488550" y="772075"/>
                </a:lnTo>
                <a:lnTo>
                  <a:pt x="441198" y="780994"/>
                </a:lnTo>
                <a:lnTo>
                  <a:pt x="392024" y="784048"/>
                </a:lnTo>
                <a:lnTo>
                  <a:pt x="342849" y="780994"/>
                </a:lnTo>
                <a:lnTo>
                  <a:pt x="295497" y="772075"/>
                </a:lnTo>
                <a:lnTo>
                  <a:pt x="250335" y="757660"/>
                </a:lnTo>
                <a:lnTo>
                  <a:pt x="207731" y="738116"/>
                </a:lnTo>
                <a:lnTo>
                  <a:pt x="168052" y="713810"/>
                </a:lnTo>
                <a:lnTo>
                  <a:pt x="131665" y="685110"/>
                </a:lnTo>
                <a:lnTo>
                  <a:pt x="98937" y="652383"/>
                </a:lnTo>
                <a:lnTo>
                  <a:pt x="70237" y="615996"/>
                </a:lnTo>
                <a:lnTo>
                  <a:pt x="45931" y="576316"/>
                </a:lnTo>
                <a:lnTo>
                  <a:pt x="26387" y="533712"/>
                </a:lnTo>
                <a:lnTo>
                  <a:pt x="11972" y="488550"/>
                </a:lnTo>
                <a:lnTo>
                  <a:pt x="3054" y="441198"/>
                </a:lnTo>
                <a:lnTo>
                  <a:pt x="0" y="392024"/>
                </a:lnTo>
                <a:close/>
              </a:path>
            </a:pathLst>
          </a:custGeom>
          <a:ln w="44555">
            <a:solidFill>
              <a:srgbClr val="FFFFFF"/>
            </a:solidFill>
          </a:ln>
        </p:spPr>
        <p:txBody>
          <a:bodyPr wrap="square" lIns="0" tIns="0" rIns="0" bIns="0" rtlCol="0"/>
          <a:lstStyle/>
          <a:p>
            <a:endParaRPr sz="2051"/>
          </a:p>
        </p:txBody>
      </p:sp>
      <p:sp>
        <p:nvSpPr>
          <p:cNvPr id="9" name="object 9"/>
          <p:cNvSpPr/>
          <p:nvPr/>
        </p:nvSpPr>
        <p:spPr>
          <a:xfrm>
            <a:off x="1308525" y="4926538"/>
            <a:ext cx="893421" cy="893421"/>
          </a:xfrm>
          <a:custGeom>
            <a:avLst/>
            <a:gdLst/>
            <a:ahLst/>
            <a:cxnLst/>
            <a:rect l="l" t="t" r="r" b="b"/>
            <a:pathLst>
              <a:path w="784225" h="784225">
                <a:moveTo>
                  <a:pt x="0" y="392024"/>
                </a:moveTo>
                <a:lnTo>
                  <a:pt x="3054" y="342849"/>
                </a:lnTo>
                <a:lnTo>
                  <a:pt x="11972" y="295497"/>
                </a:lnTo>
                <a:lnTo>
                  <a:pt x="26387" y="250335"/>
                </a:lnTo>
                <a:lnTo>
                  <a:pt x="45931" y="207731"/>
                </a:lnTo>
                <a:lnTo>
                  <a:pt x="70237" y="168052"/>
                </a:lnTo>
                <a:lnTo>
                  <a:pt x="98937" y="131665"/>
                </a:lnTo>
                <a:lnTo>
                  <a:pt x="131665" y="98937"/>
                </a:lnTo>
                <a:lnTo>
                  <a:pt x="168052" y="70237"/>
                </a:lnTo>
                <a:lnTo>
                  <a:pt x="207731" y="45931"/>
                </a:lnTo>
                <a:lnTo>
                  <a:pt x="250335" y="26387"/>
                </a:lnTo>
                <a:lnTo>
                  <a:pt x="295497" y="11972"/>
                </a:lnTo>
                <a:lnTo>
                  <a:pt x="342849" y="3054"/>
                </a:lnTo>
                <a:lnTo>
                  <a:pt x="392024" y="0"/>
                </a:lnTo>
                <a:lnTo>
                  <a:pt x="441198" y="3054"/>
                </a:lnTo>
                <a:lnTo>
                  <a:pt x="488550" y="11972"/>
                </a:lnTo>
                <a:lnTo>
                  <a:pt x="533712" y="26387"/>
                </a:lnTo>
                <a:lnTo>
                  <a:pt x="576316" y="45931"/>
                </a:lnTo>
                <a:lnTo>
                  <a:pt x="615996" y="70237"/>
                </a:lnTo>
                <a:lnTo>
                  <a:pt x="652383" y="98937"/>
                </a:lnTo>
                <a:lnTo>
                  <a:pt x="685110" y="131665"/>
                </a:lnTo>
                <a:lnTo>
                  <a:pt x="713810" y="168052"/>
                </a:lnTo>
                <a:lnTo>
                  <a:pt x="738116" y="207731"/>
                </a:lnTo>
                <a:lnTo>
                  <a:pt x="757660" y="250335"/>
                </a:lnTo>
                <a:lnTo>
                  <a:pt x="772075" y="295497"/>
                </a:lnTo>
                <a:lnTo>
                  <a:pt x="780994" y="342849"/>
                </a:lnTo>
                <a:lnTo>
                  <a:pt x="784048" y="392024"/>
                </a:lnTo>
                <a:lnTo>
                  <a:pt x="780994" y="441198"/>
                </a:lnTo>
                <a:lnTo>
                  <a:pt x="772075" y="488550"/>
                </a:lnTo>
                <a:lnTo>
                  <a:pt x="757660" y="533712"/>
                </a:lnTo>
                <a:lnTo>
                  <a:pt x="738116" y="576316"/>
                </a:lnTo>
                <a:lnTo>
                  <a:pt x="713810" y="615996"/>
                </a:lnTo>
                <a:lnTo>
                  <a:pt x="685110" y="652383"/>
                </a:lnTo>
                <a:lnTo>
                  <a:pt x="652383" y="685110"/>
                </a:lnTo>
                <a:lnTo>
                  <a:pt x="615996" y="713810"/>
                </a:lnTo>
                <a:lnTo>
                  <a:pt x="576316" y="738116"/>
                </a:lnTo>
                <a:lnTo>
                  <a:pt x="533712" y="757660"/>
                </a:lnTo>
                <a:lnTo>
                  <a:pt x="488550" y="772075"/>
                </a:lnTo>
                <a:lnTo>
                  <a:pt x="441198" y="780994"/>
                </a:lnTo>
                <a:lnTo>
                  <a:pt x="392024" y="784048"/>
                </a:lnTo>
                <a:lnTo>
                  <a:pt x="342849" y="780994"/>
                </a:lnTo>
                <a:lnTo>
                  <a:pt x="295497" y="772075"/>
                </a:lnTo>
                <a:lnTo>
                  <a:pt x="250335" y="757660"/>
                </a:lnTo>
                <a:lnTo>
                  <a:pt x="207731" y="738116"/>
                </a:lnTo>
                <a:lnTo>
                  <a:pt x="168052" y="713810"/>
                </a:lnTo>
                <a:lnTo>
                  <a:pt x="131665" y="685110"/>
                </a:lnTo>
                <a:lnTo>
                  <a:pt x="98937" y="652383"/>
                </a:lnTo>
                <a:lnTo>
                  <a:pt x="70237" y="615996"/>
                </a:lnTo>
                <a:lnTo>
                  <a:pt x="45931" y="576316"/>
                </a:lnTo>
                <a:lnTo>
                  <a:pt x="26387" y="533712"/>
                </a:lnTo>
                <a:lnTo>
                  <a:pt x="11972" y="488550"/>
                </a:lnTo>
                <a:lnTo>
                  <a:pt x="3054" y="441198"/>
                </a:lnTo>
                <a:lnTo>
                  <a:pt x="0" y="392024"/>
                </a:lnTo>
                <a:close/>
              </a:path>
            </a:pathLst>
          </a:custGeom>
          <a:ln w="44555">
            <a:solidFill>
              <a:srgbClr val="FFFFFF"/>
            </a:solidFill>
          </a:ln>
        </p:spPr>
        <p:txBody>
          <a:bodyPr wrap="square" lIns="0" tIns="0" rIns="0" bIns="0" rtlCol="0"/>
          <a:lstStyle/>
          <a:p>
            <a:endParaRPr sz="2051"/>
          </a:p>
        </p:txBody>
      </p:sp>
      <p:sp>
        <p:nvSpPr>
          <p:cNvPr id="10" name="object 10"/>
          <p:cNvSpPr/>
          <p:nvPr/>
        </p:nvSpPr>
        <p:spPr>
          <a:xfrm>
            <a:off x="1515245" y="5149593"/>
            <a:ext cx="479777" cy="479777"/>
          </a:xfrm>
          <a:prstGeom prst="rect">
            <a:avLst/>
          </a:prstGeom>
          <a:blipFill>
            <a:blip r:embed="rId4" cstate="print"/>
            <a:stretch>
              <a:fillRect/>
            </a:stretch>
          </a:blipFill>
        </p:spPr>
        <p:txBody>
          <a:bodyPr wrap="square" lIns="0" tIns="0" rIns="0" bIns="0" rtlCol="0"/>
          <a:lstStyle/>
          <a:p>
            <a:endParaRPr sz="2051"/>
          </a:p>
        </p:txBody>
      </p:sp>
      <p:sp>
        <p:nvSpPr>
          <p:cNvPr id="11" name="object 11"/>
          <p:cNvSpPr txBox="1"/>
          <p:nvPr/>
        </p:nvSpPr>
        <p:spPr>
          <a:xfrm>
            <a:off x="11702054" y="6505151"/>
            <a:ext cx="143959" cy="187677"/>
          </a:xfrm>
          <a:prstGeom prst="rect">
            <a:avLst/>
          </a:prstGeom>
        </p:spPr>
        <p:txBody>
          <a:bodyPr vert="horz" wrap="square" lIns="0" tIns="3617" rIns="0" bIns="0" rtlCol="0">
            <a:spAutoFit/>
          </a:bodyPr>
          <a:lstStyle/>
          <a:p>
            <a:pPr marL="28936">
              <a:spcBef>
                <a:spcPts val="28"/>
              </a:spcBef>
            </a:pPr>
            <a:fld id="{81D60167-4931-47E6-BA6A-407CBD079E47}" type="slidenum">
              <a:rPr sz="1196" spc="6" dirty="0">
                <a:solidFill>
                  <a:srgbClr val="FFFFFF"/>
                </a:solidFill>
                <a:latin typeface="Arial"/>
                <a:cs typeface="Arial"/>
              </a:rPr>
              <a:pPr marL="28936">
                <a:spcBef>
                  <a:spcPts val="28"/>
                </a:spcBef>
              </a:pPr>
              <a:t>4</a:t>
            </a:fld>
            <a:endParaRPr sz="1196">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72255" y="854772"/>
            <a:ext cx="5051292" cy="989470"/>
          </a:xfrm>
          <a:prstGeom prst="rect">
            <a:avLst/>
          </a:prstGeom>
        </p:spPr>
        <p:txBody>
          <a:bodyPr vert="horz" wrap="square" lIns="0" tIns="11526" rIns="0" bIns="0" rtlCol="0">
            <a:spAutoFit/>
          </a:bodyPr>
          <a:lstStyle/>
          <a:p>
            <a:pPr marL="11527" marR="4611" indent="514083">
              <a:spcBef>
                <a:spcPts val="91"/>
              </a:spcBef>
              <a:tabLst>
                <a:tab pos="1059864" algn="l"/>
              </a:tabLst>
            </a:pPr>
            <a:r>
              <a:rPr spc="-313" dirty="0"/>
              <a:t>Bab </a:t>
            </a:r>
            <a:r>
              <a:rPr spc="-154" dirty="0"/>
              <a:t>1 </a:t>
            </a:r>
            <a:r>
              <a:rPr spc="-208" dirty="0"/>
              <a:t>Ketentuan </a:t>
            </a:r>
            <a:r>
              <a:rPr spc="-236" dirty="0"/>
              <a:t>Umum  </a:t>
            </a:r>
            <a:r>
              <a:rPr spc="-300" dirty="0"/>
              <a:t>Pasal	</a:t>
            </a:r>
            <a:r>
              <a:rPr spc="-154" dirty="0"/>
              <a:t>1 </a:t>
            </a:r>
            <a:r>
              <a:rPr spc="-177" dirty="0"/>
              <a:t>(ayat </a:t>
            </a:r>
            <a:r>
              <a:rPr spc="-109" dirty="0"/>
              <a:t>9, </a:t>
            </a:r>
            <a:r>
              <a:rPr spc="-127" dirty="0"/>
              <a:t>10, 15, 16,</a:t>
            </a:r>
            <a:r>
              <a:rPr spc="-259" dirty="0"/>
              <a:t> </a:t>
            </a:r>
            <a:r>
              <a:rPr spc="-127" dirty="0"/>
              <a:t>17)</a:t>
            </a:r>
          </a:p>
        </p:txBody>
      </p:sp>
      <p:sp>
        <p:nvSpPr>
          <p:cNvPr id="3" name="object 3"/>
          <p:cNvSpPr/>
          <p:nvPr/>
        </p:nvSpPr>
        <p:spPr>
          <a:xfrm>
            <a:off x="1738691" y="2268787"/>
            <a:ext cx="8752883" cy="689258"/>
          </a:xfrm>
          <a:custGeom>
            <a:avLst/>
            <a:gdLst/>
            <a:ahLst/>
            <a:cxnLst/>
            <a:rect l="l" t="t" r="r" b="b"/>
            <a:pathLst>
              <a:path w="9644380" h="759460">
                <a:moveTo>
                  <a:pt x="9573767" y="716280"/>
                </a:moveTo>
                <a:lnTo>
                  <a:pt x="9552432" y="728472"/>
                </a:lnTo>
                <a:lnTo>
                  <a:pt x="9534143" y="734568"/>
                </a:lnTo>
                <a:lnTo>
                  <a:pt x="9521952" y="734568"/>
                </a:lnTo>
                <a:lnTo>
                  <a:pt x="9509760" y="737616"/>
                </a:lnTo>
                <a:lnTo>
                  <a:pt x="60959" y="737616"/>
                </a:lnTo>
                <a:lnTo>
                  <a:pt x="82295" y="749808"/>
                </a:lnTo>
                <a:lnTo>
                  <a:pt x="106679" y="755904"/>
                </a:lnTo>
                <a:lnTo>
                  <a:pt x="121920" y="758952"/>
                </a:lnTo>
                <a:lnTo>
                  <a:pt x="9525000" y="758952"/>
                </a:lnTo>
                <a:lnTo>
                  <a:pt x="9537191" y="755904"/>
                </a:lnTo>
                <a:lnTo>
                  <a:pt x="9552432" y="752856"/>
                </a:lnTo>
                <a:lnTo>
                  <a:pt x="9564624" y="746760"/>
                </a:lnTo>
                <a:lnTo>
                  <a:pt x="9585960" y="737616"/>
                </a:lnTo>
                <a:lnTo>
                  <a:pt x="9585960" y="734568"/>
                </a:lnTo>
                <a:lnTo>
                  <a:pt x="9604248" y="719328"/>
                </a:lnTo>
                <a:lnTo>
                  <a:pt x="9573767" y="719328"/>
                </a:lnTo>
                <a:lnTo>
                  <a:pt x="9573767" y="716280"/>
                </a:lnTo>
                <a:close/>
              </a:path>
              <a:path w="9644380" h="759460">
                <a:moveTo>
                  <a:pt x="134112" y="21336"/>
                </a:moveTo>
                <a:lnTo>
                  <a:pt x="57912" y="21336"/>
                </a:lnTo>
                <a:lnTo>
                  <a:pt x="57912" y="24384"/>
                </a:lnTo>
                <a:lnTo>
                  <a:pt x="39623" y="39624"/>
                </a:lnTo>
                <a:lnTo>
                  <a:pt x="24384" y="57912"/>
                </a:lnTo>
                <a:lnTo>
                  <a:pt x="21335" y="60960"/>
                </a:lnTo>
                <a:lnTo>
                  <a:pt x="9143" y="82296"/>
                </a:lnTo>
                <a:lnTo>
                  <a:pt x="3048" y="106680"/>
                </a:lnTo>
                <a:lnTo>
                  <a:pt x="0" y="121920"/>
                </a:lnTo>
                <a:lnTo>
                  <a:pt x="0" y="640080"/>
                </a:lnTo>
                <a:lnTo>
                  <a:pt x="6095" y="664464"/>
                </a:lnTo>
                <a:lnTo>
                  <a:pt x="12192" y="676656"/>
                </a:lnTo>
                <a:lnTo>
                  <a:pt x="21335" y="697992"/>
                </a:lnTo>
                <a:lnTo>
                  <a:pt x="24384" y="701040"/>
                </a:lnTo>
                <a:lnTo>
                  <a:pt x="39623" y="719328"/>
                </a:lnTo>
                <a:lnTo>
                  <a:pt x="57912" y="734568"/>
                </a:lnTo>
                <a:lnTo>
                  <a:pt x="57912" y="737616"/>
                </a:lnTo>
                <a:lnTo>
                  <a:pt x="134112" y="737616"/>
                </a:lnTo>
                <a:lnTo>
                  <a:pt x="121920" y="734568"/>
                </a:lnTo>
                <a:lnTo>
                  <a:pt x="109728" y="734568"/>
                </a:lnTo>
                <a:lnTo>
                  <a:pt x="100584" y="731520"/>
                </a:lnTo>
                <a:lnTo>
                  <a:pt x="88392" y="728472"/>
                </a:lnTo>
                <a:lnTo>
                  <a:pt x="74675" y="719328"/>
                </a:lnTo>
                <a:lnTo>
                  <a:pt x="73151" y="719328"/>
                </a:lnTo>
                <a:lnTo>
                  <a:pt x="54864" y="704088"/>
                </a:lnTo>
                <a:lnTo>
                  <a:pt x="39623" y="685800"/>
                </a:lnTo>
                <a:lnTo>
                  <a:pt x="40930" y="685800"/>
                </a:lnTo>
                <a:lnTo>
                  <a:pt x="30479" y="667512"/>
                </a:lnTo>
                <a:lnTo>
                  <a:pt x="27431" y="658368"/>
                </a:lnTo>
                <a:lnTo>
                  <a:pt x="24384" y="646176"/>
                </a:lnTo>
                <a:lnTo>
                  <a:pt x="21335" y="637032"/>
                </a:lnTo>
                <a:lnTo>
                  <a:pt x="21335" y="121920"/>
                </a:lnTo>
                <a:lnTo>
                  <a:pt x="24384" y="109728"/>
                </a:lnTo>
                <a:lnTo>
                  <a:pt x="30479" y="91440"/>
                </a:lnTo>
                <a:lnTo>
                  <a:pt x="40930" y="73152"/>
                </a:lnTo>
                <a:lnTo>
                  <a:pt x="39623" y="73152"/>
                </a:lnTo>
                <a:lnTo>
                  <a:pt x="54864" y="54864"/>
                </a:lnTo>
                <a:lnTo>
                  <a:pt x="73151" y="39624"/>
                </a:lnTo>
                <a:lnTo>
                  <a:pt x="75436" y="39624"/>
                </a:lnTo>
                <a:lnTo>
                  <a:pt x="91438" y="30480"/>
                </a:lnTo>
                <a:lnTo>
                  <a:pt x="100584" y="27432"/>
                </a:lnTo>
                <a:lnTo>
                  <a:pt x="112776" y="24384"/>
                </a:lnTo>
                <a:lnTo>
                  <a:pt x="121920" y="24384"/>
                </a:lnTo>
                <a:lnTo>
                  <a:pt x="134112" y="21336"/>
                </a:lnTo>
                <a:close/>
              </a:path>
              <a:path w="9644380" h="759460">
                <a:moveTo>
                  <a:pt x="70102" y="716280"/>
                </a:moveTo>
                <a:lnTo>
                  <a:pt x="73151" y="719328"/>
                </a:lnTo>
                <a:lnTo>
                  <a:pt x="74675" y="719328"/>
                </a:lnTo>
                <a:lnTo>
                  <a:pt x="70102" y="716280"/>
                </a:lnTo>
                <a:close/>
              </a:path>
              <a:path w="9644380" h="759460">
                <a:moveTo>
                  <a:pt x="9604248" y="685800"/>
                </a:moveTo>
                <a:lnTo>
                  <a:pt x="9589008" y="704088"/>
                </a:lnTo>
                <a:lnTo>
                  <a:pt x="9592056" y="704088"/>
                </a:lnTo>
                <a:lnTo>
                  <a:pt x="9573767" y="719328"/>
                </a:lnTo>
                <a:lnTo>
                  <a:pt x="9607296" y="719328"/>
                </a:lnTo>
                <a:lnTo>
                  <a:pt x="9622536" y="701040"/>
                </a:lnTo>
                <a:lnTo>
                  <a:pt x="9622536" y="697992"/>
                </a:lnTo>
                <a:lnTo>
                  <a:pt x="9627761" y="688848"/>
                </a:lnTo>
                <a:lnTo>
                  <a:pt x="9604248" y="688848"/>
                </a:lnTo>
                <a:lnTo>
                  <a:pt x="9604248" y="685800"/>
                </a:lnTo>
                <a:close/>
              </a:path>
              <a:path w="9644380" h="759460">
                <a:moveTo>
                  <a:pt x="40930" y="685800"/>
                </a:moveTo>
                <a:lnTo>
                  <a:pt x="39623" y="685800"/>
                </a:lnTo>
                <a:lnTo>
                  <a:pt x="42671" y="688848"/>
                </a:lnTo>
                <a:lnTo>
                  <a:pt x="40930" y="685800"/>
                </a:lnTo>
                <a:close/>
              </a:path>
              <a:path w="9644380" h="759460">
                <a:moveTo>
                  <a:pt x="9627761" y="70104"/>
                </a:moveTo>
                <a:lnTo>
                  <a:pt x="9604248" y="70104"/>
                </a:lnTo>
                <a:lnTo>
                  <a:pt x="9613391" y="91440"/>
                </a:lnTo>
                <a:lnTo>
                  <a:pt x="9616440" y="100584"/>
                </a:lnTo>
                <a:lnTo>
                  <a:pt x="9619488" y="112776"/>
                </a:lnTo>
                <a:lnTo>
                  <a:pt x="9622536" y="121920"/>
                </a:lnTo>
                <a:lnTo>
                  <a:pt x="9622536" y="637032"/>
                </a:lnTo>
                <a:lnTo>
                  <a:pt x="9619488" y="649224"/>
                </a:lnTo>
                <a:lnTo>
                  <a:pt x="9613391" y="667512"/>
                </a:lnTo>
                <a:lnTo>
                  <a:pt x="9604248" y="688848"/>
                </a:lnTo>
                <a:lnTo>
                  <a:pt x="9627761" y="688848"/>
                </a:lnTo>
                <a:lnTo>
                  <a:pt x="9634728" y="676656"/>
                </a:lnTo>
                <a:lnTo>
                  <a:pt x="9640824" y="652272"/>
                </a:lnTo>
                <a:lnTo>
                  <a:pt x="9643872" y="637032"/>
                </a:lnTo>
                <a:lnTo>
                  <a:pt x="9643872" y="118872"/>
                </a:lnTo>
                <a:lnTo>
                  <a:pt x="9634728" y="82296"/>
                </a:lnTo>
                <a:lnTo>
                  <a:pt x="9627761" y="70104"/>
                </a:lnTo>
                <a:close/>
              </a:path>
              <a:path w="9644380" h="759460">
                <a:moveTo>
                  <a:pt x="42671" y="70104"/>
                </a:moveTo>
                <a:lnTo>
                  <a:pt x="39623" y="73152"/>
                </a:lnTo>
                <a:lnTo>
                  <a:pt x="40930" y="73152"/>
                </a:lnTo>
                <a:lnTo>
                  <a:pt x="42671" y="70104"/>
                </a:lnTo>
                <a:close/>
              </a:path>
              <a:path w="9644380" h="759460">
                <a:moveTo>
                  <a:pt x="9607296" y="39624"/>
                </a:moveTo>
                <a:lnTo>
                  <a:pt x="9573767" y="39624"/>
                </a:lnTo>
                <a:lnTo>
                  <a:pt x="9592056" y="54864"/>
                </a:lnTo>
                <a:lnTo>
                  <a:pt x="9589008" y="54864"/>
                </a:lnTo>
                <a:lnTo>
                  <a:pt x="9604248" y="73152"/>
                </a:lnTo>
                <a:lnTo>
                  <a:pt x="9604248" y="70104"/>
                </a:lnTo>
                <a:lnTo>
                  <a:pt x="9627761" y="70104"/>
                </a:lnTo>
                <a:lnTo>
                  <a:pt x="9622536" y="60960"/>
                </a:lnTo>
                <a:lnTo>
                  <a:pt x="9622536" y="57912"/>
                </a:lnTo>
                <a:lnTo>
                  <a:pt x="9607296" y="39624"/>
                </a:lnTo>
                <a:close/>
              </a:path>
              <a:path w="9644380" h="759460">
                <a:moveTo>
                  <a:pt x="75436" y="39624"/>
                </a:moveTo>
                <a:lnTo>
                  <a:pt x="73151" y="39624"/>
                </a:lnTo>
                <a:lnTo>
                  <a:pt x="70102" y="42672"/>
                </a:lnTo>
                <a:lnTo>
                  <a:pt x="75436" y="39624"/>
                </a:lnTo>
                <a:close/>
              </a:path>
              <a:path w="9644380" h="759460">
                <a:moveTo>
                  <a:pt x="9525000" y="0"/>
                </a:moveTo>
                <a:lnTo>
                  <a:pt x="118872" y="0"/>
                </a:lnTo>
                <a:lnTo>
                  <a:pt x="94487" y="6096"/>
                </a:lnTo>
                <a:lnTo>
                  <a:pt x="79248" y="12192"/>
                </a:lnTo>
                <a:lnTo>
                  <a:pt x="60959" y="21336"/>
                </a:lnTo>
                <a:lnTo>
                  <a:pt x="9509760" y="21336"/>
                </a:lnTo>
                <a:lnTo>
                  <a:pt x="9521952" y="24384"/>
                </a:lnTo>
                <a:lnTo>
                  <a:pt x="9534143" y="24384"/>
                </a:lnTo>
                <a:lnTo>
                  <a:pt x="9543288" y="27432"/>
                </a:lnTo>
                <a:lnTo>
                  <a:pt x="9555480" y="30480"/>
                </a:lnTo>
                <a:lnTo>
                  <a:pt x="9573767" y="42672"/>
                </a:lnTo>
                <a:lnTo>
                  <a:pt x="9573767" y="39624"/>
                </a:lnTo>
                <a:lnTo>
                  <a:pt x="9604248" y="39624"/>
                </a:lnTo>
                <a:lnTo>
                  <a:pt x="9585960" y="24384"/>
                </a:lnTo>
                <a:lnTo>
                  <a:pt x="9585960" y="21336"/>
                </a:lnTo>
                <a:lnTo>
                  <a:pt x="9561576" y="9144"/>
                </a:lnTo>
                <a:lnTo>
                  <a:pt x="9525000" y="0"/>
                </a:lnTo>
                <a:close/>
              </a:path>
            </a:pathLst>
          </a:custGeom>
          <a:solidFill>
            <a:srgbClr val="AD4744"/>
          </a:solidFill>
        </p:spPr>
        <p:txBody>
          <a:bodyPr wrap="square" lIns="0" tIns="0" rIns="0" bIns="0" rtlCol="0"/>
          <a:lstStyle/>
          <a:p>
            <a:pPr defTabSz="829909"/>
            <a:endParaRPr sz="1634">
              <a:solidFill>
                <a:prstClr val="black"/>
              </a:solidFill>
              <a:latin typeface="Calibri"/>
            </a:endParaRPr>
          </a:p>
        </p:txBody>
      </p:sp>
      <p:sp>
        <p:nvSpPr>
          <p:cNvPr id="4" name="object 4"/>
          <p:cNvSpPr/>
          <p:nvPr/>
        </p:nvSpPr>
        <p:spPr>
          <a:xfrm>
            <a:off x="1738691" y="3018443"/>
            <a:ext cx="8752883" cy="686376"/>
          </a:xfrm>
          <a:custGeom>
            <a:avLst/>
            <a:gdLst/>
            <a:ahLst/>
            <a:cxnLst/>
            <a:rect l="l" t="t" r="r" b="b"/>
            <a:pathLst>
              <a:path w="9644380" h="756285">
                <a:moveTo>
                  <a:pt x="9590393" y="702425"/>
                </a:moveTo>
                <a:lnTo>
                  <a:pt x="9573767" y="716279"/>
                </a:lnTo>
                <a:lnTo>
                  <a:pt x="9552432" y="725424"/>
                </a:lnTo>
                <a:lnTo>
                  <a:pt x="9543288" y="731520"/>
                </a:lnTo>
                <a:lnTo>
                  <a:pt x="9534143" y="731520"/>
                </a:lnTo>
                <a:lnTo>
                  <a:pt x="9521952" y="734568"/>
                </a:lnTo>
                <a:lnTo>
                  <a:pt x="60959" y="734568"/>
                </a:lnTo>
                <a:lnTo>
                  <a:pt x="82295" y="746760"/>
                </a:lnTo>
                <a:lnTo>
                  <a:pt x="94487" y="752856"/>
                </a:lnTo>
                <a:lnTo>
                  <a:pt x="106679" y="755903"/>
                </a:lnTo>
                <a:lnTo>
                  <a:pt x="9537191" y="755903"/>
                </a:lnTo>
                <a:lnTo>
                  <a:pt x="9552432" y="749808"/>
                </a:lnTo>
                <a:lnTo>
                  <a:pt x="9564624" y="746760"/>
                </a:lnTo>
                <a:lnTo>
                  <a:pt x="9585960" y="734568"/>
                </a:lnTo>
                <a:lnTo>
                  <a:pt x="9604248" y="719327"/>
                </a:lnTo>
                <a:lnTo>
                  <a:pt x="9607296" y="719327"/>
                </a:lnTo>
                <a:lnTo>
                  <a:pt x="9607296" y="716279"/>
                </a:lnTo>
                <a:lnTo>
                  <a:pt x="9617456" y="704088"/>
                </a:lnTo>
                <a:lnTo>
                  <a:pt x="9589008" y="704088"/>
                </a:lnTo>
                <a:lnTo>
                  <a:pt x="9590393" y="702425"/>
                </a:lnTo>
                <a:close/>
              </a:path>
              <a:path w="9644380" h="756285">
                <a:moveTo>
                  <a:pt x="121920" y="21336"/>
                </a:moveTo>
                <a:lnTo>
                  <a:pt x="57912" y="21336"/>
                </a:lnTo>
                <a:lnTo>
                  <a:pt x="39623" y="36575"/>
                </a:lnTo>
                <a:lnTo>
                  <a:pt x="39623" y="39624"/>
                </a:lnTo>
                <a:lnTo>
                  <a:pt x="24384" y="57912"/>
                </a:lnTo>
                <a:lnTo>
                  <a:pt x="21335" y="57912"/>
                </a:lnTo>
                <a:lnTo>
                  <a:pt x="9143" y="82296"/>
                </a:lnTo>
                <a:lnTo>
                  <a:pt x="0" y="118872"/>
                </a:lnTo>
                <a:lnTo>
                  <a:pt x="0" y="637032"/>
                </a:lnTo>
                <a:lnTo>
                  <a:pt x="3048" y="652272"/>
                </a:lnTo>
                <a:lnTo>
                  <a:pt x="6095" y="664463"/>
                </a:lnTo>
                <a:lnTo>
                  <a:pt x="12192" y="676656"/>
                </a:lnTo>
                <a:lnTo>
                  <a:pt x="21335" y="697991"/>
                </a:lnTo>
                <a:lnTo>
                  <a:pt x="24384" y="697991"/>
                </a:lnTo>
                <a:lnTo>
                  <a:pt x="39623" y="716279"/>
                </a:lnTo>
                <a:lnTo>
                  <a:pt x="39623" y="719327"/>
                </a:lnTo>
                <a:lnTo>
                  <a:pt x="57912" y="734568"/>
                </a:lnTo>
                <a:lnTo>
                  <a:pt x="121920" y="734568"/>
                </a:lnTo>
                <a:lnTo>
                  <a:pt x="109728" y="731520"/>
                </a:lnTo>
                <a:lnTo>
                  <a:pt x="100584" y="728472"/>
                </a:lnTo>
                <a:lnTo>
                  <a:pt x="88392" y="725424"/>
                </a:lnTo>
                <a:lnTo>
                  <a:pt x="70102" y="716279"/>
                </a:lnTo>
                <a:lnTo>
                  <a:pt x="73151" y="716279"/>
                </a:lnTo>
                <a:lnTo>
                  <a:pt x="58521" y="704088"/>
                </a:lnTo>
                <a:lnTo>
                  <a:pt x="54864" y="704088"/>
                </a:lnTo>
                <a:lnTo>
                  <a:pt x="39623" y="685800"/>
                </a:lnTo>
                <a:lnTo>
                  <a:pt x="42671" y="685800"/>
                </a:lnTo>
                <a:lnTo>
                  <a:pt x="30479" y="664463"/>
                </a:lnTo>
                <a:lnTo>
                  <a:pt x="24384" y="646176"/>
                </a:lnTo>
                <a:lnTo>
                  <a:pt x="21335" y="633984"/>
                </a:lnTo>
                <a:lnTo>
                  <a:pt x="21335" y="121920"/>
                </a:lnTo>
                <a:lnTo>
                  <a:pt x="27431" y="97536"/>
                </a:lnTo>
                <a:lnTo>
                  <a:pt x="30479" y="88391"/>
                </a:lnTo>
                <a:lnTo>
                  <a:pt x="42671" y="70103"/>
                </a:lnTo>
                <a:lnTo>
                  <a:pt x="39623" y="70103"/>
                </a:lnTo>
                <a:lnTo>
                  <a:pt x="54864" y="51815"/>
                </a:lnTo>
                <a:lnTo>
                  <a:pt x="58521" y="51815"/>
                </a:lnTo>
                <a:lnTo>
                  <a:pt x="73151" y="39624"/>
                </a:lnTo>
                <a:lnTo>
                  <a:pt x="70102" y="39624"/>
                </a:lnTo>
                <a:lnTo>
                  <a:pt x="91438" y="30479"/>
                </a:lnTo>
                <a:lnTo>
                  <a:pt x="100584" y="27432"/>
                </a:lnTo>
                <a:lnTo>
                  <a:pt x="112776" y="24384"/>
                </a:lnTo>
                <a:lnTo>
                  <a:pt x="121920" y="21336"/>
                </a:lnTo>
                <a:close/>
              </a:path>
              <a:path w="9644380" h="756285">
                <a:moveTo>
                  <a:pt x="54864" y="701039"/>
                </a:moveTo>
                <a:lnTo>
                  <a:pt x="54864" y="704088"/>
                </a:lnTo>
                <a:lnTo>
                  <a:pt x="58521" y="704088"/>
                </a:lnTo>
                <a:lnTo>
                  <a:pt x="54864" y="701039"/>
                </a:lnTo>
                <a:close/>
              </a:path>
              <a:path w="9644380" h="756285">
                <a:moveTo>
                  <a:pt x="9592056" y="701039"/>
                </a:moveTo>
                <a:lnTo>
                  <a:pt x="9590393" y="702425"/>
                </a:lnTo>
                <a:lnTo>
                  <a:pt x="9589008" y="704088"/>
                </a:lnTo>
                <a:lnTo>
                  <a:pt x="9592056" y="701039"/>
                </a:lnTo>
                <a:close/>
              </a:path>
              <a:path w="9644380" h="756285">
                <a:moveTo>
                  <a:pt x="9619995" y="701039"/>
                </a:moveTo>
                <a:lnTo>
                  <a:pt x="9592056" y="701039"/>
                </a:lnTo>
                <a:lnTo>
                  <a:pt x="9589008" y="704088"/>
                </a:lnTo>
                <a:lnTo>
                  <a:pt x="9617456" y="704088"/>
                </a:lnTo>
                <a:lnTo>
                  <a:pt x="9619995" y="701039"/>
                </a:lnTo>
                <a:close/>
              </a:path>
              <a:path w="9644380" h="756285">
                <a:moveTo>
                  <a:pt x="9590393" y="53478"/>
                </a:moveTo>
                <a:lnTo>
                  <a:pt x="9604248" y="70103"/>
                </a:lnTo>
                <a:lnTo>
                  <a:pt x="9613391" y="91439"/>
                </a:lnTo>
                <a:lnTo>
                  <a:pt x="9619488" y="109727"/>
                </a:lnTo>
                <a:lnTo>
                  <a:pt x="9622536" y="121920"/>
                </a:lnTo>
                <a:lnTo>
                  <a:pt x="9622536" y="633984"/>
                </a:lnTo>
                <a:lnTo>
                  <a:pt x="9616440" y="658368"/>
                </a:lnTo>
                <a:lnTo>
                  <a:pt x="9613391" y="667512"/>
                </a:lnTo>
                <a:lnTo>
                  <a:pt x="9604248" y="685800"/>
                </a:lnTo>
                <a:lnTo>
                  <a:pt x="9590393" y="702425"/>
                </a:lnTo>
                <a:lnTo>
                  <a:pt x="9592056" y="701039"/>
                </a:lnTo>
                <a:lnTo>
                  <a:pt x="9619995" y="701039"/>
                </a:lnTo>
                <a:lnTo>
                  <a:pt x="9622536" y="697991"/>
                </a:lnTo>
                <a:lnTo>
                  <a:pt x="9634728" y="673608"/>
                </a:lnTo>
                <a:lnTo>
                  <a:pt x="9643872" y="637032"/>
                </a:lnTo>
                <a:lnTo>
                  <a:pt x="9643872" y="118872"/>
                </a:lnTo>
                <a:lnTo>
                  <a:pt x="9640824" y="103632"/>
                </a:lnTo>
                <a:lnTo>
                  <a:pt x="9634728" y="79248"/>
                </a:lnTo>
                <a:lnTo>
                  <a:pt x="9622536" y="57912"/>
                </a:lnTo>
                <a:lnTo>
                  <a:pt x="9619995" y="54863"/>
                </a:lnTo>
                <a:lnTo>
                  <a:pt x="9592056" y="54863"/>
                </a:lnTo>
                <a:lnTo>
                  <a:pt x="9590393" y="53478"/>
                </a:lnTo>
                <a:close/>
              </a:path>
              <a:path w="9644380" h="756285">
                <a:moveTo>
                  <a:pt x="58521" y="51815"/>
                </a:moveTo>
                <a:lnTo>
                  <a:pt x="54864" y="51815"/>
                </a:lnTo>
                <a:lnTo>
                  <a:pt x="54864" y="54863"/>
                </a:lnTo>
                <a:lnTo>
                  <a:pt x="58521" y="51815"/>
                </a:lnTo>
                <a:close/>
              </a:path>
              <a:path w="9644380" h="756285">
                <a:moveTo>
                  <a:pt x="9589008" y="51815"/>
                </a:moveTo>
                <a:lnTo>
                  <a:pt x="9590393" y="53478"/>
                </a:lnTo>
                <a:lnTo>
                  <a:pt x="9592056" y="54863"/>
                </a:lnTo>
                <a:lnTo>
                  <a:pt x="9589008" y="51815"/>
                </a:lnTo>
                <a:close/>
              </a:path>
              <a:path w="9644380" h="756285">
                <a:moveTo>
                  <a:pt x="9617456" y="51815"/>
                </a:moveTo>
                <a:lnTo>
                  <a:pt x="9589008" y="51815"/>
                </a:lnTo>
                <a:lnTo>
                  <a:pt x="9592056" y="54863"/>
                </a:lnTo>
                <a:lnTo>
                  <a:pt x="9619995" y="54863"/>
                </a:lnTo>
                <a:lnTo>
                  <a:pt x="9617456" y="51815"/>
                </a:lnTo>
                <a:close/>
              </a:path>
              <a:path w="9644380" h="756285">
                <a:moveTo>
                  <a:pt x="9537191" y="0"/>
                </a:moveTo>
                <a:lnTo>
                  <a:pt x="118872" y="0"/>
                </a:lnTo>
                <a:lnTo>
                  <a:pt x="94487" y="6096"/>
                </a:lnTo>
                <a:lnTo>
                  <a:pt x="79248" y="9144"/>
                </a:lnTo>
                <a:lnTo>
                  <a:pt x="60959" y="21336"/>
                </a:lnTo>
                <a:lnTo>
                  <a:pt x="9521952" y="21336"/>
                </a:lnTo>
                <a:lnTo>
                  <a:pt x="9534143" y="24384"/>
                </a:lnTo>
                <a:lnTo>
                  <a:pt x="9543288" y="27432"/>
                </a:lnTo>
                <a:lnTo>
                  <a:pt x="9555480" y="30479"/>
                </a:lnTo>
                <a:lnTo>
                  <a:pt x="9573767" y="39624"/>
                </a:lnTo>
                <a:lnTo>
                  <a:pt x="9590393" y="53478"/>
                </a:lnTo>
                <a:lnTo>
                  <a:pt x="9589008" y="51815"/>
                </a:lnTo>
                <a:lnTo>
                  <a:pt x="9617456" y="51815"/>
                </a:lnTo>
                <a:lnTo>
                  <a:pt x="9585960" y="21336"/>
                </a:lnTo>
                <a:lnTo>
                  <a:pt x="9549384" y="6096"/>
                </a:lnTo>
                <a:lnTo>
                  <a:pt x="9537191" y="0"/>
                </a:lnTo>
                <a:close/>
              </a:path>
            </a:pathLst>
          </a:custGeom>
          <a:solidFill>
            <a:srgbClr val="AD4744"/>
          </a:solidFill>
        </p:spPr>
        <p:txBody>
          <a:bodyPr wrap="square" lIns="0" tIns="0" rIns="0" bIns="0" rtlCol="0"/>
          <a:lstStyle/>
          <a:p>
            <a:pPr defTabSz="829909"/>
            <a:endParaRPr sz="1634">
              <a:solidFill>
                <a:prstClr val="black"/>
              </a:solidFill>
              <a:latin typeface="Calibri"/>
            </a:endParaRPr>
          </a:p>
        </p:txBody>
      </p:sp>
      <p:sp>
        <p:nvSpPr>
          <p:cNvPr id="5" name="object 5"/>
          <p:cNvSpPr/>
          <p:nvPr/>
        </p:nvSpPr>
        <p:spPr>
          <a:xfrm>
            <a:off x="1738691" y="3765329"/>
            <a:ext cx="8752883" cy="689258"/>
          </a:xfrm>
          <a:custGeom>
            <a:avLst/>
            <a:gdLst/>
            <a:ahLst/>
            <a:cxnLst/>
            <a:rect l="l" t="t" r="r" b="b"/>
            <a:pathLst>
              <a:path w="9644380" h="759460">
                <a:moveTo>
                  <a:pt x="9573767" y="716280"/>
                </a:moveTo>
                <a:lnTo>
                  <a:pt x="9552432" y="728471"/>
                </a:lnTo>
                <a:lnTo>
                  <a:pt x="9534143" y="734568"/>
                </a:lnTo>
                <a:lnTo>
                  <a:pt x="9521952" y="737615"/>
                </a:lnTo>
                <a:lnTo>
                  <a:pt x="60959" y="737615"/>
                </a:lnTo>
                <a:lnTo>
                  <a:pt x="82295" y="749807"/>
                </a:lnTo>
                <a:lnTo>
                  <a:pt x="106679" y="755903"/>
                </a:lnTo>
                <a:lnTo>
                  <a:pt x="121920" y="758951"/>
                </a:lnTo>
                <a:lnTo>
                  <a:pt x="9525000" y="758951"/>
                </a:lnTo>
                <a:lnTo>
                  <a:pt x="9537191" y="755903"/>
                </a:lnTo>
                <a:lnTo>
                  <a:pt x="9552432" y="752856"/>
                </a:lnTo>
                <a:lnTo>
                  <a:pt x="9564624" y="746759"/>
                </a:lnTo>
                <a:lnTo>
                  <a:pt x="9585960" y="737615"/>
                </a:lnTo>
                <a:lnTo>
                  <a:pt x="9585960" y="734568"/>
                </a:lnTo>
                <a:lnTo>
                  <a:pt x="9604248" y="719327"/>
                </a:lnTo>
                <a:lnTo>
                  <a:pt x="9573767" y="719327"/>
                </a:lnTo>
                <a:lnTo>
                  <a:pt x="9573767" y="716280"/>
                </a:lnTo>
                <a:close/>
              </a:path>
              <a:path w="9644380" h="759460">
                <a:moveTo>
                  <a:pt x="9525000" y="0"/>
                </a:moveTo>
                <a:lnTo>
                  <a:pt x="118872" y="0"/>
                </a:lnTo>
                <a:lnTo>
                  <a:pt x="94487" y="6096"/>
                </a:lnTo>
                <a:lnTo>
                  <a:pt x="79248" y="12191"/>
                </a:lnTo>
                <a:lnTo>
                  <a:pt x="60959" y="21336"/>
                </a:lnTo>
                <a:lnTo>
                  <a:pt x="57912" y="24384"/>
                </a:lnTo>
                <a:lnTo>
                  <a:pt x="39623" y="39624"/>
                </a:lnTo>
                <a:lnTo>
                  <a:pt x="24384" y="57912"/>
                </a:lnTo>
                <a:lnTo>
                  <a:pt x="21335" y="60960"/>
                </a:lnTo>
                <a:lnTo>
                  <a:pt x="9143" y="82296"/>
                </a:lnTo>
                <a:lnTo>
                  <a:pt x="3048" y="106679"/>
                </a:lnTo>
                <a:lnTo>
                  <a:pt x="0" y="121919"/>
                </a:lnTo>
                <a:lnTo>
                  <a:pt x="0" y="640080"/>
                </a:lnTo>
                <a:lnTo>
                  <a:pt x="6095" y="664463"/>
                </a:lnTo>
                <a:lnTo>
                  <a:pt x="12192" y="679703"/>
                </a:lnTo>
                <a:lnTo>
                  <a:pt x="21335" y="697991"/>
                </a:lnTo>
                <a:lnTo>
                  <a:pt x="21335" y="701039"/>
                </a:lnTo>
                <a:lnTo>
                  <a:pt x="24384" y="701039"/>
                </a:lnTo>
                <a:lnTo>
                  <a:pt x="39623" y="719327"/>
                </a:lnTo>
                <a:lnTo>
                  <a:pt x="57912" y="734568"/>
                </a:lnTo>
                <a:lnTo>
                  <a:pt x="57912" y="737615"/>
                </a:lnTo>
                <a:lnTo>
                  <a:pt x="121920" y="737615"/>
                </a:lnTo>
                <a:lnTo>
                  <a:pt x="109728" y="734568"/>
                </a:lnTo>
                <a:lnTo>
                  <a:pt x="100584" y="731519"/>
                </a:lnTo>
                <a:lnTo>
                  <a:pt x="88392" y="728471"/>
                </a:lnTo>
                <a:lnTo>
                  <a:pt x="74675" y="719327"/>
                </a:lnTo>
                <a:lnTo>
                  <a:pt x="73151" y="719327"/>
                </a:lnTo>
                <a:lnTo>
                  <a:pt x="54864" y="704088"/>
                </a:lnTo>
                <a:lnTo>
                  <a:pt x="39623" y="685800"/>
                </a:lnTo>
                <a:lnTo>
                  <a:pt x="40930" y="685800"/>
                </a:lnTo>
                <a:lnTo>
                  <a:pt x="30479" y="667512"/>
                </a:lnTo>
                <a:lnTo>
                  <a:pt x="27431" y="658368"/>
                </a:lnTo>
                <a:lnTo>
                  <a:pt x="24384" y="646176"/>
                </a:lnTo>
                <a:lnTo>
                  <a:pt x="21335" y="637032"/>
                </a:lnTo>
                <a:lnTo>
                  <a:pt x="21335" y="121919"/>
                </a:lnTo>
                <a:lnTo>
                  <a:pt x="24384" y="109727"/>
                </a:lnTo>
                <a:lnTo>
                  <a:pt x="30479" y="91439"/>
                </a:lnTo>
                <a:lnTo>
                  <a:pt x="40930" y="73151"/>
                </a:lnTo>
                <a:lnTo>
                  <a:pt x="39623" y="73151"/>
                </a:lnTo>
                <a:lnTo>
                  <a:pt x="54864" y="54863"/>
                </a:lnTo>
                <a:lnTo>
                  <a:pt x="73151" y="39624"/>
                </a:lnTo>
                <a:lnTo>
                  <a:pt x="75436" y="39624"/>
                </a:lnTo>
                <a:lnTo>
                  <a:pt x="91438" y="30479"/>
                </a:lnTo>
                <a:lnTo>
                  <a:pt x="100584" y="27431"/>
                </a:lnTo>
                <a:lnTo>
                  <a:pt x="112776" y="24384"/>
                </a:lnTo>
                <a:lnTo>
                  <a:pt x="121920" y="24384"/>
                </a:lnTo>
                <a:lnTo>
                  <a:pt x="134112" y="21336"/>
                </a:lnTo>
                <a:lnTo>
                  <a:pt x="9585960" y="21336"/>
                </a:lnTo>
                <a:lnTo>
                  <a:pt x="9561576" y="12191"/>
                </a:lnTo>
                <a:lnTo>
                  <a:pt x="9549384" y="6096"/>
                </a:lnTo>
                <a:lnTo>
                  <a:pt x="9525000" y="0"/>
                </a:lnTo>
                <a:close/>
              </a:path>
              <a:path w="9644380" h="759460">
                <a:moveTo>
                  <a:pt x="70102" y="716280"/>
                </a:moveTo>
                <a:lnTo>
                  <a:pt x="73151" y="719327"/>
                </a:lnTo>
                <a:lnTo>
                  <a:pt x="74675" y="719327"/>
                </a:lnTo>
                <a:lnTo>
                  <a:pt x="70102" y="716280"/>
                </a:lnTo>
                <a:close/>
              </a:path>
              <a:path w="9644380" h="759460">
                <a:moveTo>
                  <a:pt x="9604248" y="685800"/>
                </a:moveTo>
                <a:lnTo>
                  <a:pt x="9589008" y="704088"/>
                </a:lnTo>
                <a:lnTo>
                  <a:pt x="9592056" y="704088"/>
                </a:lnTo>
                <a:lnTo>
                  <a:pt x="9573767" y="719327"/>
                </a:lnTo>
                <a:lnTo>
                  <a:pt x="9607296" y="719327"/>
                </a:lnTo>
                <a:lnTo>
                  <a:pt x="9622536" y="701039"/>
                </a:lnTo>
                <a:lnTo>
                  <a:pt x="9622536" y="697991"/>
                </a:lnTo>
                <a:lnTo>
                  <a:pt x="9627761" y="688847"/>
                </a:lnTo>
                <a:lnTo>
                  <a:pt x="9604248" y="688847"/>
                </a:lnTo>
                <a:lnTo>
                  <a:pt x="9604248" y="685800"/>
                </a:lnTo>
                <a:close/>
              </a:path>
              <a:path w="9644380" h="759460">
                <a:moveTo>
                  <a:pt x="40930" y="685800"/>
                </a:moveTo>
                <a:lnTo>
                  <a:pt x="39623" y="685800"/>
                </a:lnTo>
                <a:lnTo>
                  <a:pt x="42671" y="688847"/>
                </a:lnTo>
                <a:lnTo>
                  <a:pt x="40930" y="685800"/>
                </a:lnTo>
                <a:close/>
              </a:path>
              <a:path w="9644380" h="759460">
                <a:moveTo>
                  <a:pt x="9627761" y="70103"/>
                </a:moveTo>
                <a:lnTo>
                  <a:pt x="9604248" y="70103"/>
                </a:lnTo>
                <a:lnTo>
                  <a:pt x="9613391" y="91439"/>
                </a:lnTo>
                <a:lnTo>
                  <a:pt x="9616440" y="100584"/>
                </a:lnTo>
                <a:lnTo>
                  <a:pt x="9619488" y="112775"/>
                </a:lnTo>
                <a:lnTo>
                  <a:pt x="9622536" y="121919"/>
                </a:lnTo>
                <a:lnTo>
                  <a:pt x="9622536" y="637032"/>
                </a:lnTo>
                <a:lnTo>
                  <a:pt x="9619488" y="649224"/>
                </a:lnTo>
                <a:lnTo>
                  <a:pt x="9616440" y="658368"/>
                </a:lnTo>
                <a:lnTo>
                  <a:pt x="9613391" y="670559"/>
                </a:lnTo>
                <a:lnTo>
                  <a:pt x="9604248" y="688847"/>
                </a:lnTo>
                <a:lnTo>
                  <a:pt x="9627761" y="688847"/>
                </a:lnTo>
                <a:lnTo>
                  <a:pt x="9634728" y="676656"/>
                </a:lnTo>
                <a:lnTo>
                  <a:pt x="9640824" y="652271"/>
                </a:lnTo>
                <a:lnTo>
                  <a:pt x="9643872" y="637032"/>
                </a:lnTo>
                <a:lnTo>
                  <a:pt x="9643872" y="118872"/>
                </a:lnTo>
                <a:lnTo>
                  <a:pt x="9634728" y="82296"/>
                </a:lnTo>
                <a:lnTo>
                  <a:pt x="9627761" y="70103"/>
                </a:lnTo>
                <a:close/>
              </a:path>
              <a:path w="9644380" h="759460">
                <a:moveTo>
                  <a:pt x="42671" y="70103"/>
                </a:moveTo>
                <a:lnTo>
                  <a:pt x="39623" y="73151"/>
                </a:lnTo>
                <a:lnTo>
                  <a:pt x="40930" y="73151"/>
                </a:lnTo>
                <a:lnTo>
                  <a:pt x="42671" y="70103"/>
                </a:lnTo>
                <a:close/>
              </a:path>
              <a:path w="9644380" h="759460">
                <a:moveTo>
                  <a:pt x="9607296" y="39624"/>
                </a:moveTo>
                <a:lnTo>
                  <a:pt x="9573767" y="39624"/>
                </a:lnTo>
                <a:lnTo>
                  <a:pt x="9592056" y="54863"/>
                </a:lnTo>
                <a:lnTo>
                  <a:pt x="9589008" y="54863"/>
                </a:lnTo>
                <a:lnTo>
                  <a:pt x="9604248" y="73151"/>
                </a:lnTo>
                <a:lnTo>
                  <a:pt x="9604248" y="70103"/>
                </a:lnTo>
                <a:lnTo>
                  <a:pt x="9627761" y="70103"/>
                </a:lnTo>
                <a:lnTo>
                  <a:pt x="9622536" y="60960"/>
                </a:lnTo>
                <a:lnTo>
                  <a:pt x="9622536" y="57912"/>
                </a:lnTo>
                <a:lnTo>
                  <a:pt x="9607296" y="39624"/>
                </a:lnTo>
                <a:close/>
              </a:path>
              <a:path w="9644380" h="759460">
                <a:moveTo>
                  <a:pt x="75436" y="39624"/>
                </a:moveTo>
                <a:lnTo>
                  <a:pt x="73151" y="39624"/>
                </a:lnTo>
                <a:lnTo>
                  <a:pt x="70102" y="42672"/>
                </a:lnTo>
                <a:lnTo>
                  <a:pt x="75436" y="39624"/>
                </a:lnTo>
                <a:close/>
              </a:path>
              <a:path w="9644380" h="759460">
                <a:moveTo>
                  <a:pt x="9585960" y="21336"/>
                </a:moveTo>
                <a:lnTo>
                  <a:pt x="9509760" y="21336"/>
                </a:lnTo>
                <a:lnTo>
                  <a:pt x="9521952" y="24384"/>
                </a:lnTo>
                <a:lnTo>
                  <a:pt x="9534143" y="24384"/>
                </a:lnTo>
                <a:lnTo>
                  <a:pt x="9543288" y="27431"/>
                </a:lnTo>
                <a:lnTo>
                  <a:pt x="9555480" y="30479"/>
                </a:lnTo>
                <a:lnTo>
                  <a:pt x="9573767" y="42672"/>
                </a:lnTo>
                <a:lnTo>
                  <a:pt x="9573767" y="39624"/>
                </a:lnTo>
                <a:lnTo>
                  <a:pt x="9604248" y="39624"/>
                </a:lnTo>
                <a:lnTo>
                  <a:pt x="9585960" y="24384"/>
                </a:lnTo>
                <a:lnTo>
                  <a:pt x="9585960" y="21336"/>
                </a:lnTo>
                <a:close/>
              </a:path>
            </a:pathLst>
          </a:custGeom>
          <a:solidFill>
            <a:srgbClr val="AD4744"/>
          </a:solidFill>
        </p:spPr>
        <p:txBody>
          <a:bodyPr wrap="square" lIns="0" tIns="0" rIns="0" bIns="0" rtlCol="0"/>
          <a:lstStyle/>
          <a:p>
            <a:pPr defTabSz="829909"/>
            <a:endParaRPr sz="1634">
              <a:solidFill>
                <a:prstClr val="black"/>
              </a:solidFill>
              <a:latin typeface="Calibri"/>
            </a:endParaRPr>
          </a:p>
        </p:txBody>
      </p:sp>
      <p:sp>
        <p:nvSpPr>
          <p:cNvPr id="6" name="object 6"/>
          <p:cNvSpPr/>
          <p:nvPr/>
        </p:nvSpPr>
        <p:spPr>
          <a:xfrm>
            <a:off x="1738691" y="4514985"/>
            <a:ext cx="8752883" cy="686376"/>
          </a:xfrm>
          <a:custGeom>
            <a:avLst/>
            <a:gdLst/>
            <a:ahLst/>
            <a:cxnLst/>
            <a:rect l="l" t="t" r="r" b="b"/>
            <a:pathLst>
              <a:path w="9644380" h="756285">
                <a:moveTo>
                  <a:pt x="9590393" y="702425"/>
                </a:moveTo>
                <a:lnTo>
                  <a:pt x="9573767" y="716279"/>
                </a:lnTo>
                <a:lnTo>
                  <a:pt x="9552432" y="725423"/>
                </a:lnTo>
                <a:lnTo>
                  <a:pt x="9543288" y="731519"/>
                </a:lnTo>
                <a:lnTo>
                  <a:pt x="9534143" y="731519"/>
                </a:lnTo>
                <a:lnTo>
                  <a:pt x="9521952" y="734567"/>
                </a:lnTo>
                <a:lnTo>
                  <a:pt x="60959" y="734567"/>
                </a:lnTo>
                <a:lnTo>
                  <a:pt x="82295" y="746759"/>
                </a:lnTo>
                <a:lnTo>
                  <a:pt x="94487" y="752855"/>
                </a:lnTo>
                <a:lnTo>
                  <a:pt x="106679" y="755903"/>
                </a:lnTo>
                <a:lnTo>
                  <a:pt x="9537191" y="755903"/>
                </a:lnTo>
                <a:lnTo>
                  <a:pt x="9552432" y="749807"/>
                </a:lnTo>
                <a:lnTo>
                  <a:pt x="9564624" y="746759"/>
                </a:lnTo>
                <a:lnTo>
                  <a:pt x="9585960" y="734567"/>
                </a:lnTo>
                <a:lnTo>
                  <a:pt x="9604248" y="719327"/>
                </a:lnTo>
                <a:lnTo>
                  <a:pt x="9607296" y="719327"/>
                </a:lnTo>
                <a:lnTo>
                  <a:pt x="9607296" y="716279"/>
                </a:lnTo>
                <a:lnTo>
                  <a:pt x="9617456" y="704087"/>
                </a:lnTo>
                <a:lnTo>
                  <a:pt x="9589008" y="704087"/>
                </a:lnTo>
                <a:lnTo>
                  <a:pt x="9590393" y="702425"/>
                </a:lnTo>
                <a:close/>
              </a:path>
              <a:path w="9644380" h="756285">
                <a:moveTo>
                  <a:pt x="121920" y="21335"/>
                </a:moveTo>
                <a:lnTo>
                  <a:pt x="57912" y="21335"/>
                </a:lnTo>
                <a:lnTo>
                  <a:pt x="39623" y="36575"/>
                </a:lnTo>
                <a:lnTo>
                  <a:pt x="39623" y="39623"/>
                </a:lnTo>
                <a:lnTo>
                  <a:pt x="24384" y="57911"/>
                </a:lnTo>
                <a:lnTo>
                  <a:pt x="21335" y="57911"/>
                </a:lnTo>
                <a:lnTo>
                  <a:pt x="9143" y="82295"/>
                </a:lnTo>
                <a:lnTo>
                  <a:pt x="0" y="118871"/>
                </a:lnTo>
                <a:lnTo>
                  <a:pt x="0" y="637031"/>
                </a:lnTo>
                <a:lnTo>
                  <a:pt x="3048" y="652271"/>
                </a:lnTo>
                <a:lnTo>
                  <a:pt x="6095" y="664463"/>
                </a:lnTo>
                <a:lnTo>
                  <a:pt x="12192" y="676655"/>
                </a:lnTo>
                <a:lnTo>
                  <a:pt x="21335" y="697991"/>
                </a:lnTo>
                <a:lnTo>
                  <a:pt x="24384" y="697991"/>
                </a:lnTo>
                <a:lnTo>
                  <a:pt x="39623" y="716279"/>
                </a:lnTo>
                <a:lnTo>
                  <a:pt x="39623" y="719327"/>
                </a:lnTo>
                <a:lnTo>
                  <a:pt x="57912" y="734567"/>
                </a:lnTo>
                <a:lnTo>
                  <a:pt x="121920" y="734567"/>
                </a:lnTo>
                <a:lnTo>
                  <a:pt x="109728" y="731519"/>
                </a:lnTo>
                <a:lnTo>
                  <a:pt x="100584" y="728471"/>
                </a:lnTo>
                <a:lnTo>
                  <a:pt x="88392" y="725423"/>
                </a:lnTo>
                <a:lnTo>
                  <a:pt x="70102" y="716279"/>
                </a:lnTo>
                <a:lnTo>
                  <a:pt x="73151" y="716279"/>
                </a:lnTo>
                <a:lnTo>
                  <a:pt x="58521" y="704087"/>
                </a:lnTo>
                <a:lnTo>
                  <a:pt x="54864" y="704087"/>
                </a:lnTo>
                <a:lnTo>
                  <a:pt x="39623" y="685799"/>
                </a:lnTo>
                <a:lnTo>
                  <a:pt x="42671" y="685799"/>
                </a:lnTo>
                <a:lnTo>
                  <a:pt x="30479" y="667511"/>
                </a:lnTo>
                <a:lnTo>
                  <a:pt x="27431" y="655319"/>
                </a:lnTo>
                <a:lnTo>
                  <a:pt x="24384" y="646175"/>
                </a:lnTo>
                <a:lnTo>
                  <a:pt x="21335" y="633983"/>
                </a:lnTo>
                <a:lnTo>
                  <a:pt x="21335" y="121919"/>
                </a:lnTo>
                <a:lnTo>
                  <a:pt x="24384" y="109727"/>
                </a:lnTo>
                <a:lnTo>
                  <a:pt x="27431" y="100583"/>
                </a:lnTo>
                <a:lnTo>
                  <a:pt x="30479" y="88391"/>
                </a:lnTo>
                <a:lnTo>
                  <a:pt x="42671" y="70103"/>
                </a:lnTo>
                <a:lnTo>
                  <a:pt x="39623" y="70103"/>
                </a:lnTo>
                <a:lnTo>
                  <a:pt x="54864" y="51815"/>
                </a:lnTo>
                <a:lnTo>
                  <a:pt x="58521" y="51815"/>
                </a:lnTo>
                <a:lnTo>
                  <a:pt x="73151" y="39623"/>
                </a:lnTo>
                <a:lnTo>
                  <a:pt x="70102" y="39623"/>
                </a:lnTo>
                <a:lnTo>
                  <a:pt x="91438" y="30479"/>
                </a:lnTo>
                <a:lnTo>
                  <a:pt x="100584" y="27431"/>
                </a:lnTo>
                <a:lnTo>
                  <a:pt x="112776" y="24383"/>
                </a:lnTo>
                <a:lnTo>
                  <a:pt x="121920" y="21335"/>
                </a:lnTo>
                <a:close/>
              </a:path>
              <a:path w="9644380" h="756285">
                <a:moveTo>
                  <a:pt x="54864" y="701039"/>
                </a:moveTo>
                <a:lnTo>
                  <a:pt x="54864" y="704087"/>
                </a:lnTo>
                <a:lnTo>
                  <a:pt x="58521" y="704087"/>
                </a:lnTo>
                <a:lnTo>
                  <a:pt x="54864" y="701039"/>
                </a:lnTo>
                <a:close/>
              </a:path>
              <a:path w="9644380" h="756285">
                <a:moveTo>
                  <a:pt x="9592056" y="701039"/>
                </a:moveTo>
                <a:lnTo>
                  <a:pt x="9590393" y="702425"/>
                </a:lnTo>
                <a:lnTo>
                  <a:pt x="9589008" y="704087"/>
                </a:lnTo>
                <a:lnTo>
                  <a:pt x="9592056" y="701039"/>
                </a:lnTo>
                <a:close/>
              </a:path>
              <a:path w="9644380" h="756285">
                <a:moveTo>
                  <a:pt x="9619996" y="701039"/>
                </a:moveTo>
                <a:lnTo>
                  <a:pt x="9592056" y="701039"/>
                </a:lnTo>
                <a:lnTo>
                  <a:pt x="9589008" y="704087"/>
                </a:lnTo>
                <a:lnTo>
                  <a:pt x="9617456" y="704087"/>
                </a:lnTo>
                <a:lnTo>
                  <a:pt x="9619996" y="701039"/>
                </a:lnTo>
                <a:close/>
              </a:path>
              <a:path w="9644380" h="756285">
                <a:moveTo>
                  <a:pt x="9590393" y="53478"/>
                </a:moveTo>
                <a:lnTo>
                  <a:pt x="9604248" y="70103"/>
                </a:lnTo>
                <a:lnTo>
                  <a:pt x="9613391" y="91439"/>
                </a:lnTo>
                <a:lnTo>
                  <a:pt x="9619488" y="109727"/>
                </a:lnTo>
                <a:lnTo>
                  <a:pt x="9622536" y="121919"/>
                </a:lnTo>
                <a:lnTo>
                  <a:pt x="9622536" y="637031"/>
                </a:lnTo>
                <a:lnTo>
                  <a:pt x="9619488" y="646175"/>
                </a:lnTo>
                <a:lnTo>
                  <a:pt x="9616440" y="658367"/>
                </a:lnTo>
                <a:lnTo>
                  <a:pt x="9613391" y="667511"/>
                </a:lnTo>
                <a:lnTo>
                  <a:pt x="9604248" y="685799"/>
                </a:lnTo>
                <a:lnTo>
                  <a:pt x="9590393" y="702425"/>
                </a:lnTo>
                <a:lnTo>
                  <a:pt x="9592056" y="701039"/>
                </a:lnTo>
                <a:lnTo>
                  <a:pt x="9619996" y="701039"/>
                </a:lnTo>
                <a:lnTo>
                  <a:pt x="9622536" y="697991"/>
                </a:lnTo>
                <a:lnTo>
                  <a:pt x="9634728" y="676655"/>
                </a:lnTo>
                <a:lnTo>
                  <a:pt x="9637776" y="664463"/>
                </a:lnTo>
                <a:lnTo>
                  <a:pt x="9640824" y="649223"/>
                </a:lnTo>
                <a:lnTo>
                  <a:pt x="9643872" y="637031"/>
                </a:lnTo>
                <a:lnTo>
                  <a:pt x="9643872" y="118871"/>
                </a:lnTo>
                <a:lnTo>
                  <a:pt x="9640824" y="106679"/>
                </a:lnTo>
                <a:lnTo>
                  <a:pt x="9637776" y="91439"/>
                </a:lnTo>
                <a:lnTo>
                  <a:pt x="9634728" y="79247"/>
                </a:lnTo>
                <a:lnTo>
                  <a:pt x="9622536" y="57911"/>
                </a:lnTo>
                <a:lnTo>
                  <a:pt x="9619995" y="54863"/>
                </a:lnTo>
                <a:lnTo>
                  <a:pt x="9592056" y="54863"/>
                </a:lnTo>
                <a:lnTo>
                  <a:pt x="9590393" y="53478"/>
                </a:lnTo>
                <a:close/>
              </a:path>
              <a:path w="9644380" h="756285">
                <a:moveTo>
                  <a:pt x="58521" y="51815"/>
                </a:moveTo>
                <a:lnTo>
                  <a:pt x="54864" y="51815"/>
                </a:lnTo>
                <a:lnTo>
                  <a:pt x="54864" y="54863"/>
                </a:lnTo>
                <a:lnTo>
                  <a:pt x="58521" y="51815"/>
                </a:lnTo>
                <a:close/>
              </a:path>
              <a:path w="9644380" h="756285">
                <a:moveTo>
                  <a:pt x="9589008" y="51815"/>
                </a:moveTo>
                <a:lnTo>
                  <a:pt x="9590393" y="53478"/>
                </a:lnTo>
                <a:lnTo>
                  <a:pt x="9592056" y="54863"/>
                </a:lnTo>
                <a:lnTo>
                  <a:pt x="9589008" y="51815"/>
                </a:lnTo>
                <a:close/>
              </a:path>
              <a:path w="9644380" h="756285">
                <a:moveTo>
                  <a:pt x="9617456" y="51815"/>
                </a:moveTo>
                <a:lnTo>
                  <a:pt x="9589008" y="51815"/>
                </a:lnTo>
                <a:lnTo>
                  <a:pt x="9592056" y="54863"/>
                </a:lnTo>
                <a:lnTo>
                  <a:pt x="9619995" y="54863"/>
                </a:lnTo>
                <a:lnTo>
                  <a:pt x="9617456" y="51815"/>
                </a:lnTo>
                <a:close/>
              </a:path>
              <a:path w="9644380" h="756285">
                <a:moveTo>
                  <a:pt x="9525000" y="0"/>
                </a:moveTo>
                <a:lnTo>
                  <a:pt x="118872" y="0"/>
                </a:lnTo>
                <a:lnTo>
                  <a:pt x="94487" y="6095"/>
                </a:lnTo>
                <a:lnTo>
                  <a:pt x="79248" y="9143"/>
                </a:lnTo>
                <a:lnTo>
                  <a:pt x="60959" y="21335"/>
                </a:lnTo>
                <a:lnTo>
                  <a:pt x="9521952" y="21335"/>
                </a:lnTo>
                <a:lnTo>
                  <a:pt x="9534143" y="24383"/>
                </a:lnTo>
                <a:lnTo>
                  <a:pt x="9543288" y="27431"/>
                </a:lnTo>
                <a:lnTo>
                  <a:pt x="9555480" y="30479"/>
                </a:lnTo>
                <a:lnTo>
                  <a:pt x="9573767" y="39623"/>
                </a:lnTo>
                <a:lnTo>
                  <a:pt x="9590393" y="53478"/>
                </a:lnTo>
                <a:lnTo>
                  <a:pt x="9589008" y="51815"/>
                </a:lnTo>
                <a:lnTo>
                  <a:pt x="9617456" y="51815"/>
                </a:lnTo>
                <a:lnTo>
                  <a:pt x="9607296" y="39623"/>
                </a:lnTo>
                <a:lnTo>
                  <a:pt x="9604248" y="36575"/>
                </a:lnTo>
                <a:lnTo>
                  <a:pt x="9585960" y="21335"/>
                </a:lnTo>
                <a:lnTo>
                  <a:pt x="9561576" y="9143"/>
                </a:lnTo>
                <a:lnTo>
                  <a:pt x="9525000" y="0"/>
                </a:lnTo>
                <a:close/>
              </a:path>
            </a:pathLst>
          </a:custGeom>
          <a:solidFill>
            <a:srgbClr val="AD4744"/>
          </a:solidFill>
        </p:spPr>
        <p:txBody>
          <a:bodyPr wrap="square" lIns="0" tIns="0" rIns="0" bIns="0" rtlCol="0"/>
          <a:lstStyle/>
          <a:p>
            <a:pPr defTabSz="829909"/>
            <a:endParaRPr sz="1634">
              <a:solidFill>
                <a:prstClr val="black"/>
              </a:solidFill>
              <a:latin typeface="Calibri"/>
            </a:endParaRPr>
          </a:p>
        </p:txBody>
      </p:sp>
      <p:sp>
        <p:nvSpPr>
          <p:cNvPr id="7" name="object 7"/>
          <p:cNvSpPr/>
          <p:nvPr/>
        </p:nvSpPr>
        <p:spPr>
          <a:xfrm>
            <a:off x="1738691" y="5261872"/>
            <a:ext cx="8752883" cy="689258"/>
          </a:xfrm>
          <a:custGeom>
            <a:avLst/>
            <a:gdLst/>
            <a:ahLst/>
            <a:cxnLst/>
            <a:rect l="l" t="t" r="r" b="b"/>
            <a:pathLst>
              <a:path w="9644380" h="759459">
                <a:moveTo>
                  <a:pt x="9573767" y="716280"/>
                </a:moveTo>
                <a:lnTo>
                  <a:pt x="9552432" y="728472"/>
                </a:lnTo>
                <a:lnTo>
                  <a:pt x="9534143" y="734568"/>
                </a:lnTo>
                <a:lnTo>
                  <a:pt x="9521952" y="737616"/>
                </a:lnTo>
                <a:lnTo>
                  <a:pt x="60959" y="737616"/>
                </a:lnTo>
                <a:lnTo>
                  <a:pt x="82295" y="749808"/>
                </a:lnTo>
                <a:lnTo>
                  <a:pt x="106679" y="755905"/>
                </a:lnTo>
                <a:lnTo>
                  <a:pt x="121920" y="758952"/>
                </a:lnTo>
                <a:lnTo>
                  <a:pt x="9525000" y="758952"/>
                </a:lnTo>
                <a:lnTo>
                  <a:pt x="9537191" y="755905"/>
                </a:lnTo>
                <a:lnTo>
                  <a:pt x="9552432" y="752856"/>
                </a:lnTo>
                <a:lnTo>
                  <a:pt x="9564624" y="746760"/>
                </a:lnTo>
                <a:lnTo>
                  <a:pt x="9585960" y="737616"/>
                </a:lnTo>
                <a:lnTo>
                  <a:pt x="9585960" y="734568"/>
                </a:lnTo>
                <a:lnTo>
                  <a:pt x="9604248" y="719328"/>
                </a:lnTo>
                <a:lnTo>
                  <a:pt x="9573767" y="719328"/>
                </a:lnTo>
                <a:lnTo>
                  <a:pt x="9573767" y="716280"/>
                </a:lnTo>
                <a:close/>
              </a:path>
              <a:path w="9644380" h="759459">
                <a:moveTo>
                  <a:pt x="112776" y="24384"/>
                </a:moveTo>
                <a:lnTo>
                  <a:pt x="57912" y="24384"/>
                </a:lnTo>
                <a:lnTo>
                  <a:pt x="39623" y="39624"/>
                </a:lnTo>
                <a:lnTo>
                  <a:pt x="24384" y="57912"/>
                </a:lnTo>
                <a:lnTo>
                  <a:pt x="21335" y="60960"/>
                </a:lnTo>
                <a:lnTo>
                  <a:pt x="9143" y="82296"/>
                </a:lnTo>
                <a:lnTo>
                  <a:pt x="3048" y="106680"/>
                </a:lnTo>
                <a:lnTo>
                  <a:pt x="0" y="121920"/>
                </a:lnTo>
                <a:lnTo>
                  <a:pt x="0" y="640080"/>
                </a:lnTo>
                <a:lnTo>
                  <a:pt x="6095" y="664464"/>
                </a:lnTo>
                <a:lnTo>
                  <a:pt x="12192" y="679705"/>
                </a:lnTo>
                <a:lnTo>
                  <a:pt x="21335" y="697992"/>
                </a:lnTo>
                <a:lnTo>
                  <a:pt x="21335" y="701040"/>
                </a:lnTo>
                <a:lnTo>
                  <a:pt x="24384" y="701040"/>
                </a:lnTo>
                <a:lnTo>
                  <a:pt x="39623" y="719328"/>
                </a:lnTo>
                <a:lnTo>
                  <a:pt x="57912" y="734568"/>
                </a:lnTo>
                <a:lnTo>
                  <a:pt x="57912" y="737616"/>
                </a:lnTo>
                <a:lnTo>
                  <a:pt x="121920" y="737616"/>
                </a:lnTo>
                <a:lnTo>
                  <a:pt x="109728" y="734568"/>
                </a:lnTo>
                <a:lnTo>
                  <a:pt x="100584" y="731520"/>
                </a:lnTo>
                <a:lnTo>
                  <a:pt x="88392" y="728472"/>
                </a:lnTo>
                <a:lnTo>
                  <a:pt x="74675" y="719328"/>
                </a:lnTo>
                <a:lnTo>
                  <a:pt x="73151" y="719328"/>
                </a:lnTo>
                <a:lnTo>
                  <a:pt x="54864" y="704088"/>
                </a:lnTo>
                <a:lnTo>
                  <a:pt x="39623" y="685800"/>
                </a:lnTo>
                <a:lnTo>
                  <a:pt x="40930" y="685800"/>
                </a:lnTo>
                <a:lnTo>
                  <a:pt x="30479" y="667512"/>
                </a:lnTo>
                <a:lnTo>
                  <a:pt x="27431" y="658368"/>
                </a:lnTo>
                <a:lnTo>
                  <a:pt x="24384" y="646176"/>
                </a:lnTo>
                <a:lnTo>
                  <a:pt x="21335" y="637033"/>
                </a:lnTo>
                <a:lnTo>
                  <a:pt x="21335" y="121920"/>
                </a:lnTo>
                <a:lnTo>
                  <a:pt x="24384" y="112776"/>
                </a:lnTo>
                <a:lnTo>
                  <a:pt x="27431" y="100584"/>
                </a:lnTo>
                <a:lnTo>
                  <a:pt x="30479" y="91440"/>
                </a:lnTo>
                <a:lnTo>
                  <a:pt x="40930" y="73152"/>
                </a:lnTo>
                <a:lnTo>
                  <a:pt x="39623" y="73152"/>
                </a:lnTo>
                <a:lnTo>
                  <a:pt x="54864" y="54864"/>
                </a:lnTo>
                <a:lnTo>
                  <a:pt x="73151" y="42672"/>
                </a:lnTo>
                <a:lnTo>
                  <a:pt x="70102" y="42672"/>
                </a:lnTo>
                <a:lnTo>
                  <a:pt x="91438" y="30480"/>
                </a:lnTo>
                <a:lnTo>
                  <a:pt x="100584" y="27432"/>
                </a:lnTo>
                <a:lnTo>
                  <a:pt x="112776" y="24384"/>
                </a:lnTo>
                <a:close/>
              </a:path>
              <a:path w="9644380" h="759459">
                <a:moveTo>
                  <a:pt x="70102" y="716280"/>
                </a:moveTo>
                <a:lnTo>
                  <a:pt x="73151" y="719328"/>
                </a:lnTo>
                <a:lnTo>
                  <a:pt x="74675" y="719328"/>
                </a:lnTo>
                <a:lnTo>
                  <a:pt x="70102" y="716280"/>
                </a:lnTo>
                <a:close/>
              </a:path>
              <a:path w="9644380" h="759459">
                <a:moveTo>
                  <a:pt x="9604248" y="685800"/>
                </a:moveTo>
                <a:lnTo>
                  <a:pt x="9589008" y="704088"/>
                </a:lnTo>
                <a:lnTo>
                  <a:pt x="9592056" y="704088"/>
                </a:lnTo>
                <a:lnTo>
                  <a:pt x="9573767" y="719328"/>
                </a:lnTo>
                <a:lnTo>
                  <a:pt x="9607296" y="719328"/>
                </a:lnTo>
                <a:lnTo>
                  <a:pt x="9622536" y="701040"/>
                </a:lnTo>
                <a:lnTo>
                  <a:pt x="9622536" y="697992"/>
                </a:lnTo>
                <a:lnTo>
                  <a:pt x="9627761" y="688848"/>
                </a:lnTo>
                <a:lnTo>
                  <a:pt x="9604248" y="688848"/>
                </a:lnTo>
                <a:lnTo>
                  <a:pt x="9604248" y="685800"/>
                </a:lnTo>
                <a:close/>
              </a:path>
              <a:path w="9644380" h="759459">
                <a:moveTo>
                  <a:pt x="40930" y="685800"/>
                </a:moveTo>
                <a:lnTo>
                  <a:pt x="39623" y="685800"/>
                </a:lnTo>
                <a:lnTo>
                  <a:pt x="42671" y="688848"/>
                </a:lnTo>
                <a:lnTo>
                  <a:pt x="40930" y="685800"/>
                </a:lnTo>
                <a:close/>
              </a:path>
              <a:path w="9644380" h="759459">
                <a:moveTo>
                  <a:pt x="9627761" y="70104"/>
                </a:moveTo>
                <a:lnTo>
                  <a:pt x="9604248" y="70104"/>
                </a:lnTo>
                <a:lnTo>
                  <a:pt x="9613391" y="91440"/>
                </a:lnTo>
                <a:lnTo>
                  <a:pt x="9616440" y="100584"/>
                </a:lnTo>
                <a:lnTo>
                  <a:pt x="9622536" y="124968"/>
                </a:lnTo>
                <a:lnTo>
                  <a:pt x="9622536" y="637033"/>
                </a:lnTo>
                <a:lnTo>
                  <a:pt x="9619488" y="649224"/>
                </a:lnTo>
                <a:lnTo>
                  <a:pt x="9616440" y="658368"/>
                </a:lnTo>
                <a:lnTo>
                  <a:pt x="9613391" y="670560"/>
                </a:lnTo>
                <a:lnTo>
                  <a:pt x="9604248" y="688848"/>
                </a:lnTo>
                <a:lnTo>
                  <a:pt x="9627761" y="688848"/>
                </a:lnTo>
                <a:lnTo>
                  <a:pt x="9634728" y="676656"/>
                </a:lnTo>
                <a:lnTo>
                  <a:pt x="9640824" y="652272"/>
                </a:lnTo>
                <a:lnTo>
                  <a:pt x="9643872" y="637033"/>
                </a:lnTo>
                <a:lnTo>
                  <a:pt x="9643872" y="118872"/>
                </a:lnTo>
                <a:lnTo>
                  <a:pt x="9634728" y="82296"/>
                </a:lnTo>
                <a:lnTo>
                  <a:pt x="9627761" y="70104"/>
                </a:lnTo>
                <a:close/>
              </a:path>
              <a:path w="9644380" h="759459">
                <a:moveTo>
                  <a:pt x="42671" y="70104"/>
                </a:moveTo>
                <a:lnTo>
                  <a:pt x="39623" y="73152"/>
                </a:lnTo>
                <a:lnTo>
                  <a:pt x="40930" y="73152"/>
                </a:lnTo>
                <a:lnTo>
                  <a:pt x="42671" y="70104"/>
                </a:lnTo>
                <a:close/>
              </a:path>
              <a:path w="9644380" h="759459">
                <a:moveTo>
                  <a:pt x="9579864" y="21336"/>
                </a:moveTo>
                <a:lnTo>
                  <a:pt x="9509760" y="21336"/>
                </a:lnTo>
                <a:lnTo>
                  <a:pt x="9521952" y="24384"/>
                </a:lnTo>
                <a:lnTo>
                  <a:pt x="9534143" y="24384"/>
                </a:lnTo>
                <a:lnTo>
                  <a:pt x="9543288" y="27432"/>
                </a:lnTo>
                <a:lnTo>
                  <a:pt x="9555480" y="30480"/>
                </a:lnTo>
                <a:lnTo>
                  <a:pt x="9592056" y="54864"/>
                </a:lnTo>
                <a:lnTo>
                  <a:pt x="9589008" y="54864"/>
                </a:lnTo>
                <a:lnTo>
                  <a:pt x="9604248" y="73152"/>
                </a:lnTo>
                <a:lnTo>
                  <a:pt x="9604248" y="70104"/>
                </a:lnTo>
                <a:lnTo>
                  <a:pt x="9627761" y="70104"/>
                </a:lnTo>
                <a:lnTo>
                  <a:pt x="9622536" y="60960"/>
                </a:lnTo>
                <a:lnTo>
                  <a:pt x="9622536" y="57912"/>
                </a:lnTo>
                <a:lnTo>
                  <a:pt x="9607296" y="39624"/>
                </a:lnTo>
                <a:lnTo>
                  <a:pt x="9604248" y="39624"/>
                </a:lnTo>
                <a:lnTo>
                  <a:pt x="9585960" y="24384"/>
                </a:lnTo>
                <a:lnTo>
                  <a:pt x="9579864" y="21336"/>
                </a:lnTo>
                <a:close/>
              </a:path>
              <a:path w="9644380" h="759459">
                <a:moveTo>
                  <a:pt x="9525000" y="0"/>
                </a:moveTo>
                <a:lnTo>
                  <a:pt x="118872" y="0"/>
                </a:lnTo>
                <a:lnTo>
                  <a:pt x="94487" y="6096"/>
                </a:lnTo>
                <a:lnTo>
                  <a:pt x="79248" y="12192"/>
                </a:lnTo>
                <a:lnTo>
                  <a:pt x="60959" y="24384"/>
                </a:lnTo>
                <a:lnTo>
                  <a:pt x="121920" y="24384"/>
                </a:lnTo>
                <a:lnTo>
                  <a:pt x="134112" y="21336"/>
                </a:lnTo>
                <a:lnTo>
                  <a:pt x="9579864" y="21336"/>
                </a:lnTo>
                <a:lnTo>
                  <a:pt x="9549384" y="6096"/>
                </a:lnTo>
                <a:lnTo>
                  <a:pt x="9525000" y="0"/>
                </a:lnTo>
                <a:close/>
              </a:path>
            </a:pathLst>
          </a:custGeom>
          <a:solidFill>
            <a:srgbClr val="AD4744"/>
          </a:solidFill>
        </p:spPr>
        <p:txBody>
          <a:bodyPr wrap="square" lIns="0" tIns="0" rIns="0" bIns="0" rtlCol="0"/>
          <a:lstStyle/>
          <a:p>
            <a:pPr defTabSz="829909"/>
            <a:endParaRPr sz="1634">
              <a:solidFill>
                <a:prstClr val="black"/>
              </a:solidFill>
              <a:latin typeface="Calibri"/>
            </a:endParaRPr>
          </a:p>
        </p:txBody>
      </p:sp>
      <p:sp>
        <p:nvSpPr>
          <p:cNvPr id="8" name="object 8"/>
          <p:cNvSpPr txBox="1"/>
          <p:nvPr/>
        </p:nvSpPr>
        <p:spPr>
          <a:xfrm>
            <a:off x="3113057" y="2348549"/>
            <a:ext cx="4845552" cy="3466514"/>
          </a:xfrm>
          <a:prstGeom prst="rect">
            <a:avLst/>
          </a:prstGeom>
        </p:spPr>
        <p:txBody>
          <a:bodyPr vert="horz" wrap="square" lIns="0" tIns="13831" rIns="0" bIns="0" rtlCol="0">
            <a:spAutoFit/>
          </a:bodyPr>
          <a:lstStyle/>
          <a:p>
            <a:pPr marL="11527" defTabSz="829909">
              <a:spcBef>
                <a:spcPts val="109"/>
              </a:spcBef>
              <a:tabLst>
                <a:tab pos="1250627" algn="l"/>
              </a:tabLst>
            </a:pPr>
            <a:r>
              <a:rPr sz="2768" spc="-177" dirty="0">
                <a:solidFill>
                  <a:prstClr val="black"/>
                </a:solidFill>
                <a:latin typeface="Arial"/>
                <a:cs typeface="Arial"/>
              </a:rPr>
              <a:t>Ayat</a:t>
            </a:r>
            <a:r>
              <a:rPr sz="2768" spc="-59" dirty="0">
                <a:solidFill>
                  <a:prstClr val="black"/>
                </a:solidFill>
                <a:latin typeface="Arial"/>
                <a:cs typeface="Arial"/>
              </a:rPr>
              <a:t> </a:t>
            </a:r>
            <a:r>
              <a:rPr sz="2768" spc="-127" dirty="0">
                <a:solidFill>
                  <a:prstClr val="black"/>
                </a:solidFill>
                <a:latin typeface="Arial"/>
                <a:cs typeface="Arial"/>
              </a:rPr>
              <a:t>9	</a:t>
            </a:r>
            <a:r>
              <a:rPr sz="2768" spc="-23" dirty="0">
                <a:solidFill>
                  <a:prstClr val="black"/>
                </a:solidFill>
                <a:latin typeface="Arial"/>
                <a:cs typeface="Arial"/>
              </a:rPr>
              <a:t>: </a:t>
            </a:r>
            <a:r>
              <a:rPr sz="2768" spc="-100" dirty="0">
                <a:solidFill>
                  <a:prstClr val="black"/>
                </a:solidFill>
                <a:latin typeface="Arial"/>
                <a:cs typeface="Arial"/>
              </a:rPr>
              <a:t>Definisi</a:t>
            </a:r>
            <a:r>
              <a:rPr sz="2768" spc="-204" dirty="0">
                <a:solidFill>
                  <a:prstClr val="black"/>
                </a:solidFill>
                <a:latin typeface="Arial"/>
                <a:cs typeface="Arial"/>
              </a:rPr>
              <a:t> </a:t>
            </a:r>
            <a:r>
              <a:rPr sz="2768" spc="-535" dirty="0">
                <a:solidFill>
                  <a:prstClr val="black"/>
                </a:solidFill>
                <a:latin typeface="Arial"/>
                <a:cs typeface="Arial"/>
              </a:rPr>
              <a:t>PJJ</a:t>
            </a:r>
            <a:endParaRPr sz="2768">
              <a:solidFill>
                <a:prstClr val="black"/>
              </a:solidFill>
              <a:latin typeface="Arial"/>
              <a:cs typeface="Arial"/>
            </a:endParaRPr>
          </a:p>
          <a:p>
            <a:pPr marL="11527" defTabSz="829909">
              <a:spcBef>
                <a:spcPts val="2559"/>
              </a:spcBef>
              <a:tabLst>
                <a:tab pos="1250627" algn="l"/>
              </a:tabLst>
            </a:pPr>
            <a:r>
              <a:rPr sz="2768" spc="-177" dirty="0">
                <a:solidFill>
                  <a:prstClr val="black"/>
                </a:solidFill>
                <a:latin typeface="Arial"/>
                <a:cs typeface="Arial"/>
              </a:rPr>
              <a:t>Ayat</a:t>
            </a:r>
            <a:r>
              <a:rPr sz="2768" spc="-59" dirty="0">
                <a:solidFill>
                  <a:prstClr val="black"/>
                </a:solidFill>
                <a:latin typeface="Arial"/>
                <a:cs typeface="Arial"/>
              </a:rPr>
              <a:t> </a:t>
            </a:r>
            <a:r>
              <a:rPr sz="2768" spc="-127" dirty="0">
                <a:solidFill>
                  <a:prstClr val="black"/>
                </a:solidFill>
                <a:latin typeface="Arial"/>
                <a:cs typeface="Arial"/>
              </a:rPr>
              <a:t>10	</a:t>
            </a:r>
            <a:r>
              <a:rPr sz="2768" spc="-23" dirty="0">
                <a:solidFill>
                  <a:prstClr val="black"/>
                </a:solidFill>
                <a:latin typeface="Arial"/>
                <a:cs typeface="Arial"/>
              </a:rPr>
              <a:t>: </a:t>
            </a:r>
            <a:r>
              <a:rPr sz="2768" spc="-150" dirty="0">
                <a:solidFill>
                  <a:prstClr val="black"/>
                </a:solidFill>
                <a:latin typeface="Arial"/>
                <a:cs typeface="Arial"/>
              </a:rPr>
              <a:t>Program </a:t>
            </a:r>
            <a:r>
              <a:rPr sz="2768" spc="-127" dirty="0">
                <a:solidFill>
                  <a:prstClr val="black"/>
                </a:solidFill>
                <a:latin typeface="Arial"/>
                <a:cs typeface="Arial"/>
              </a:rPr>
              <a:t>Studi</a:t>
            </a:r>
            <a:r>
              <a:rPr sz="2768" spc="-141" dirty="0">
                <a:solidFill>
                  <a:prstClr val="black"/>
                </a:solidFill>
                <a:latin typeface="Arial"/>
                <a:cs typeface="Arial"/>
              </a:rPr>
              <a:t> </a:t>
            </a:r>
            <a:r>
              <a:rPr sz="2768" spc="-535" dirty="0">
                <a:solidFill>
                  <a:prstClr val="black"/>
                </a:solidFill>
                <a:latin typeface="Arial"/>
                <a:cs typeface="Arial"/>
              </a:rPr>
              <a:t>PJJ</a:t>
            </a:r>
            <a:endParaRPr sz="2768">
              <a:solidFill>
                <a:prstClr val="black"/>
              </a:solidFill>
              <a:latin typeface="Arial"/>
              <a:cs typeface="Arial"/>
            </a:endParaRPr>
          </a:p>
          <a:p>
            <a:pPr marL="11527" marR="4611" defTabSz="829909">
              <a:lnSpc>
                <a:spcPct val="177000"/>
              </a:lnSpc>
              <a:spcBef>
                <a:spcPts val="23"/>
              </a:spcBef>
              <a:tabLst>
                <a:tab pos="1250627" algn="l"/>
              </a:tabLst>
            </a:pPr>
            <a:r>
              <a:rPr sz="2768" spc="-177" dirty="0">
                <a:solidFill>
                  <a:prstClr val="black"/>
                </a:solidFill>
                <a:latin typeface="Arial"/>
                <a:cs typeface="Arial"/>
              </a:rPr>
              <a:t>Ayat</a:t>
            </a:r>
            <a:r>
              <a:rPr sz="2768" spc="-59" dirty="0">
                <a:solidFill>
                  <a:prstClr val="black"/>
                </a:solidFill>
                <a:latin typeface="Arial"/>
                <a:cs typeface="Arial"/>
              </a:rPr>
              <a:t> </a:t>
            </a:r>
            <a:r>
              <a:rPr sz="2768" spc="-127" dirty="0">
                <a:solidFill>
                  <a:prstClr val="black"/>
                </a:solidFill>
                <a:latin typeface="Arial"/>
                <a:cs typeface="Arial"/>
              </a:rPr>
              <a:t>15	</a:t>
            </a:r>
            <a:r>
              <a:rPr sz="2768" spc="-23" dirty="0">
                <a:solidFill>
                  <a:prstClr val="black"/>
                </a:solidFill>
                <a:latin typeface="Arial"/>
                <a:cs typeface="Arial"/>
              </a:rPr>
              <a:t>: </a:t>
            </a:r>
            <a:r>
              <a:rPr sz="2768" spc="-204" dirty="0">
                <a:solidFill>
                  <a:prstClr val="black"/>
                </a:solidFill>
                <a:latin typeface="Arial"/>
                <a:cs typeface="Arial"/>
              </a:rPr>
              <a:t>Pusat </a:t>
            </a:r>
            <a:r>
              <a:rPr sz="2768" spc="-123" dirty="0">
                <a:solidFill>
                  <a:prstClr val="black"/>
                </a:solidFill>
                <a:latin typeface="Arial"/>
                <a:cs typeface="Arial"/>
              </a:rPr>
              <a:t>Belajar </a:t>
            </a:r>
            <a:r>
              <a:rPr sz="2768" spc="-213" dirty="0">
                <a:solidFill>
                  <a:prstClr val="black"/>
                </a:solidFill>
                <a:latin typeface="Arial"/>
                <a:cs typeface="Arial"/>
              </a:rPr>
              <a:t>Jarak </a:t>
            </a:r>
            <a:r>
              <a:rPr sz="2768" spc="-218" dirty="0">
                <a:solidFill>
                  <a:prstClr val="black"/>
                </a:solidFill>
                <a:latin typeface="Arial"/>
                <a:cs typeface="Arial"/>
              </a:rPr>
              <a:t>Jauh  </a:t>
            </a:r>
            <a:r>
              <a:rPr sz="2768" spc="-177" dirty="0">
                <a:solidFill>
                  <a:prstClr val="black"/>
                </a:solidFill>
                <a:latin typeface="Arial"/>
                <a:cs typeface="Arial"/>
              </a:rPr>
              <a:t>Ayat</a:t>
            </a:r>
            <a:r>
              <a:rPr sz="2768" spc="-59" dirty="0">
                <a:solidFill>
                  <a:prstClr val="black"/>
                </a:solidFill>
                <a:latin typeface="Arial"/>
                <a:cs typeface="Arial"/>
              </a:rPr>
              <a:t> </a:t>
            </a:r>
            <a:r>
              <a:rPr sz="2768" spc="-127" dirty="0">
                <a:solidFill>
                  <a:prstClr val="black"/>
                </a:solidFill>
                <a:latin typeface="Arial"/>
                <a:cs typeface="Arial"/>
              </a:rPr>
              <a:t>16	</a:t>
            </a:r>
            <a:r>
              <a:rPr sz="2768" spc="-23" dirty="0">
                <a:solidFill>
                  <a:prstClr val="black"/>
                </a:solidFill>
                <a:latin typeface="Arial"/>
                <a:cs typeface="Arial"/>
              </a:rPr>
              <a:t>: </a:t>
            </a:r>
            <a:r>
              <a:rPr sz="2768" spc="-136" dirty="0">
                <a:solidFill>
                  <a:prstClr val="black"/>
                </a:solidFill>
                <a:latin typeface="Arial"/>
                <a:cs typeface="Arial"/>
              </a:rPr>
              <a:t>Bantuan</a:t>
            </a:r>
            <a:r>
              <a:rPr sz="2768" spc="-200" dirty="0">
                <a:solidFill>
                  <a:prstClr val="black"/>
                </a:solidFill>
                <a:latin typeface="Arial"/>
                <a:cs typeface="Arial"/>
              </a:rPr>
              <a:t> </a:t>
            </a:r>
            <a:r>
              <a:rPr sz="2768" spc="-123" dirty="0">
                <a:solidFill>
                  <a:prstClr val="black"/>
                </a:solidFill>
                <a:latin typeface="Arial"/>
                <a:cs typeface="Arial"/>
              </a:rPr>
              <a:t>Belajar</a:t>
            </a:r>
            <a:endParaRPr sz="2768">
              <a:solidFill>
                <a:prstClr val="black"/>
              </a:solidFill>
              <a:latin typeface="Arial"/>
              <a:cs typeface="Arial"/>
            </a:endParaRPr>
          </a:p>
          <a:p>
            <a:pPr marL="11527" defTabSz="829909">
              <a:spcBef>
                <a:spcPts val="2582"/>
              </a:spcBef>
              <a:tabLst>
                <a:tab pos="1250627" algn="l"/>
              </a:tabLst>
            </a:pPr>
            <a:r>
              <a:rPr sz="2768" spc="-177" dirty="0">
                <a:solidFill>
                  <a:prstClr val="black"/>
                </a:solidFill>
                <a:latin typeface="Arial"/>
                <a:cs typeface="Arial"/>
              </a:rPr>
              <a:t>Ayat</a:t>
            </a:r>
            <a:r>
              <a:rPr sz="2768" spc="-59" dirty="0">
                <a:solidFill>
                  <a:prstClr val="black"/>
                </a:solidFill>
                <a:latin typeface="Arial"/>
                <a:cs typeface="Arial"/>
              </a:rPr>
              <a:t> </a:t>
            </a:r>
            <a:r>
              <a:rPr sz="2768" spc="-127" dirty="0">
                <a:solidFill>
                  <a:prstClr val="black"/>
                </a:solidFill>
                <a:latin typeface="Arial"/>
                <a:cs typeface="Arial"/>
              </a:rPr>
              <a:t>17	</a:t>
            </a:r>
            <a:r>
              <a:rPr sz="2768" spc="-23" dirty="0">
                <a:solidFill>
                  <a:prstClr val="black"/>
                </a:solidFill>
                <a:latin typeface="Arial"/>
                <a:cs typeface="Arial"/>
              </a:rPr>
              <a:t>: </a:t>
            </a:r>
            <a:r>
              <a:rPr sz="2768" spc="-182" dirty="0">
                <a:solidFill>
                  <a:prstClr val="black"/>
                </a:solidFill>
                <a:latin typeface="Arial"/>
                <a:cs typeface="Arial"/>
              </a:rPr>
              <a:t>Bahan</a:t>
            </a:r>
            <a:r>
              <a:rPr sz="2768" spc="-277" dirty="0">
                <a:solidFill>
                  <a:prstClr val="black"/>
                </a:solidFill>
                <a:latin typeface="Arial"/>
                <a:cs typeface="Arial"/>
              </a:rPr>
              <a:t> </a:t>
            </a:r>
            <a:r>
              <a:rPr sz="2768" spc="-109" dirty="0">
                <a:solidFill>
                  <a:prstClr val="black"/>
                </a:solidFill>
                <a:latin typeface="Arial"/>
                <a:cs typeface="Arial"/>
              </a:rPr>
              <a:t>Ajar</a:t>
            </a:r>
            <a:endParaRPr sz="2768">
              <a:solidFill>
                <a:prstClr val="black"/>
              </a:solidFill>
              <a:latin typeface="Arial"/>
              <a:cs typeface="Arial"/>
            </a:endParaRPr>
          </a:p>
        </p:txBody>
      </p:sp>
      <p:sp>
        <p:nvSpPr>
          <p:cNvPr id="9" name="object 9"/>
          <p:cNvSpPr/>
          <p:nvPr/>
        </p:nvSpPr>
        <p:spPr>
          <a:xfrm>
            <a:off x="1298858" y="774838"/>
            <a:ext cx="788080" cy="752594"/>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0" name="object 10"/>
          <p:cNvSpPr txBox="1"/>
          <p:nvPr/>
        </p:nvSpPr>
        <p:spPr>
          <a:xfrm>
            <a:off x="10304852" y="5826192"/>
            <a:ext cx="108345" cy="147225"/>
          </a:xfrm>
          <a:prstGeom prst="rect">
            <a:avLst/>
          </a:prstGeom>
        </p:spPr>
        <p:txBody>
          <a:bodyPr vert="horz" wrap="square" lIns="0" tIns="576" rIns="0" bIns="0" rtlCol="0">
            <a:spAutoFit/>
          </a:bodyPr>
          <a:lstStyle/>
          <a:p>
            <a:pPr marL="23053" defTabSz="829909">
              <a:spcBef>
                <a:spcPts val="5"/>
              </a:spcBef>
            </a:pPr>
            <a:fld id="{81D60167-4931-47E6-BA6A-407CBD079E47}" type="slidenum">
              <a:rPr sz="953" spc="-45" dirty="0">
                <a:solidFill>
                  <a:srgbClr val="888888"/>
                </a:solidFill>
                <a:latin typeface="Arial"/>
                <a:cs typeface="Arial"/>
              </a:rPr>
              <a:pPr marL="23053" defTabSz="829909">
                <a:spcBef>
                  <a:spcPts val="5"/>
                </a:spcBef>
              </a:pPr>
              <a:t>40</a:t>
            </a:fld>
            <a:endParaRPr sz="953">
              <a:solidFill>
                <a:prstClr val="black"/>
              </a:solidFill>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3636" y="775759"/>
            <a:ext cx="6424801" cy="989470"/>
          </a:xfrm>
          <a:prstGeom prst="rect">
            <a:avLst/>
          </a:prstGeom>
        </p:spPr>
        <p:txBody>
          <a:bodyPr vert="horz" wrap="square" lIns="0" tIns="11526" rIns="0" bIns="0" rtlCol="0">
            <a:spAutoFit/>
          </a:bodyPr>
          <a:lstStyle/>
          <a:p>
            <a:pPr marL="844318" marR="4611" indent="-503709">
              <a:spcBef>
                <a:spcPts val="91"/>
              </a:spcBef>
            </a:pPr>
            <a:r>
              <a:rPr spc="-313" dirty="0"/>
              <a:t>Bab </a:t>
            </a:r>
            <a:r>
              <a:rPr spc="-103" dirty="0"/>
              <a:t>VII </a:t>
            </a:r>
            <a:r>
              <a:rPr spc="-227" dirty="0"/>
              <a:t>Pendidikan </a:t>
            </a:r>
            <a:r>
              <a:rPr spc="-309" dirty="0"/>
              <a:t>Jarak </a:t>
            </a:r>
            <a:r>
              <a:rPr spc="-349" dirty="0"/>
              <a:t>Jauh  </a:t>
            </a:r>
            <a:r>
              <a:rPr spc="-300" dirty="0"/>
              <a:t>Pasal </a:t>
            </a:r>
            <a:r>
              <a:rPr spc="-150" dirty="0"/>
              <a:t>38-52: </a:t>
            </a:r>
            <a:r>
              <a:rPr spc="-185" dirty="0"/>
              <a:t>tentang</a:t>
            </a:r>
            <a:r>
              <a:rPr spc="-45" dirty="0"/>
              <a:t> </a:t>
            </a:r>
            <a:r>
              <a:rPr spc="-685" dirty="0"/>
              <a:t>PJJ</a:t>
            </a:r>
          </a:p>
        </p:txBody>
      </p:sp>
      <p:sp>
        <p:nvSpPr>
          <p:cNvPr id="3" name="object 3"/>
          <p:cNvSpPr/>
          <p:nvPr/>
        </p:nvSpPr>
        <p:spPr>
          <a:xfrm>
            <a:off x="1503560" y="2066852"/>
            <a:ext cx="4359613" cy="3881053"/>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txBox="1"/>
          <p:nvPr/>
        </p:nvSpPr>
        <p:spPr>
          <a:xfrm>
            <a:off x="1588853" y="2054219"/>
            <a:ext cx="3957469" cy="3906964"/>
          </a:xfrm>
          <a:prstGeom prst="rect">
            <a:avLst/>
          </a:prstGeom>
        </p:spPr>
        <p:txBody>
          <a:bodyPr vert="horz" wrap="square" lIns="0" tIns="129092" rIns="0" bIns="0" rtlCol="0">
            <a:spAutoFit/>
          </a:bodyPr>
          <a:lstStyle/>
          <a:p>
            <a:pPr marL="11527" defTabSz="829909">
              <a:spcBef>
                <a:spcPts val="1017"/>
              </a:spcBef>
            </a:pPr>
            <a:r>
              <a:rPr sz="1588" spc="-59" dirty="0">
                <a:solidFill>
                  <a:prstClr val="black"/>
                </a:solidFill>
                <a:latin typeface="Arial"/>
                <a:cs typeface="Arial"/>
              </a:rPr>
              <a:t>38: </a:t>
            </a:r>
            <a:r>
              <a:rPr sz="1588" spc="-73" dirty="0">
                <a:solidFill>
                  <a:prstClr val="black"/>
                </a:solidFill>
                <a:latin typeface="Arial"/>
                <a:cs typeface="Arial"/>
              </a:rPr>
              <a:t>Karakteristik</a:t>
            </a:r>
            <a:r>
              <a:rPr sz="1588" spc="-86" dirty="0">
                <a:solidFill>
                  <a:prstClr val="black"/>
                </a:solidFill>
                <a:latin typeface="Arial"/>
                <a:cs typeface="Arial"/>
              </a:rPr>
              <a:t> </a:t>
            </a:r>
            <a:r>
              <a:rPr sz="1588" spc="-309" dirty="0">
                <a:solidFill>
                  <a:prstClr val="black"/>
                </a:solidFill>
                <a:latin typeface="Arial"/>
                <a:cs typeface="Arial"/>
              </a:rPr>
              <a:t>PJJ</a:t>
            </a:r>
            <a:endParaRPr sz="1588">
              <a:solidFill>
                <a:prstClr val="black"/>
              </a:solidFill>
              <a:latin typeface="Arial"/>
              <a:cs typeface="Arial"/>
            </a:endParaRPr>
          </a:p>
          <a:p>
            <a:pPr marL="11527" marR="4611" defTabSz="829909">
              <a:lnSpc>
                <a:spcPct val="101699"/>
              </a:lnSpc>
              <a:spcBef>
                <a:spcPts val="889"/>
              </a:spcBef>
            </a:pPr>
            <a:r>
              <a:rPr sz="1588" spc="-59" dirty="0">
                <a:solidFill>
                  <a:prstClr val="black"/>
                </a:solidFill>
                <a:latin typeface="Arial"/>
                <a:cs typeface="Arial"/>
              </a:rPr>
              <a:t>39: bentuk </a:t>
            </a:r>
            <a:r>
              <a:rPr sz="1588" spc="-91" dirty="0">
                <a:solidFill>
                  <a:prstClr val="black"/>
                </a:solidFill>
                <a:latin typeface="Arial"/>
                <a:cs typeface="Arial"/>
              </a:rPr>
              <a:t>penyelenggaraan </a:t>
            </a:r>
            <a:r>
              <a:rPr sz="1588" spc="-309" dirty="0">
                <a:solidFill>
                  <a:prstClr val="black"/>
                </a:solidFill>
                <a:latin typeface="Arial"/>
                <a:cs typeface="Arial"/>
              </a:rPr>
              <a:t>PJJ </a:t>
            </a:r>
            <a:r>
              <a:rPr sz="1588" spc="-41" dirty="0">
                <a:solidFill>
                  <a:prstClr val="black"/>
                </a:solidFill>
                <a:latin typeface="Arial"/>
                <a:cs typeface="Arial"/>
              </a:rPr>
              <a:t>(prodi </a:t>
            </a:r>
            <a:r>
              <a:rPr sz="1588" spc="-77" dirty="0">
                <a:solidFill>
                  <a:prstClr val="black"/>
                </a:solidFill>
                <a:latin typeface="Arial"/>
                <a:cs typeface="Arial"/>
              </a:rPr>
              <a:t>dan </a:t>
            </a:r>
            <a:r>
              <a:rPr sz="1588" spc="-82" dirty="0">
                <a:solidFill>
                  <a:prstClr val="black"/>
                </a:solidFill>
                <a:latin typeface="Arial"/>
                <a:cs typeface="Arial"/>
              </a:rPr>
              <a:t>mata  </a:t>
            </a:r>
            <a:r>
              <a:rPr sz="1588" spc="-54" dirty="0">
                <a:solidFill>
                  <a:prstClr val="black"/>
                </a:solidFill>
                <a:latin typeface="Arial"/>
                <a:cs typeface="Arial"/>
              </a:rPr>
              <a:t>kuliah</a:t>
            </a:r>
            <a:endParaRPr sz="1588">
              <a:solidFill>
                <a:prstClr val="black"/>
              </a:solidFill>
              <a:latin typeface="Arial"/>
              <a:cs typeface="Arial"/>
            </a:endParaRPr>
          </a:p>
          <a:p>
            <a:pPr marL="11527" marR="10950" defTabSz="829909">
              <a:lnSpc>
                <a:spcPts val="1942"/>
              </a:lnSpc>
              <a:spcBef>
                <a:spcPts val="5"/>
              </a:spcBef>
            </a:pPr>
            <a:r>
              <a:rPr sz="1588" spc="-59" dirty="0">
                <a:solidFill>
                  <a:prstClr val="black"/>
                </a:solidFill>
                <a:latin typeface="Arial"/>
                <a:cs typeface="Arial"/>
              </a:rPr>
              <a:t>40: </a:t>
            </a:r>
            <a:r>
              <a:rPr sz="1588" spc="-77" dirty="0">
                <a:solidFill>
                  <a:prstClr val="black"/>
                </a:solidFill>
                <a:latin typeface="Arial"/>
                <a:cs typeface="Arial"/>
              </a:rPr>
              <a:t>modus </a:t>
            </a:r>
            <a:r>
              <a:rPr sz="1588" spc="-91" dirty="0">
                <a:solidFill>
                  <a:prstClr val="black"/>
                </a:solidFill>
                <a:latin typeface="Arial"/>
                <a:cs typeface="Arial"/>
              </a:rPr>
              <a:t>penyelenggaraan </a:t>
            </a:r>
            <a:r>
              <a:rPr sz="1588" spc="-309" dirty="0">
                <a:solidFill>
                  <a:prstClr val="black"/>
                </a:solidFill>
                <a:latin typeface="Arial"/>
                <a:cs typeface="Arial"/>
              </a:rPr>
              <a:t>PJJ </a:t>
            </a:r>
            <a:r>
              <a:rPr sz="1588" spc="-68" dirty="0">
                <a:solidFill>
                  <a:prstClr val="black"/>
                </a:solidFill>
                <a:latin typeface="Arial"/>
                <a:cs typeface="Arial"/>
              </a:rPr>
              <a:t>(tunggal, </a:t>
            </a:r>
            <a:r>
              <a:rPr sz="1588" spc="-95" dirty="0">
                <a:solidFill>
                  <a:prstClr val="black"/>
                </a:solidFill>
                <a:latin typeface="Arial"/>
                <a:cs typeface="Arial"/>
              </a:rPr>
              <a:t>ganda,  </a:t>
            </a:r>
            <a:r>
              <a:rPr sz="1588" spc="-73" dirty="0">
                <a:solidFill>
                  <a:prstClr val="black"/>
                </a:solidFill>
                <a:latin typeface="Arial"/>
                <a:cs typeface="Arial"/>
              </a:rPr>
              <a:t>konsorsium)</a:t>
            </a:r>
            <a:endParaRPr sz="1588">
              <a:solidFill>
                <a:prstClr val="black"/>
              </a:solidFill>
              <a:latin typeface="Arial"/>
              <a:cs typeface="Arial"/>
            </a:endParaRPr>
          </a:p>
          <a:p>
            <a:pPr marL="11527" defTabSz="829909">
              <a:spcBef>
                <a:spcPts val="871"/>
              </a:spcBef>
            </a:pPr>
            <a:r>
              <a:rPr sz="1588" spc="-59" dirty="0">
                <a:solidFill>
                  <a:prstClr val="black"/>
                </a:solidFill>
                <a:latin typeface="Arial"/>
                <a:cs typeface="Arial"/>
              </a:rPr>
              <a:t>41: </a:t>
            </a:r>
            <a:r>
              <a:rPr sz="1588" spc="-91" dirty="0">
                <a:solidFill>
                  <a:prstClr val="black"/>
                </a:solidFill>
                <a:latin typeface="Arial"/>
                <a:cs typeface="Arial"/>
              </a:rPr>
              <a:t>capaian</a:t>
            </a:r>
            <a:r>
              <a:rPr sz="1588" spc="-113" dirty="0">
                <a:solidFill>
                  <a:prstClr val="black"/>
                </a:solidFill>
                <a:latin typeface="Arial"/>
                <a:cs typeface="Arial"/>
              </a:rPr>
              <a:t> </a:t>
            </a:r>
            <a:r>
              <a:rPr sz="1588" spc="-73" dirty="0">
                <a:solidFill>
                  <a:prstClr val="black"/>
                </a:solidFill>
                <a:latin typeface="Arial"/>
                <a:cs typeface="Arial"/>
              </a:rPr>
              <a:t>pembelajaran</a:t>
            </a:r>
            <a:endParaRPr sz="1588">
              <a:solidFill>
                <a:prstClr val="black"/>
              </a:solidFill>
              <a:latin typeface="Arial"/>
              <a:cs typeface="Arial"/>
            </a:endParaRPr>
          </a:p>
          <a:p>
            <a:pPr marL="11527" marR="1068508" defTabSz="829909">
              <a:lnSpc>
                <a:spcPct val="200000"/>
              </a:lnSpc>
            </a:pPr>
            <a:r>
              <a:rPr sz="1588" spc="-59" dirty="0">
                <a:solidFill>
                  <a:prstClr val="black"/>
                </a:solidFill>
                <a:latin typeface="Arial"/>
                <a:cs typeface="Arial"/>
              </a:rPr>
              <a:t>42: </a:t>
            </a:r>
            <a:r>
              <a:rPr sz="1588" spc="-91" dirty="0">
                <a:solidFill>
                  <a:prstClr val="black"/>
                </a:solidFill>
                <a:latin typeface="Arial"/>
                <a:cs typeface="Arial"/>
              </a:rPr>
              <a:t>penyelenggaraan </a:t>
            </a:r>
            <a:r>
              <a:rPr sz="1588" spc="-73" dirty="0">
                <a:solidFill>
                  <a:prstClr val="black"/>
                </a:solidFill>
                <a:latin typeface="Arial"/>
                <a:cs typeface="Arial"/>
              </a:rPr>
              <a:t>pembelajaran  </a:t>
            </a:r>
            <a:r>
              <a:rPr sz="1588" spc="-59" dirty="0">
                <a:solidFill>
                  <a:prstClr val="black"/>
                </a:solidFill>
                <a:latin typeface="Arial"/>
                <a:cs typeface="Arial"/>
              </a:rPr>
              <a:t>43: </a:t>
            </a:r>
            <a:r>
              <a:rPr sz="1588" spc="-86" dirty="0">
                <a:solidFill>
                  <a:prstClr val="black"/>
                </a:solidFill>
                <a:latin typeface="Arial"/>
                <a:cs typeface="Arial"/>
              </a:rPr>
              <a:t>evaluasi </a:t>
            </a:r>
            <a:r>
              <a:rPr sz="1588" spc="-68" dirty="0">
                <a:solidFill>
                  <a:prstClr val="black"/>
                </a:solidFill>
                <a:latin typeface="Arial"/>
                <a:cs typeface="Arial"/>
              </a:rPr>
              <a:t>hasil</a:t>
            </a:r>
            <a:r>
              <a:rPr sz="1588" spc="-113" dirty="0">
                <a:solidFill>
                  <a:prstClr val="black"/>
                </a:solidFill>
                <a:latin typeface="Arial"/>
                <a:cs typeface="Arial"/>
              </a:rPr>
              <a:t> </a:t>
            </a:r>
            <a:r>
              <a:rPr sz="1588" spc="-59" dirty="0">
                <a:solidFill>
                  <a:prstClr val="black"/>
                </a:solidFill>
                <a:latin typeface="Arial"/>
                <a:cs typeface="Arial"/>
              </a:rPr>
              <a:t>belajar</a:t>
            </a:r>
            <a:endParaRPr sz="1588">
              <a:solidFill>
                <a:prstClr val="black"/>
              </a:solidFill>
              <a:latin typeface="Arial"/>
              <a:cs typeface="Arial"/>
            </a:endParaRPr>
          </a:p>
          <a:p>
            <a:pPr defTabSz="829909">
              <a:spcBef>
                <a:spcPts val="27"/>
              </a:spcBef>
            </a:pPr>
            <a:endParaRPr sz="1634">
              <a:solidFill>
                <a:prstClr val="black"/>
              </a:solidFill>
              <a:latin typeface="Times New Roman"/>
              <a:cs typeface="Times New Roman"/>
            </a:endParaRPr>
          </a:p>
          <a:p>
            <a:pPr marL="11527" defTabSz="829909"/>
            <a:r>
              <a:rPr sz="1588" spc="-59" dirty="0">
                <a:solidFill>
                  <a:prstClr val="black"/>
                </a:solidFill>
                <a:latin typeface="Arial"/>
                <a:cs typeface="Arial"/>
              </a:rPr>
              <a:t>44: </a:t>
            </a:r>
            <a:r>
              <a:rPr sz="1588" spc="-100" dirty="0">
                <a:solidFill>
                  <a:prstClr val="black"/>
                </a:solidFill>
                <a:latin typeface="Arial"/>
                <a:cs typeface="Arial"/>
              </a:rPr>
              <a:t>tugas</a:t>
            </a:r>
            <a:r>
              <a:rPr sz="1588" spc="-91" dirty="0">
                <a:solidFill>
                  <a:prstClr val="black"/>
                </a:solidFill>
                <a:latin typeface="Arial"/>
                <a:cs typeface="Arial"/>
              </a:rPr>
              <a:t> </a:t>
            </a:r>
            <a:r>
              <a:rPr sz="1588" spc="-50" dirty="0">
                <a:solidFill>
                  <a:prstClr val="black"/>
                </a:solidFill>
                <a:latin typeface="Arial"/>
                <a:cs typeface="Arial"/>
              </a:rPr>
              <a:t>akhir</a:t>
            </a:r>
            <a:endParaRPr sz="1588">
              <a:solidFill>
                <a:prstClr val="black"/>
              </a:solidFill>
              <a:latin typeface="Arial"/>
              <a:cs typeface="Arial"/>
            </a:endParaRPr>
          </a:p>
          <a:p>
            <a:pPr marL="11527" marR="1108275" defTabSz="829909">
              <a:lnSpc>
                <a:spcPct val="101699"/>
              </a:lnSpc>
              <a:spcBef>
                <a:spcPts val="894"/>
              </a:spcBef>
            </a:pPr>
            <a:r>
              <a:rPr sz="1588" spc="-59" dirty="0">
                <a:solidFill>
                  <a:prstClr val="black"/>
                </a:solidFill>
                <a:latin typeface="Arial"/>
                <a:cs typeface="Arial"/>
              </a:rPr>
              <a:t>45: </a:t>
            </a:r>
            <a:r>
              <a:rPr sz="1588" spc="-95" dirty="0">
                <a:solidFill>
                  <a:prstClr val="black"/>
                </a:solidFill>
                <a:latin typeface="Arial"/>
                <a:cs typeface="Arial"/>
              </a:rPr>
              <a:t>Penetapan </a:t>
            </a:r>
            <a:r>
              <a:rPr sz="1588" spc="-54" dirty="0">
                <a:solidFill>
                  <a:prstClr val="black"/>
                </a:solidFill>
                <a:latin typeface="Arial"/>
                <a:cs typeface="Arial"/>
              </a:rPr>
              <a:t>Dirjen </a:t>
            </a:r>
            <a:r>
              <a:rPr sz="1588" spc="-50" dirty="0">
                <a:solidFill>
                  <a:prstClr val="black"/>
                </a:solidFill>
                <a:latin typeface="Arial"/>
                <a:cs typeface="Arial"/>
              </a:rPr>
              <a:t>untuk </a:t>
            </a:r>
            <a:r>
              <a:rPr sz="1588" spc="-95" dirty="0">
                <a:solidFill>
                  <a:prstClr val="black"/>
                </a:solidFill>
                <a:latin typeface="Arial"/>
                <a:cs typeface="Arial"/>
              </a:rPr>
              <a:t>proses  </a:t>
            </a:r>
            <a:r>
              <a:rPr sz="1588" spc="-91" dirty="0">
                <a:solidFill>
                  <a:prstClr val="black"/>
                </a:solidFill>
                <a:latin typeface="Arial"/>
                <a:cs typeface="Arial"/>
              </a:rPr>
              <a:t>penyelenggaraan</a:t>
            </a:r>
            <a:r>
              <a:rPr sz="1588" spc="-14" dirty="0">
                <a:solidFill>
                  <a:prstClr val="black"/>
                </a:solidFill>
                <a:latin typeface="Arial"/>
                <a:cs typeface="Arial"/>
              </a:rPr>
              <a:t> </a:t>
            </a:r>
            <a:r>
              <a:rPr sz="1588" spc="-309" dirty="0">
                <a:solidFill>
                  <a:prstClr val="black"/>
                </a:solidFill>
                <a:latin typeface="Arial"/>
                <a:cs typeface="Arial"/>
              </a:rPr>
              <a:t>PJJ</a:t>
            </a:r>
            <a:endParaRPr sz="1588">
              <a:solidFill>
                <a:prstClr val="black"/>
              </a:solidFill>
              <a:latin typeface="Arial"/>
              <a:cs typeface="Arial"/>
            </a:endParaRPr>
          </a:p>
        </p:txBody>
      </p:sp>
      <p:sp>
        <p:nvSpPr>
          <p:cNvPr id="5" name="object 5"/>
          <p:cNvSpPr/>
          <p:nvPr/>
        </p:nvSpPr>
        <p:spPr>
          <a:xfrm>
            <a:off x="6114903" y="2066851"/>
            <a:ext cx="4575381" cy="3883818"/>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6" name="object 6"/>
          <p:cNvSpPr txBox="1"/>
          <p:nvPr/>
        </p:nvSpPr>
        <p:spPr>
          <a:xfrm>
            <a:off x="6202961" y="2082987"/>
            <a:ext cx="3812241" cy="472678"/>
          </a:xfrm>
          <a:prstGeom prst="rect">
            <a:avLst/>
          </a:prstGeom>
        </p:spPr>
        <p:txBody>
          <a:bodyPr vert="horz" wrap="square" lIns="0" tIns="36307" rIns="0" bIns="0" rtlCol="0">
            <a:spAutoFit/>
          </a:bodyPr>
          <a:lstStyle/>
          <a:p>
            <a:pPr marL="11527" marR="4611" defTabSz="829909">
              <a:lnSpc>
                <a:spcPts val="1743"/>
              </a:lnSpc>
              <a:spcBef>
                <a:spcPts val="286"/>
              </a:spcBef>
            </a:pPr>
            <a:r>
              <a:rPr sz="1588" spc="-59" dirty="0">
                <a:solidFill>
                  <a:prstClr val="black"/>
                </a:solidFill>
                <a:latin typeface="Arial"/>
                <a:cs typeface="Arial"/>
              </a:rPr>
              <a:t>46: </a:t>
            </a:r>
            <a:r>
              <a:rPr sz="1588" spc="-103" dirty="0">
                <a:solidFill>
                  <a:prstClr val="black"/>
                </a:solidFill>
                <a:latin typeface="Arial"/>
                <a:cs typeface="Arial"/>
              </a:rPr>
              <a:t>Sumberdaya </a:t>
            </a:r>
            <a:r>
              <a:rPr sz="1588" spc="-50" dirty="0">
                <a:solidFill>
                  <a:prstClr val="black"/>
                </a:solidFill>
                <a:latin typeface="Arial"/>
                <a:cs typeface="Arial"/>
              </a:rPr>
              <a:t>pendidik </a:t>
            </a:r>
            <a:r>
              <a:rPr sz="1588" spc="-77" dirty="0">
                <a:solidFill>
                  <a:prstClr val="black"/>
                </a:solidFill>
                <a:latin typeface="Arial"/>
                <a:cs typeface="Arial"/>
              </a:rPr>
              <a:t>dan </a:t>
            </a:r>
            <a:r>
              <a:rPr sz="1588" spc="-95" dirty="0">
                <a:solidFill>
                  <a:prstClr val="black"/>
                </a:solidFill>
                <a:latin typeface="Arial"/>
                <a:cs typeface="Arial"/>
              </a:rPr>
              <a:t>tenaga </a:t>
            </a:r>
            <a:r>
              <a:rPr sz="1588" spc="-50" dirty="0">
                <a:solidFill>
                  <a:prstClr val="black"/>
                </a:solidFill>
                <a:latin typeface="Arial"/>
                <a:cs typeface="Arial"/>
              </a:rPr>
              <a:t>pendidik  </a:t>
            </a:r>
            <a:r>
              <a:rPr sz="1588" spc="-73" dirty="0">
                <a:solidFill>
                  <a:prstClr val="black"/>
                </a:solidFill>
                <a:latin typeface="Arial"/>
                <a:cs typeface="Arial"/>
              </a:rPr>
              <a:t>(dosen: </a:t>
            </a:r>
            <a:r>
              <a:rPr sz="1588" spc="-64" dirty="0">
                <a:solidFill>
                  <a:prstClr val="black"/>
                </a:solidFill>
                <a:latin typeface="Arial"/>
                <a:cs typeface="Arial"/>
              </a:rPr>
              <a:t>fungsi, </a:t>
            </a:r>
            <a:r>
              <a:rPr sz="1588" spc="-109" dirty="0">
                <a:solidFill>
                  <a:prstClr val="black"/>
                </a:solidFill>
                <a:latin typeface="Arial"/>
                <a:cs typeface="Arial"/>
              </a:rPr>
              <a:t>angka </a:t>
            </a:r>
            <a:r>
              <a:rPr sz="1588" spc="-27" dirty="0">
                <a:solidFill>
                  <a:prstClr val="black"/>
                </a:solidFill>
                <a:latin typeface="Arial"/>
                <a:cs typeface="Arial"/>
              </a:rPr>
              <a:t>kredit; </a:t>
            </a:r>
            <a:r>
              <a:rPr sz="1588" spc="-41" dirty="0">
                <a:solidFill>
                  <a:prstClr val="black"/>
                </a:solidFill>
                <a:latin typeface="Arial"/>
                <a:cs typeface="Arial"/>
              </a:rPr>
              <a:t>tendik,</a:t>
            </a:r>
            <a:r>
              <a:rPr sz="1588" spc="-36" dirty="0">
                <a:solidFill>
                  <a:prstClr val="black"/>
                </a:solidFill>
                <a:latin typeface="Arial"/>
                <a:cs typeface="Arial"/>
              </a:rPr>
              <a:t> </a:t>
            </a:r>
            <a:r>
              <a:rPr sz="1588" spc="-18" dirty="0">
                <a:solidFill>
                  <a:prstClr val="black"/>
                </a:solidFill>
                <a:latin typeface="Arial"/>
                <a:cs typeface="Arial"/>
              </a:rPr>
              <a:t>tutor)</a:t>
            </a:r>
            <a:endParaRPr sz="1588">
              <a:solidFill>
                <a:prstClr val="black"/>
              </a:solidFill>
              <a:latin typeface="Arial"/>
              <a:cs typeface="Arial"/>
            </a:endParaRPr>
          </a:p>
        </p:txBody>
      </p:sp>
      <p:sp>
        <p:nvSpPr>
          <p:cNvPr id="7" name="object 7"/>
          <p:cNvSpPr txBox="1"/>
          <p:nvPr/>
        </p:nvSpPr>
        <p:spPr>
          <a:xfrm>
            <a:off x="6202961" y="2746887"/>
            <a:ext cx="1198709" cy="256001"/>
          </a:xfrm>
          <a:prstGeom prst="rect">
            <a:avLst/>
          </a:prstGeom>
        </p:spPr>
        <p:txBody>
          <a:bodyPr vert="horz" wrap="square" lIns="0" tIns="11526" rIns="0" bIns="0" rtlCol="0">
            <a:spAutoFit/>
          </a:bodyPr>
          <a:lstStyle/>
          <a:p>
            <a:pPr marL="11527" defTabSz="829909">
              <a:spcBef>
                <a:spcPts val="91"/>
              </a:spcBef>
            </a:pPr>
            <a:r>
              <a:rPr sz="1588" spc="-59" dirty="0">
                <a:solidFill>
                  <a:prstClr val="black"/>
                </a:solidFill>
                <a:latin typeface="Arial"/>
                <a:cs typeface="Arial"/>
              </a:rPr>
              <a:t>47: </a:t>
            </a:r>
            <a:r>
              <a:rPr sz="1588" spc="-103" dirty="0">
                <a:solidFill>
                  <a:prstClr val="black"/>
                </a:solidFill>
                <a:latin typeface="Arial"/>
                <a:cs typeface="Arial"/>
              </a:rPr>
              <a:t>Peserta</a:t>
            </a:r>
            <a:r>
              <a:rPr sz="1588" spc="-168" dirty="0">
                <a:solidFill>
                  <a:prstClr val="black"/>
                </a:solidFill>
                <a:latin typeface="Arial"/>
                <a:cs typeface="Arial"/>
              </a:rPr>
              <a:t> </a:t>
            </a:r>
            <a:r>
              <a:rPr sz="1588" spc="-309" dirty="0">
                <a:solidFill>
                  <a:prstClr val="black"/>
                </a:solidFill>
                <a:latin typeface="Arial"/>
                <a:cs typeface="Arial"/>
              </a:rPr>
              <a:t>PJJ</a:t>
            </a:r>
            <a:endParaRPr sz="1588">
              <a:solidFill>
                <a:prstClr val="black"/>
              </a:solidFill>
              <a:latin typeface="Arial"/>
              <a:cs typeface="Arial"/>
            </a:endParaRPr>
          </a:p>
        </p:txBody>
      </p:sp>
      <p:sp>
        <p:nvSpPr>
          <p:cNvPr id="8" name="object 8"/>
          <p:cNvSpPr txBox="1"/>
          <p:nvPr/>
        </p:nvSpPr>
        <p:spPr>
          <a:xfrm>
            <a:off x="6202961" y="3300139"/>
            <a:ext cx="3842209" cy="834364"/>
          </a:xfrm>
          <a:prstGeom prst="rect">
            <a:avLst/>
          </a:prstGeom>
        </p:spPr>
        <p:txBody>
          <a:bodyPr vert="horz" wrap="square" lIns="0" tIns="11526" rIns="0" bIns="0" rtlCol="0">
            <a:spAutoFit/>
          </a:bodyPr>
          <a:lstStyle/>
          <a:p>
            <a:pPr marL="11527" defTabSz="829909">
              <a:spcBef>
                <a:spcPts val="91"/>
              </a:spcBef>
            </a:pPr>
            <a:r>
              <a:rPr sz="1588" spc="-59" dirty="0">
                <a:solidFill>
                  <a:prstClr val="black"/>
                </a:solidFill>
                <a:latin typeface="Arial"/>
                <a:cs typeface="Arial"/>
              </a:rPr>
              <a:t>48: </a:t>
            </a:r>
            <a:r>
              <a:rPr sz="1588" spc="-145" dirty="0">
                <a:solidFill>
                  <a:prstClr val="black"/>
                </a:solidFill>
                <a:latin typeface="Arial"/>
                <a:cs typeface="Arial"/>
              </a:rPr>
              <a:t>Tata </a:t>
            </a:r>
            <a:r>
              <a:rPr sz="1588" spc="-73" dirty="0">
                <a:solidFill>
                  <a:prstClr val="black"/>
                </a:solidFill>
                <a:latin typeface="Arial"/>
                <a:cs typeface="Arial"/>
              </a:rPr>
              <a:t>Kelola: </a:t>
            </a:r>
            <a:r>
              <a:rPr sz="1588" spc="-86" dirty="0">
                <a:solidFill>
                  <a:prstClr val="black"/>
                </a:solidFill>
                <a:latin typeface="Arial"/>
                <a:cs typeface="Arial"/>
              </a:rPr>
              <a:t>organisasi </a:t>
            </a:r>
            <a:r>
              <a:rPr sz="1588" spc="-91" dirty="0">
                <a:solidFill>
                  <a:prstClr val="black"/>
                </a:solidFill>
                <a:latin typeface="Arial"/>
                <a:cs typeface="Arial"/>
              </a:rPr>
              <a:t>penyelenggaraan</a:t>
            </a:r>
            <a:r>
              <a:rPr sz="1588" spc="-227" dirty="0">
                <a:solidFill>
                  <a:prstClr val="black"/>
                </a:solidFill>
                <a:latin typeface="Arial"/>
                <a:cs typeface="Arial"/>
              </a:rPr>
              <a:t> </a:t>
            </a:r>
            <a:r>
              <a:rPr sz="1588" spc="-309" dirty="0">
                <a:solidFill>
                  <a:prstClr val="black"/>
                </a:solidFill>
                <a:latin typeface="Arial"/>
                <a:cs typeface="Arial"/>
              </a:rPr>
              <a:t>PJJ</a:t>
            </a:r>
            <a:endParaRPr sz="1588">
              <a:solidFill>
                <a:prstClr val="black"/>
              </a:solidFill>
              <a:latin typeface="Arial"/>
              <a:cs typeface="Arial"/>
            </a:endParaRPr>
          </a:p>
          <a:p>
            <a:pPr defTabSz="829909">
              <a:spcBef>
                <a:spcPts val="50"/>
              </a:spcBef>
            </a:pPr>
            <a:endParaRPr sz="2087">
              <a:solidFill>
                <a:prstClr val="black"/>
              </a:solidFill>
              <a:latin typeface="Times New Roman"/>
              <a:cs typeface="Times New Roman"/>
            </a:endParaRPr>
          </a:p>
          <a:p>
            <a:pPr marL="11527" defTabSz="829909"/>
            <a:r>
              <a:rPr sz="1588" spc="-59" dirty="0">
                <a:solidFill>
                  <a:prstClr val="black"/>
                </a:solidFill>
                <a:latin typeface="Arial"/>
                <a:cs typeface="Arial"/>
              </a:rPr>
              <a:t>49: </a:t>
            </a:r>
            <a:r>
              <a:rPr sz="1588" spc="-123" dirty="0">
                <a:solidFill>
                  <a:prstClr val="black"/>
                </a:solidFill>
                <a:latin typeface="Arial"/>
                <a:cs typeface="Arial"/>
              </a:rPr>
              <a:t>Sarpras </a:t>
            </a:r>
            <a:r>
              <a:rPr sz="1588" spc="-68" dirty="0">
                <a:solidFill>
                  <a:prstClr val="black"/>
                </a:solidFill>
                <a:latin typeface="Arial"/>
                <a:cs typeface="Arial"/>
              </a:rPr>
              <a:t>(termasuk</a:t>
            </a:r>
            <a:r>
              <a:rPr sz="1588" spc="-27" dirty="0">
                <a:solidFill>
                  <a:prstClr val="black"/>
                </a:solidFill>
                <a:latin typeface="Arial"/>
                <a:cs typeface="Arial"/>
              </a:rPr>
              <a:t> </a:t>
            </a:r>
            <a:r>
              <a:rPr sz="1588" spc="-250" dirty="0">
                <a:solidFill>
                  <a:prstClr val="black"/>
                </a:solidFill>
                <a:latin typeface="Arial"/>
                <a:cs typeface="Arial"/>
              </a:rPr>
              <a:t>PJJ)</a:t>
            </a:r>
            <a:endParaRPr sz="1588">
              <a:solidFill>
                <a:prstClr val="black"/>
              </a:solidFill>
              <a:latin typeface="Arial"/>
              <a:cs typeface="Arial"/>
            </a:endParaRPr>
          </a:p>
        </p:txBody>
      </p:sp>
      <p:sp>
        <p:nvSpPr>
          <p:cNvPr id="9" name="object 9"/>
          <p:cNvSpPr txBox="1"/>
          <p:nvPr/>
        </p:nvSpPr>
        <p:spPr>
          <a:xfrm>
            <a:off x="6202961" y="4406639"/>
            <a:ext cx="1326648" cy="256001"/>
          </a:xfrm>
          <a:prstGeom prst="rect">
            <a:avLst/>
          </a:prstGeom>
        </p:spPr>
        <p:txBody>
          <a:bodyPr vert="horz" wrap="square" lIns="0" tIns="11526" rIns="0" bIns="0" rtlCol="0">
            <a:spAutoFit/>
          </a:bodyPr>
          <a:lstStyle/>
          <a:p>
            <a:pPr marL="11527" defTabSz="829909">
              <a:spcBef>
                <a:spcPts val="91"/>
              </a:spcBef>
            </a:pPr>
            <a:r>
              <a:rPr sz="1588" spc="-59" dirty="0">
                <a:solidFill>
                  <a:prstClr val="black"/>
                </a:solidFill>
                <a:latin typeface="Arial"/>
                <a:cs typeface="Arial"/>
              </a:rPr>
              <a:t>50:</a:t>
            </a:r>
            <a:r>
              <a:rPr sz="1588" spc="-141" dirty="0">
                <a:solidFill>
                  <a:prstClr val="black"/>
                </a:solidFill>
                <a:latin typeface="Arial"/>
                <a:cs typeface="Arial"/>
              </a:rPr>
              <a:t> </a:t>
            </a:r>
            <a:r>
              <a:rPr sz="1588" spc="-82" dirty="0">
                <a:solidFill>
                  <a:prstClr val="black"/>
                </a:solidFill>
                <a:latin typeface="Arial"/>
                <a:cs typeface="Arial"/>
              </a:rPr>
              <a:t>pembiayaan</a:t>
            </a:r>
            <a:endParaRPr sz="1588">
              <a:solidFill>
                <a:prstClr val="black"/>
              </a:solidFill>
              <a:latin typeface="Arial"/>
              <a:cs typeface="Arial"/>
            </a:endParaRPr>
          </a:p>
        </p:txBody>
      </p:sp>
      <p:sp>
        <p:nvSpPr>
          <p:cNvPr id="10" name="object 10"/>
          <p:cNvSpPr txBox="1"/>
          <p:nvPr/>
        </p:nvSpPr>
        <p:spPr>
          <a:xfrm>
            <a:off x="6202961" y="4959890"/>
            <a:ext cx="3448594" cy="834364"/>
          </a:xfrm>
          <a:prstGeom prst="rect">
            <a:avLst/>
          </a:prstGeom>
        </p:spPr>
        <p:txBody>
          <a:bodyPr vert="horz" wrap="square" lIns="0" tIns="11526" rIns="0" bIns="0" rtlCol="0">
            <a:spAutoFit/>
          </a:bodyPr>
          <a:lstStyle/>
          <a:p>
            <a:pPr marL="11527" defTabSz="829909">
              <a:spcBef>
                <a:spcPts val="91"/>
              </a:spcBef>
            </a:pPr>
            <a:r>
              <a:rPr sz="1588" spc="-59" dirty="0">
                <a:solidFill>
                  <a:prstClr val="black"/>
                </a:solidFill>
                <a:latin typeface="Arial"/>
                <a:cs typeface="Arial"/>
              </a:rPr>
              <a:t>51: </a:t>
            </a:r>
            <a:r>
              <a:rPr sz="1588" spc="-64" dirty="0">
                <a:solidFill>
                  <a:prstClr val="black"/>
                </a:solidFill>
                <a:latin typeface="Arial"/>
                <a:cs typeface="Arial"/>
              </a:rPr>
              <a:t>penjaminan</a:t>
            </a:r>
            <a:r>
              <a:rPr sz="1588" spc="-68" dirty="0">
                <a:solidFill>
                  <a:prstClr val="black"/>
                </a:solidFill>
                <a:latin typeface="Arial"/>
                <a:cs typeface="Arial"/>
              </a:rPr>
              <a:t> </a:t>
            </a:r>
            <a:r>
              <a:rPr sz="1588" spc="-36" dirty="0">
                <a:solidFill>
                  <a:prstClr val="black"/>
                </a:solidFill>
                <a:latin typeface="Arial"/>
                <a:cs typeface="Arial"/>
              </a:rPr>
              <a:t>mutu</a:t>
            </a:r>
            <a:endParaRPr sz="1588">
              <a:solidFill>
                <a:prstClr val="black"/>
              </a:solidFill>
              <a:latin typeface="Arial"/>
              <a:cs typeface="Arial"/>
            </a:endParaRPr>
          </a:p>
          <a:p>
            <a:pPr defTabSz="829909">
              <a:spcBef>
                <a:spcPts val="50"/>
              </a:spcBef>
            </a:pPr>
            <a:endParaRPr sz="2087">
              <a:solidFill>
                <a:prstClr val="black"/>
              </a:solidFill>
              <a:latin typeface="Times New Roman"/>
              <a:cs typeface="Times New Roman"/>
            </a:endParaRPr>
          </a:p>
          <a:p>
            <a:pPr marL="11527" defTabSz="829909"/>
            <a:r>
              <a:rPr sz="1588" spc="-59" dirty="0">
                <a:solidFill>
                  <a:prstClr val="black"/>
                </a:solidFill>
                <a:latin typeface="Arial"/>
                <a:cs typeface="Arial"/>
              </a:rPr>
              <a:t>52: </a:t>
            </a:r>
            <a:r>
              <a:rPr sz="1588" spc="-27" dirty="0">
                <a:solidFill>
                  <a:prstClr val="black"/>
                </a:solidFill>
                <a:latin typeface="Arial"/>
                <a:cs typeface="Arial"/>
              </a:rPr>
              <a:t>unit </a:t>
            </a:r>
            <a:r>
              <a:rPr sz="1588" spc="-64" dirty="0">
                <a:solidFill>
                  <a:prstClr val="black"/>
                </a:solidFill>
                <a:latin typeface="Arial"/>
                <a:cs typeface="Arial"/>
              </a:rPr>
              <a:t>penjaminan </a:t>
            </a:r>
            <a:r>
              <a:rPr sz="1588" spc="-36" dirty="0">
                <a:solidFill>
                  <a:prstClr val="black"/>
                </a:solidFill>
                <a:latin typeface="Arial"/>
                <a:cs typeface="Arial"/>
              </a:rPr>
              <a:t>mutu </a:t>
            </a:r>
            <a:r>
              <a:rPr sz="1588" spc="-73" dirty="0">
                <a:solidFill>
                  <a:prstClr val="black"/>
                </a:solidFill>
                <a:latin typeface="Arial"/>
                <a:cs typeface="Arial"/>
              </a:rPr>
              <a:t>nasional</a:t>
            </a:r>
            <a:r>
              <a:rPr sz="1588" spc="36" dirty="0">
                <a:solidFill>
                  <a:prstClr val="black"/>
                </a:solidFill>
                <a:latin typeface="Arial"/>
                <a:cs typeface="Arial"/>
              </a:rPr>
              <a:t> </a:t>
            </a:r>
            <a:r>
              <a:rPr sz="1588" spc="-145" dirty="0">
                <a:solidFill>
                  <a:prstClr val="black"/>
                </a:solidFill>
                <a:latin typeface="Arial"/>
                <a:cs typeface="Arial"/>
              </a:rPr>
              <a:t>(NICE)</a:t>
            </a:r>
            <a:endParaRPr sz="1588">
              <a:solidFill>
                <a:prstClr val="black"/>
              </a:solidFill>
              <a:latin typeface="Arial"/>
              <a:cs typeface="Arial"/>
            </a:endParaRPr>
          </a:p>
        </p:txBody>
      </p:sp>
      <p:sp>
        <p:nvSpPr>
          <p:cNvPr id="11" name="object 11"/>
          <p:cNvSpPr txBox="1"/>
          <p:nvPr/>
        </p:nvSpPr>
        <p:spPr>
          <a:xfrm>
            <a:off x="10316378" y="5814663"/>
            <a:ext cx="85293" cy="158863"/>
          </a:xfrm>
          <a:prstGeom prst="rect">
            <a:avLst/>
          </a:prstGeom>
        </p:spPr>
        <p:txBody>
          <a:bodyPr vert="horz" wrap="square" lIns="0" tIns="12102" rIns="0" bIns="0" rtlCol="0">
            <a:spAutoFit/>
          </a:bodyPr>
          <a:lstStyle/>
          <a:p>
            <a:pPr marL="11527" defTabSz="829909">
              <a:spcBef>
                <a:spcPts val="95"/>
              </a:spcBef>
            </a:pPr>
            <a:r>
              <a:rPr sz="953" spc="-45" dirty="0">
                <a:solidFill>
                  <a:srgbClr val="888888"/>
                </a:solidFill>
                <a:latin typeface="Arial"/>
                <a:cs typeface="Arial"/>
              </a:rPr>
              <a:t>5</a:t>
            </a:r>
            <a:endParaRPr sz="953">
              <a:solidFill>
                <a:prstClr val="black"/>
              </a:solidFill>
              <a:latin typeface="Arial"/>
              <a:cs typeface="Arial"/>
            </a:endParaRPr>
          </a:p>
        </p:txBody>
      </p:sp>
      <p:sp>
        <p:nvSpPr>
          <p:cNvPr id="12" name="object 12"/>
          <p:cNvSpPr/>
          <p:nvPr/>
        </p:nvSpPr>
        <p:spPr>
          <a:xfrm>
            <a:off x="1298858" y="797529"/>
            <a:ext cx="788080" cy="729902"/>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43533" y="700322"/>
            <a:ext cx="9704358" cy="1128977"/>
          </a:xfrm>
          <a:custGeom>
            <a:avLst/>
            <a:gdLst/>
            <a:ahLst/>
            <a:cxnLst/>
            <a:rect l="l" t="t" r="r" b="b"/>
            <a:pathLst>
              <a:path w="10692765" h="1243964">
                <a:moveTo>
                  <a:pt x="0" y="1243584"/>
                </a:moveTo>
                <a:lnTo>
                  <a:pt x="10692384" y="1243584"/>
                </a:lnTo>
                <a:lnTo>
                  <a:pt x="10692384" y="0"/>
                </a:lnTo>
                <a:lnTo>
                  <a:pt x="0" y="0"/>
                </a:lnTo>
                <a:lnTo>
                  <a:pt x="0" y="1243584"/>
                </a:lnTo>
                <a:close/>
              </a:path>
            </a:pathLst>
          </a:custGeom>
          <a:solidFill>
            <a:srgbClr val="001F5F"/>
          </a:solidFill>
        </p:spPr>
        <p:txBody>
          <a:bodyPr wrap="square" lIns="0" tIns="0" rIns="0" bIns="0" rtlCol="0"/>
          <a:lstStyle/>
          <a:p>
            <a:pPr defTabSz="829909"/>
            <a:endParaRPr sz="1634">
              <a:solidFill>
                <a:prstClr val="black"/>
              </a:solidFill>
              <a:latin typeface="Calibri"/>
            </a:endParaRPr>
          </a:p>
        </p:txBody>
      </p:sp>
      <p:sp>
        <p:nvSpPr>
          <p:cNvPr id="3" name="object 3"/>
          <p:cNvSpPr/>
          <p:nvPr/>
        </p:nvSpPr>
        <p:spPr>
          <a:xfrm>
            <a:off x="1243533" y="700322"/>
            <a:ext cx="9704358" cy="1139926"/>
          </a:xfrm>
          <a:custGeom>
            <a:avLst/>
            <a:gdLst/>
            <a:ahLst/>
            <a:cxnLst/>
            <a:rect l="l" t="t" r="r" b="b"/>
            <a:pathLst>
              <a:path w="10692765" h="1256030">
                <a:moveTo>
                  <a:pt x="0" y="1234439"/>
                </a:moveTo>
                <a:lnTo>
                  <a:pt x="0" y="1255776"/>
                </a:lnTo>
                <a:lnTo>
                  <a:pt x="10692384" y="1255776"/>
                </a:lnTo>
                <a:lnTo>
                  <a:pt x="10692384" y="1243584"/>
                </a:lnTo>
                <a:lnTo>
                  <a:pt x="12192" y="1243584"/>
                </a:lnTo>
                <a:lnTo>
                  <a:pt x="0" y="1234439"/>
                </a:lnTo>
                <a:close/>
              </a:path>
              <a:path w="10692765" h="1256030">
                <a:moveTo>
                  <a:pt x="12192" y="0"/>
                </a:moveTo>
                <a:lnTo>
                  <a:pt x="0" y="12192"/>
                </a:lnTo>
                <a:lnTo>
                  <a:pt x="0" y="1234439"/>
                </a:lnTo>
                <a:lnTo>
                  <a:pt x="12192" y="1243584"/>
                </a:lnTo>
                <a:lnTo>
                  <a:pt x="12192" y="0"/>
                </a:lnTo>
                <a:close/>
              </a:path>
              <a:path w="10692765" h="1256030">
                <a:moveTo>
                  <a:pt x="10683240" y="1234439"/>
                </a:moveTo>
                <a:lnTo>
                  <a:pt x="12192" y="1234439"/>
                </a:lnTo>
                <a:lnTo>
                  <a:pt x="12192" y="1243584"/>
                </a:lnTo>
                <a:lnTo>
                  <a:pt x="10683240" y="1243584"/>
                </a:lnTo>
                <a:lnTo>
                  <a:pt x="10683240" y="1234439"/>
                </a:lnTo>
                <a:close/>
              </a:path>
              <a:path w="10692765" h="1256030">
                <a:moveTo>
                  <a:pt x="10683240" y="0"/>
                </a:moveTo>
                <a:lnTo>
                  <a:pt x="10683240" y="1243584"/>
                </a:lnTo>
                <a:lnTo>
                  <a:pt x="10692384" y="1234439"/>
                </a:lnTo>
                <a:lnTo>
                  <a:pt x="10692384" y="12192"/>
                </a:lnTo>
                <a:lnTo>
                  <a:pt x="10683240" y="0"/>
                </a:lnTo>
                <a:close/>
              </a:path>
              <a:path w="10692765" h="1256030">
                <a:moveTo>
                  <a:pt x="10692384" y="1234439"/>
                </a:moveTo>
                <a:lnTo>
                  <a:pt x="10683240" y="1243584"/>
                </a:lnTo>
                <a:lnTo>
                  <a:pt x="10692384" y="1243584"/>
                </a:lnTo>
                <a:lnTo>
                  <a:pt x="10692384" y="1234439"/>
                </a:lnTo>
                <a:close/>
              </a:path>
              <a:path w="10692765" h="1256030">
                <a:moveTo>
                  <a:pt x="12192" y="0"/>
                </a:moveTo>
                <a:lnTo>
                  <a:pt x="0" y="0"/>
                </a:lnTo>
                <a:lnTo>
                  <a:pt x="0" y="12192"/>
                </a:lnTo>
                <a:lnTo>
                  <a:pt x="12192" y="0"/>
                </a:lnTo>
                <a:close/>
              </a:path>
              <a:path w="10692765" h="1256030">
                <a:moveTo>
                  <a:pt x="10683240" y="0"/>
                </a:moveTo>
                <a:lnTo>
                  <a:pt x="12192" y="0"/>
                </a:lnTo>
                <a:lnTo>
                  <a:pt x="12192" y="12192"/>
                </a:lnTo>
                <a:lnTo>
                  <a:pt x="10683240" y="12192"/>
                </a:lnTo>
                <a:lnTo>
                  <a:pt x="10683240" y="0"/>
                </a:lnTo>
                <a:close/>
              </a:path>
              <a:path w="10692765" h="1256030">
                <a:moveTo>
                  <a:pt x="10692384" y="0"/>
                </a:moveTo>
                <a:lnTo>
                  <a:pt x="10683240" y="0"/>
                </a:lnTo>
                <a:lnTo>
                  <a:pt x="10692384" y="12192"/>
                </a:lnTo>
                <a:lnTo>
                  <a:pt x="10692384" y="0"/>
                </a:lnTo>
                <a:close/>
              </a:path>
            </a:pathLst>
          </a:custGeom>
          <a:solidFill>
            <a:srgbClr val="375C89"/>
          </a:solidFill>
        </p:spPr>
        <p:txBody>
          <a:bodyPr wrap="square" lIns="0" tIns="0" rIns="0" bIns="0" rtlCol="0"/>
          <a:lstStyle/>
          <a:p>
            <a:pPr defTabSz="829909"/>
            <a:endParaRPr sz="1634">
              <a:solidFill>
                <a:prstClr val="black"/>
              </a:solidFill>
              <a:latin typeface="Calibri"/>
            </a:endParaRPr>
          </a:p>
        </p:txBody>
      </p:sp>
      <p:sp>
        <p:nvSpPr>
          <p:cNvPr id="4" name="object 4"/>
          <p:cNvSpPr txBox="1">
            <a:spLocks noGrp="1"/>
          </p:cNvSpPr>
          <p:nvPr>
            <p:ph type="title"/>
          </p:nvPr>
        </p:nvSpPr>
        <p:spPr>
          <a:xfrm>
            <a:off x="2545976" y="957122"/>
            <a:ext cx="7783542" cy="550514"/>
          </a:xfrm>
          <a:prstGeom prst="rect">
            <a:avLst/>
          </a:prstGeom>
        </p:spPr>
        <p:txBody>
          <a:bodyPr vert="horz" wrap="square" lIns="0" tIns="12679" rIns="0" bIns="0" rtlCol="0">
            <a:spAutoFit/>
          </a:bodyPr>
          <a:lstStyle/>
          <a:p>
            <a:pPr marL="11527">
              <a:spcBef>
                <a:spcPts val="100"/>
              </a:spcBef>
            </a:pPr>
            <a:r>
              <a:rPr sz="3494" spc="-359" dirty="0">
                <a:solidFill>
                  <a:srgbClr val="FFFFFF"/>
                </a:solidFill>
              </a:rPr>
              <a:t>Proses </a:t>
            </a:r>
            <a:r>
              <a:rPr sz="3494" spc="-281" dirty="0">
                <a:solidFill>
                  <a:srgbClr val="FFFFFF"/>
                </a:solidFill>
              </a:rPr>
              <a:t>Penyelenggaraan </a:t>
            </a:r>
            <a:r>
              <a:rPr sz="3494" spc="-136" dirty="0">
                <a:solidFill>
                  <a:srgbClr val="FFFFFF"/>
                </a:solidFill>
              </a:rPr>
              <a:t>(Ditjen</a:t>
            </a:r>
            <a:r>
              <a:rPr sz="3494" spc="41" dirty="0">
                <a:solidFill>
                  <a:srgbClr val="FFFFFF"/>
                </a:solidFill>
              </a:rPr>
              <a:t> </a:t>
            </a:r>
            <a:r>
              <a:rPr sz="3494" spc="-227" dirty="0">
                <a:solidFill>
                  <a:srgbClr val="FFFFFF"/>
                </a:solidFill>
              </a:rPr>
              <a:t>Belmawa)</a:t>
            </a:r>
            <a:endParaRPr sz="3494"/>
          </a:p>
        </p:txBody>
      </p:sp>
      <p:sp>
        <p:nvSpPr>
          <p:cNvPr id="5" name="object 5"/>
          <p:cNvSpPr txBox="1">
            <a:spLocks noGrp="1"/>
          </p:cNvSpPr>
          <p:nvPr>
            <p:ph sz="half" idx="2"/>
          </p:nvPr>
        </p:nvSpPr>
        <p:spPr>
          <a:xfrm>
            <a:off x="581892" y="1837721"/>
            <a:ext cx="5574138" cy="4615608"/>
          </a:xfrm>
          <a:prstGeom prst="rect">
            <a:avLst/>
          </a:prstGeom>
        </p:spPr>
        <p:txBody>
          <a:bodyPr vert="horz" wrap="square" lIns="0" tIns="135431" rIns="0" bIns="0" rtlCol="0">
            <a:spAutoFit/>
          </a:bodyPr>
          <a:lstStyle/>
          <a:p>
            <a:pPr marL="285281" indent="-273755">
              <a:spcBef>
                <a:spcPts val="1066"/>
              </a:spcBef>
              <a:buFont typeface="Arial"/>
              <a:buChar char="•"/>
              <a:tabLst>
                <a:tab pos="285281" algn="l"/>
                <a:tab pos="285858" algn="l"/>
              </a:tabLst>
            </a:pPr>
            <a:r>
              <a:rPr sz="2400" b="1" spc="-281" dirty="0">
                <a:solidFill>
                  <a:srgbClr val="0033CC"/>
                </a:solidFill>
              </a:rPr>
              <a:t>CP </a:t>
            </a:r>
            <a:r>
              <a:rPr sz="2400" spc="-14" dirty="0"/>
              <a:t>: </a:t>
            </a:r>
            <a:r>
              <a:rPr sz="2400" spc="-127" dirty="0"/>
              <a:t>sama </a:t>
            </a:r>
            <a:r>
              <a:rPr sz="2400" spc="-86" dirty="0"/>
              <a:t>dengan </a:t>
            </a:r>
            <a:r>
              <a:rPr sz="2400" spc="-54" dirty="0"/>
              <a:t>tatap</a:t>
            </a:r>
            <a:r>
              <a:rPr sz="2400" spc="50" dirty="0"/>
              <a:t> </a:t>
            </a:r>
            <a:r>
              <a:rPr sz="2400" spc="-82" dirty="0"/>
              <a:t>muka</a:t>
            </a:r>
          </a:p>
          <a:p>
            <a:pPr marL="285281" indent="-273755">
              <a:spcBef>
                <a:spcPts val="980"/>
              </a:spcBef>
              <a:buFont typeface="Arial"/>
              <a:buChar char="•"/>
              <a:tabLst>
                <a:tab pos="285281" algn="l"/>
                <a:tab pos="285858" algn="l"/>
              </a:tabLst>
            </a:pPr>
            <a:r>
              <a:rPr sz="2400" b="1" spc="-141" dirty="0">
                <a:solidFill>
                  <a:srgbClr val="0033CC"/>
                </a:solidFill>
              </a:rPr>
              <a:t>Beban </a:t>
            </a:r>
            <a:r>
              <a:rPr sz="2400" b="1" spc="-95" dirty="0">
                <a:solidFill>
                  <a:srgbClr val="0033CC"/>
                </a:solidFill>
              </a:rPr>
              <a:t>studi</a:t>
            </a:r>
            <a:r>
              <a:rPr sz="2400" spc="-95" dirty="0"/>
              <a:t>: </a:t>
            </a:r>
            <a:r>
              <a:rPr sz="2400" spc="-127" dirty="0"/>
              <a:t>sama </a:t>
            </a:r>
            <a:r>
              <a:rPr sz="2400" spc="-86" dirty="0"/>
              <a:t>dengan </a:t>
            </a:r>
            <a:r>
              <a:rPr sz="2400" spc="-54" dirty="0"/>
              <a:t>tatap</a:t>
            </a:r>
            <a:r>
              <a:rPr sz="2400" spc="163" dirty="0"/>
              <a:t> </a:t>
            </a:r>
            <a:r>
              <a:rPr sz="2400" spc="-82" dirty="0"/>
              <a:t>muka</a:t>
            </a:r>
          </a:p>
          <a:p>
            <a:pPr marL="285281" marR="13255" indent="-273755">
              <a:lnSpc>
                <a:spcPct val="101099"/>
              </a:lnSpc>
              <a:spcBef>
                <a:spcPts val="980"/>
              </a:spcBef>
              <a:buFont typeface="Arial"/>
              <a:buChar char="•"/>
              <a:tabLst>
                <a:tab pos="285281" algn="l"/>
                <a:tab pos="285858" algn="l"/>
              </a:tabLst>
            </a:pPr>
            <a:r>
              <a:rPr sz="2400" b="1" spc="-103" dirty="0">
                <a:solidFill>
                  <a:srgbClr val="0033CC"/>
                </a:solidFill>
              </a:rPr>
              <a:t>Mekanisme </a:t>
            </a:r>
            <a:r>
              <a:rPr sz="2400" b="1" spc="-213" dirty="0">
                <a:solidFill>
                  <a:srgbClr val="0033CC"/>
                </a:solidFill>
              </a:rPr>
              <a:t>RPL</a:t>
            </a:r>
            <a:r>
              <a:rPr sz="2400" spc="-213" dirty="0"/>
              <a:t>, </a:t>
            </a:r>
            <a:r>
              <a:rPr sz="2400" spc="-59" dirty="0"/>
              <a:t>perolehan </a:t>
            </a:r>
            <a:r>
              <a:rPr sz="2400" spc="-36" dirty="0"/>
              <a:t>kredit </a:t>
            </a:r>
            <a:r>
              <a:rPr sz="2400" spc="-77" dirty="0"/>
              <a:t>dan  </a:t>
            </a:r>
            <a:r>
              <a:rPr sz="2400" spc="-45" dirty="0"/>
              <a:t>alih</a:t>
            </a:r>
            <a:r>
              <a:rPr sz="2400" spc="-64" dirty="0"/>
              <a:t> </a:t>
            </a:r>
            <a:r>
              <a:rPr sz="2400" spc="-36" dirty="0"/>
              <a:t>kredit</a:t>
            </a:r>
          </a:p>
          <a:p>
            <a:pPr marL="285281" marR="423023" indent="-273755">
              <a:lnSpc>
                <a:spcPct val="101600"/>
              </a:lnSpc>
              <a:spcBef>
                <a:spcPts val="944"/>
              </a:spcBef>
              <a:buFont typeface="Arial"/>
              <a:buChar char="•"/>
              <a:tabLst>
                <a:tab pos="285281" algn="l"/>
                <a:tab pos="285858" algn="l"/>
              </a:tabLst>
            </a:pPr>
            <a:r>
              <a:rPr sz="2400" b="1" spc="-132" dirty="0">
                <a:solidFill>
                  <a:srgbClr val="0033CC"/>
                </a:solidFill>
              </a:rPr>
              <a:t>Penyelenggaraan </a:t>
            </a:r>
            <a:r>
              <a:rPr sz="2400" b="1" spc="-100" dirty="0">
                <a:solidFill>
                  <a:srgbClr val="0033CC"/>
                </a:solidFill>
              </a:rPr>
              <a:t>Pembelajaran</a:t>
            </a:r>
            <a:r>
              <a:rPr sz="2400" spc="-100" dirty="0"/>
              <a:t>:  </a:t>
            </a:r>
            <a:r>
              <a:rPr sz="2400" spc="-54" dirty="0"/>
              <a:t>belajar </a:t>
            </a:r>
            <a:r>
              <a:rPr sz="2400" spc="-36" dirty="0"/>
              <a:t>mandiri, </a:t>
            </a:r>
            <a:r>
              <a:rPr sz="2400" spc="-27" dirty="0"/>
              <a:t>terstruktur,  terbimbing, </a:t>
            </a:r>
            <a:r>
              <a:rPr sz="2400" spc="-82" dirty="0"/>
              <a:t>bahan </a:t>
            </a:r>
            <a:r>
              <a:rPr sz="2400" spc="-64" dirty="0"/>
              <a:t>ajar </a:t>
            </a:r>
            <a:r>
              <a:rPr sz="2400" spc="-41" dirty="0"/>
              <a:t>digital </a:t>
            </a:r>
            <a:r>
              <a:rPr sz="2400" spc="-77" dirty="0"/>
              <a:t>dan  </a:t>
            </a:r>
            <a:r>
              <a:rPr sz="2400" spc="-91" dirty="0"/>
              <a:t>beragam </a:t>
            </a:r>
            <a:r>
              <a:rPr sz="2400" spc="-68" dirty="0"/>
              <a:t>sumber </a:t>
            </a:r>
            <a:r>
              <a:rPr sz="2400" spc="-59" dirty="0"/>
              <a:t>belajar </a:t>
            </a:r>
            <a:r>
              <a:rPr sz="2400" spc="-41" dirty="0"/>
              <a:t>digital,  </a:t>
            </a:r>
            <a:r>
              <a:rPr sz="2400" spc="-68" dirty="0"/>
              <a:t>interaksi </a:t>
            </a:r>
            <a:r>
              <a:rPr sz="2400" spc="-54" dirty="0"/>
              <a:t>tatap</a:t>
            </a:r>
            <a:r>
              <a:rPr sz="2400" spc="141" dirty="0"/>
              <a:t> </a:t>
            </a:r>
            <a:r>
              <a:rPr sz="2400" spc="-82" dirty="0"/>
              <a:t>muka</a:t>
            </a:r>
          </a:p>
          <a:p>
            <a:pPr marL="285281">
              <a:spcBef>
                <a:spcPts val="45"/>
              </a:spcBef>
            </a:pPr>
            <a:r>
              <a:rPr sz="2400" spc="-36" dirty="0"/>
              <a:t>minimal/</a:t>
            </a:r>
            <a:r>
              <a:rPr sz="2400" spc="-277" dirty="0"/>
              <a:t> </a:t>
            </a:r>
            <a:r>
              <a:rPr sz="2400" spc="-50" dirty="0"/>
              <a:t>termediasi,</a:t>
            </a:r>
          </a:p>
          <a:p>
            <a:pPr marL="285281">
              <a:spcBef>
                <a:spcPts val="23"/>
              </a:spcBef>
            </a:pPr>
            <a:r>
              <a:rPr sz="2400" spc="-45" dirty="0"/>
              <a:t>praktek/</a:t>
            </a:r>
            <a:r>
              <a:rPr sz="2400" spc="-404" dirty="0"/>
              <a:t> </a:t>
            </a:r>
            <a:r>
              <a:rPr sz="2400" spc="-36" dirty="0"/>
              <a:t>praktikum/studio/ </a:t>
            </a:r>
            <a:r>
              <a:rPr sz="2400" spc="-73" dirty="0"/>
              <a:t>bengkel</a:t>
            </a:r>
          </a:p>
        </p:txBody>
      </p:sp>
      <p:sp>
        <p:nvSpPr>
          <p:cNvPr id="6" name="object 6"/>
          <p:cNvSpPr txBox="1"/>
          <p:nvPr/>
        </p:nvSpPr>
        <p:spPr>
          <a:xfrm>
            <a:off x="6175300" y="2146612"/>
            <a:ext cx="5698045" cy="4357420"/>
          </a:xfrm>
          <a:prstGeom prst="rect">
            <a:avLst/>
          </a:prstGeom>
        </p:spPr>
        <p:txBody>
          <a:bodyPr vert="horz" wrap="square" lIns="0" tIns="8645" rIns="0" bIns="0" rtlCol="0">
            <a:spAutoFit/>
          </a:bodyPr>
          <a:lstStyle/>
          <a:p>
            <a:pPr marL="238023" marR="136013" indent="-226495" defTabSz="829909">
              <a:lnSpc>
                <a:spcPct val="101800"/>
              </a:lnSpc>
              <a:spcBef>
                <a:spcPts val="68"/>
              </a:spcBef>
              <a:buFont typeface="Arial"/>
              <a:buChar char="•"/>
              <a:tabLst>
                <a:tab pos="238023" algn="l"/>
                <a:tab pos="238599" algn="l"/>
              </a:tabLst>
            </a:pPr>
            <a:r>
              <a:rPr sz="2400" b="1" spc="-145" dirty="0">
                <a:solidFill>
                  <a:srgbClr val="0033CC"/>
                </a:solidFill>
                <a:latin typeface="Arial"/>
                <a:cs typeface="Arial"/>
              </a:rPr>
              <a:t>Evaluasi </a:t>
            </a:r>
            <a:r>
              <a:rPr sz="2400" b="1" spc="-113" dirty="0">
                <a:solidFill>
                  <a:srgbClr val="0033CC"/>
                </a:solidFill>
                <a:latin typeface="Arial"/>
                <a:cs typeface="Arial"/>
              </a:rPr>
              <a:t>hasil </a:t>
            </a:r>
            <a:r>
              <a:rPr sz="2400" b="1" spc="-68" dirty="0">
                <a:solidFill>
                  <a:srgbClr val="0033CC"/>
                </a:solidFill>
                <a:latin typeface="Arial"/>
                <a:cs typeface="Arial"/>
              </a:rPr>
              <a:t>bela</a:t>
            </a:r>
            <a:r>
              <a:rPr sz="2400" spc="-68" dirty="0">
                <a:solidFill>
                  <a:prstClr val="black"/>
                </a:solidFill>
                <a:latin typeface="Arial"/>
                <a:cs typeface="Arial"/>
              </a:rPr>
              <a:t>jar </a:t>
            </a:r>
            <a:r>
              <a:rPr sz="2400" spc="-91" dirty="0">
                <a:solidFill>
                  <a:prstClr val="black"/>
                </a:solidFill>
                <a:latin typeface="Arial"/>
                <a:cs typeface="Arial"/>
              </a:rPr>
              <a:t>2x </a:t>
            </a:r>
            <a:r>
              <a:rPr sz="2400" spc="-45" dirty="0">
                <a:solidFill>
                  <a:prstClr val="black"/>
                </a:solidFill>
                <a:latin typeface="Arial"/>
                <a:cs typeface="Arial"/>
              </a:rPr>
              <a:t>per </a:t>
            </a:r>
            <a:r>
              <a:rPr sz="2400" spc="-86" dirty="0">
                <a:solidFill>
                  <a:prstClr val="black"/>
                </a:solidFill>
                <a:latin typeface="Arial"/>
                <a:cs typeface="Arial"/>
              </a:rPr>
              <a:t>semester  </a:t>
            </a:r>
            <a:r>
              <a:rPr sz="2400" spc="-118" dirty="0">
                <a:solidFill>
                  <a:prstClr val="black"/>
                </a:solidFill>
                <a:latin typeface="Arial"/>
                <a:cs typeface="Arial"/>
              </a:rPr>
              <a:t>secara </a:t>
            </a:r>
            <a:r>
              <a:rPr sz="2400" spc="-54" dirty="0">
                <a:solidFill>
                  <a:prstClr val="black"/>
                </a:solidFill>
                <a:latin typeface="Arial"/>
                <a:cs typeface="Arial"/>
              </a:rPr>
              <a:t>tatap </a:t>
            </a:r>
            <a:r>
              <a:rPr sz="2400" spc="-82" dirty="0">
                <a:solidFill>
                  <a:prstClr val="black"/>
                </a:solidFill>
                <a:latin typeface="Arial"/>
                <a:cs typeface="Arial"/>
              </a:rPr>
              <a:t>muka </a:t>
            </a:r>
            <a:r>
              <a:rPr sz="2400" spc="-77" dirty="0">
                <a:solidFill>
                  <a:prstClr val="black"/>
                </a:solidFill>
                <a:latin typeface="Arial"/>
                <a:cs typeface="Arial"/>
              </a:rPr>
              <a:t>atau </a:t>
            </a:r>
            <a:r>
              <a:rPr sz="2400" spc="-86" dirty="0">
                <a:solidFill>
                  <a:prstClr val="black"/>
                </a:solidFill>
                <a:latin typeface="Arial"/>
                <a:cs typeface="Arial"/>
              </a:rPr>
              <a:t>berbasis </a:t>
            </a:r>
            <a:r>
              <a:rPr sz="2400" spc="-168" dirty="0">
                <a:solidFill>
                  <a:prstClr val="black"/>
                </a:solidFill>
                <a:latin typeface="Arial"/>
                <a:cs typeface="Arial"/>
              </a:rPr>
              <a:t>TIK  </a:t>
            </a:r>
            <a:r>
              <a:rPr sz="2400" spc="-27" dirty="0">
                <a:solidFill>
                  <a:prstClr val="black"/>
                </a:solidFill>
                <a:latin typeface="Arial"/>
                <a:cs typeface="Arial"/>
              </a:rPr>
              <a:t>terproktor, </a:t>
            </a:r>
            <a:r>
              <a:rPr sz="2400" spc="-86" dirty="0">
                <a:solidFill>
                  <a:prstClr val="black"/>
                </a:solidFill>
                <a:latin typeface="Arial"/>
                <a:cs typeface="Arial"/>
              </a:rPr>
              <a:t>sumberdaya </a:t>
            </a:r>
            <a:r>
              <a:rPr sz="2400" spc="-36" dirty="0">
                <a:solidFill>
                  <a:prstClr val="black"/>
                </a:solidFill>
                <a:latin typeface="Arial"/>
                <a:cs typeface="Arial"/>
              </a:rPr>
              <a:t>untuk </a:t>
            </a:r>
            <a:r>
              <a:rPr sz="2400" spc="-59" dirty="0">
                <a:solidFill>
                  <a:prstClr val="black"/>
                </a:solidFill>
                <a:latin typeface="Arial"/>
                <a:cs typeface="Arial"/>
              </a:rPr>
              <a:t>penilaian  </a:t>
            </a:r>
            <a:r>
              <a:rPr sz="2400" spc="-77" dirty="0">
                <a:solidFill>
                  <a:prstClr val="black"/>
                </a:solidFill>
                <a:latin typeface="Arial"/>
                <a:cs typeface="Arial"/>
              </a:rPr>
              <a:t>hasil </a:t>
            </a:r>
            <a:r>
              <a:rPr sz="2400" spc="-68" dirty="0">
                <a:solidFill>
                  <a:prstClr val="black"/>
                </a:solidFill>
                <a:latin typeface="Arial"/>
                <a:cs typeface="Arial"/>
              </a:rPr>
              <a:t>belajar, </a:t>
            </a:r>
            <a:r>
              <a:rPr sz="2400" spc="-64" dirty="0">
                <a:solidFill>
                  <a:prstClr val="black"/>
                </a:solidFill>
                <a:latin typeface="Arial"/>
                <a:cs typeface="Arial"/>
              </a:rPr>
              <a:t>tanda </a:t>
            </a:r>
            <a:r>
              <a:rPr sz="2400" spc="-54" dirty="0">
                <a:solidFill>
                  <a:prstClr val="black"/>
                </a:solidFill>
                <a:latin typeface="Arial"/>
                <a:cs typeface="Arial"/>
              </a:rPr>
              <a:t>lulus </a:t>
            </a:r>
            <a:r>
              <a:rPr sz="2400" spc="-68" dirty="0">
                <a:solidFill>
                  <a:prstClr val="black"/>
                </a:solidFill>
                <a:latin typeface="Arial"/>
                <a:cs typeface="Arial"/>
              </a:rPr>
              <a:t>MK/ </a:t>
            </a:r>
            <a:r>
              <a:rPr sz="2400" spc="-32" dirty="0">
                <a:solidFill>
                  <a:prstClr val="black"/>
                </a:solidFill>
                <a:latin typeface="Arial"/>
                <a:cs typeface="Arial"/>
              </a:rPr>
              <a:t>prodi </a:t>
            </a:r>
            <a:r>
              <a:rPr sz="2400" spc="9" dirty="0">
                <a:solidFill>
                  <a:prstClr val="black"/>
                </a:solidFill>
                <a:latin typeface="Arial"/>
                <a:cs typeface="Arial"/>
              </a:rPr>
              <a:t>&amp;</a:t>
            </a:r>
            <a:r>
              <a:rPr sz="2400" spc="-231" dirty="0">
                <a:solidFill>
                  <a:prstClr val="black"/>
                </a:solidFill>
                <a:latin typeface="Arial"/>
                <a:cs typeface="Arial"/>
              </a:rPr>
              <a:t> </a:t>
            </a:r>
            <a:r>
              <a:rPr sz="2400" spc="-222" dirty="0">
                <a:solidFill>
                  <a:prstClr val="black"/>
                </a:solidFill>
                <a:latin typeface="Arial"/>
                <a:cs typeface="Arial"/>
              </a:rPr>
              <a:t>SKPI</a:t>
            </a:r>
            <a:endParaRPr sz="2400" dirty="0">
              <a:solidFill>
                <a:prstClr val="black"/>
              </a:solidFill>
              <a:latin typeface="Arial"/>
              <a:cs typeface="Arial"/>
            </a:endParaRPr>
          </a:p>
          <a:p>
            <a:pPr marL="238023" marR="4611" indent="-226495" defTabSz="829909">
              <a:lnSpc>
                <a:spcPct val="101400"/>
              </a:lnSpc>
              <a:spcBef>
                <a:spcPts val="953"/>
              </a:spcBef>
              <a:buFontTx/>
              <a:buChar char="•"/>
              <a:tabLst>
                <a:tab pos="238023" algn="l"/>
                <a:tab pos="238599" algn="l"/>
              </a:tabLst>
            </a:pPr>
            <a:r>
              <a:rPr sz="2400" spc="-64" dirty="0">
                <a:solidFill>
                  <a:prstClr val="black"/>
                </a:solidFill>
                <a:latin typeface="Arial"/>
                <a:cs typeface="Arial"/>
              </a:rPr>
              <a:t>Prodi: </a:t>
            </a:r>
            <a:r>
              <a:rPr sz="2400" spc="-103" dirty="0">
                <a:solidFill>
                  <a:prstClr val="black"/>
                </a:solidFill>
                <a:latin typeface="Arial"/>
                <a:cs typeface="Arial"/>
              </a:rPr>
              <a:t>ada </a:t>
            </a:r>
            <a:r>
              <a:rPr sz="2400" b="1" spc="-141" dirty="0">
                <a:solidFill>
                  <a:srgbClr val="0033CC"/>
                </a:solidFill>
                <a:latin typeface="Arial"/>
                <a:cs typeface="Arial"/>
              </a:rPr>
              <a:t>tugas </a:t>
            </a:r>
            <a:r>
              <a:rPr sz="2400" b="1" spc="-77" dirty="0">
                <a:solidFill>
                  <a:srgbClr val="0033CC"/>
                </a:solidFill>
                <a:latin typeface="Arial"/>
                <a:cs typeface="Arial"/>
              </a:rPr>
              <a:t>akhir</a:t>
            </a:r>
            <a:r>
              <a:rPr sz="2400" spc="-77" dirty="0">
                <a:solidFill>
                  <a:prstClr val="black"/>
                </a:solidFill>
                <a:latin typeface="Arial"/>
                <a:cs typeface="Arial"/>
              </a:rPr>
              <a:t>: </a:t>
            </a:r>
            <a:r>
              <a:rPr sz="2400" spc="-64" dirty="0">
                <a:solidFill>
                  <a:prstClr val="black"/>
                </a:solidFill>
                <a:latin typeface="Arial"/>
                <a:cs typeface="Arial"/>
              </a:rPr>
              <a:t>skripsi, </a:t>
            </a:r>
            <a:r>
              <a:rPr sz="2400" spc="-73" dirty="0">
                <a:solidFill>
                  <a:prstClr val="black"/>
                </a:solidFill>
                <a:latin typeface="Arial"/>
                <a:cs typeface="Arial"/>
              </a:rPr>
              <a:t>tesis, </a:t>
            </a:r>
            <a:r>
              <a:rPr sz="2400" spc="-23" dirty="0">
                <a:solidFill>
                  <a:prstClr val="black"/>
                </a:solidFill>
                <a:latin typeface="Arial"/>
                <a:cs typeface="Arial"/>
              </a:rPr>
              <a:t>dll,  </a:t>
            </a:r>
            <a:r>
              <a:rPr sz="2400" spc="-86" dirty="0">
                <a:solidFill>
                  <a:prstClr val="black"/>
                </a:solidFill>
                <a:latin typeface="Arial"/>
                <a:cs typeface="Arial"/>
              </a:rPr>
              <a:t>dosen </a:t>
            </a:r>
            <a:r>
              <a:rPr sz="2400" spc="-50" dirty="0">
                <a:solidFill>
                  <a:prstClr val="black"/>
                </a:solidFill>
                <a:latin typeface="Arial"/>
                <a:cs typeface="Arial"/>
              </a:rPr>
              <a:t>pembimbing, </a:t>
            </a:r>
            <a:r>
              <a:rPr sz="2400" spc="-95" dirty="0">
                <a:solidFill>
                  <a:prstClr val="black"/>
                </a:solidFill>
                <a:latin typeface="Arial"/>
                <a:cs typeface="Arial"/>
              </a:rPr>
              <a:t>proses </a:t>
            </a:r>
            <a:r>
              <a:rPr sz="2400" spc="-59" dirty="0">
                <a:solidFill>
                  <a:prstClr val="black"/>
                </a:solidFill>
                <a:latin typeface="Arial"/>
                <a:cs typeface="Arial"/>
              </a:rPr>
              <a:t>pembimbingan  </a:t>
            </a:r>
            <a:r>
              <a:rPr sz="2400" spc="-41" dirty="0">
                <a:solidFill>
                  <a:prstClr val="black"/>
                </a:solidFill>
                <a:latin typeface="Arial"/>
                <a:cs typeface="Arial"/>
              </a:rPr>
              <a:t>daring/ </a:t>
            </a:r>
            <a:r>
              <a:rPr sz="2400" spc="-54" dirty="0">
                <a:solidFill>
                  <a:prstClr val="black"/>
                </a:solidFill>
                <a:latin typeface="Arial"/>
                <a:cs typeface="Arial"/>
              </a:rPr>
              <a:t>tatap </a:t>
            </a:r>
            <a:r>
              <a:rPr sz="2400" spc="-77" dirty="0">
                <a:solidFill>
                  <a:prstClr val="black"/>
                </a:solidFill>
                <a:latin typeface="Arial"/>
                <a:cs typeface="Arial"/>
              </a:rPr>
              <a:t>muka, </a:t>
            </a:r>
            <a:r>
              <a:rPr sz="2400" spc="-59" dirty="0">
                <a:solidFill>
                  <a:prstClr val="black"/>
                </a:solidFill>
                <a:latin typeface="Arial"/>
                <a:cs typeface="Arial"/>
              </a:rPr>
              <a:t>penjaminan </a:t>
            </a:r>
            <a:r>
              <a:rPr sz="2400" spc="-23" dirty="0">
                <a:solidFill>
                  <a:prstClr val="black"/>
                </a:solidFill>
                <a:latin typeface="Arial"/>
                <a:cs typeface="Arial"/>
              </a:rPr>
              <a:t>mutu  </a:t>
            </a:r>
            <a:r>
              <a:rPr sz="2400" spc="-59" dirty="0">
                <a:solidFill>
                  <a:prstClr val="black"/>
                </a:solidFill>
                <a:latin typeface="Arial"/>
                <a:cs typeface="Arial"/>
              </a:rPr>
              <a:t>pembimbingan</a:t>
            </a:r>
            <a:endParaRPr sz="2400" dirty="0">
              <a:solidFill>
                <a:prstClr val="black"/>
              </a:solidFill>
              <a:latin typeface="Arial"/>
              <a:cs typeface="Arial"/>
            </a:endParaRPr>
          </a:p>
          <a:p>
            <a:pPr marL="238023" marR="125639" indent="-226495" defTabSz="829909">
              <a:lnSpc>
                <a:spcPct val="101600"/>
              </a:lnSpc>
              <a:spcBef>
                <a:spcPts val="948"/>
              </a:spcBef>
              <a:buFont typeface="Arial"/>
              <a:buChar char="•"/>
              <a:tabLst>
                <a:tab pos="238023" algn="l"/>
                <a:tab pos="238599" algn="l"/>
              </a:tabLst>
            </a:pPr>
            <a:r>
              <a:rPr sz="2400" b="1" spc="-109" dirty="0">
                <a:solidFill>
                  <a:srgbClr val="0033CC"/>
                </a:solidFill>
                <a:latin typeface="Arial"/>
                <a:cs typeface="Arial"/>
              </a:rPr>
              <a:t>Penjaminan </a:t>
            </a:r>
            <a:r>
              <a:rPr sz="2400" b="1" spc="-27" dirty="0">
                <a:solidFill>
                  <a:srgbClr val="0033CC"/>
                </a:solidFill>
                <a:latin typeface="Arial"/>
                <a:cs typeface="Arial"/>
              </a:rPr>
              <a:t>Mutu</a:t>
            </a:r>
            <a:r>
              <a:rPr sz="2400" spc="-27" dirty="0">
                <a:solidFill>
                  <a:prstClr val="black"/>
                </a:solidFill>
                <a:latin typeface="Arial"/>
                <a:cs typeface="Arial"/>
              </a:rPr>
              <a:t>: </a:t>
            </a:r>
            <a:r>
              <a:rPr sz="2400" spc="-41" dirty="0">
                <a:solidFill>
                  <a:prstClr val="black"/>
                </a:solidFill>
                <a:latin typeface="Arial"/>
                <a:cs typeface="Arial"/>
              </a:rPr>
              <a:t>Internal </a:t>
            </a:r>
            <a:r>
              <a:rPr sz="2400" spc="-77" dirty="0">
                <a:solidFill>
                  <a:prstClr val="black"/>
                </a:solidFill>
                <a:latin typeface="Arial"/>
                <a:cs typeface="Arial"/>
              </a:rPr>
              <a:t>dan </a:t>
            </a:r>
            <a:r>
              <a:rPr sz="2400" spc="-95" dirty="0">
                <a:solidFill>
                  <a:prstClr val="black"/>
                </a:solidFill>
                <a:latin typeface="Arial"/>
                <a:cs typeface="Arial"/>
              </a:rPr>
              <a:t>Eksternal  </a:t>
            </a:r>
            <a:r>
              <a:rPr sz="2400" spc="-109" dirty="0">
                <a:solidFill>
                  <a:prstClr val="black"/>
                </a:solidFill>
                <a:latin typeface="Arial"/>
                <a:cs typeface="Arial"/>
              </a:rPr>
              <a:t>sesuai </a:t>
            </a:r>
            <a:r>
              <a:rPr sz="2400" spc="-59" dirty="0">
                <a:solidFill>
                  <a:prstClr val="black"/>
                </a:solidFill>
                <a:latin typeface="Arial"/>
                <a:cs typeface="Arial"/>
              </a:rPr>
              <a:t>karakteristik </a:t>
            </a:r>
            <a:r>
              <a:rPr sz="2400" spc="-259" dirty="0">
                <a:solidFill>
                  <a:prstClr val="black"/>
                </a:solidFill>
                <a:latin typeface="Arial"/>
                <a:cs typeface="Arial"/>
              </a:rPr>
              <a:t>PJJ, </a:t>
            </a:r>
            <a:r>
              <a:rPr sz="2400" spc="-59" dirty="0">
                <a:solidFill>
                  <a:prstClr val="black"/>
                </a:solidFill>
                <a:latin typeface="Arial"/>
                <a:cs typeface="Arial"/>
              </a:rPr>
              <a:t>pelaporan,  </a:t>
            </a:r>
            <a:r>
              <a:rPr sz="2400" spc="-73" dirty="0">
                <a:solidFill>
                  <a:prstClr val="black"/>
                </a:solidFill>
                <a:latin typeface="Arial"/>
                <a:cs typeface="Arial"/>
              </a:rPr>
              <a:t>pemantauan </a:t>
            </a:r>
            <a:r>
              <a:rPr sz="2400" spc="-118" dirty="0">
                <a:solidFill>
                  <a:prstClr val="black"/>
                </a:solidFill>
                <a:latin typeface="Arial"/>
                <a:cs typeface="Arial"/>
              </a:rPr>
              <a:t>secara</a:t>
            </a:r>
            <a:r>
              <a:rPr sz="2400" spc="23" dirty="0">
                <a:solidFill>
                  <a:prstClr val="black"/>
                </a:solidFill>
                <a:latin typeface="Arial"/>
                <a:cs typeface="Arial"/>
              </a:rPr>
              <a:t> </a:t>
            </a:r>
            <a:r>
              <a:rPr sz="2400" spc="-64" dirty="0">
                <a:solidFill>
                  <a:prstClr val="black"/>
                </a:solidFill>
                <a:latin typeface="Arial"/>
                <a:cs typeface="Arial"/>
              </a:rPr>
              <a:t>berkala.</a:t>
            </a:r>
            <a:endParaRPr sz="2400" dirty="0">
              <a:solidFill>
                <a:prstClr val="black"/>
              </a:solidFill>
              <a:latin typeface="Arial"/>
              <a:cs typeface="Arial"/>
            </a:endParaRPr>
          </a:p>
        </p:txBody>
      </p:sp>
      <p:sp>
        <p:nvSpPr>
          <p:cNvPr id="7" name="object 7"/>
          <p:cNvSpPr/>
          <p:nvPr/>
        </p:nvSpPr>
        <p:spPr>
          <a:xfrm>
            <a:off x="1320987" y="805440"/>
            <a:ext cx="824343" cy="807745"/>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8" name="object 8"/>
          <p:cNvSpPr txBox="1"/>
          <p:nvPr/>
        </p:nvSpPr>
        <p:spPr>
          <a:xfrm>
            <a:off x="10304852" y="5826192"/>
            <a:ext cx="108345" cy="147225"/>
          </a:xfrm>
          <a:prstGeom prst="rect">
            <a:avLst/>
          </a:prstGeom>
        </p:spPr>
        <p:txBody>
          <a:bodyPr vert="horz" wrap="square" lIns="0" tIns="576" rIns="0" bIns="0" rtlCol="0">
            <a:spAutoFit/>
          </a:bodyPr>
          <a:lstStyle/>
          <a:p>
            <a:pPr marL="23053" defTabSz="829909">
              <a:spcBef>
                <a:spcPts val="5"/>
              </a:spcBef>
            </a:pPr>
            <a:fld id="{81D60167-4931-47E6-BA6A-407CBD079E47}" type="slidenum">
              <a:rPr sz="953" spc="-45" dirty="0">
                <a:solidFill>
                  <a:srgbClr val="888888"/>
                </a:solidFill>
                <a:latin typeface="Arial"/>
                <a:cs typeface="Arial"/>
              </a:rPr>
              <a:pPr marL="23053" defTabSz="829909">
                <a:spcBef>
                  <a:spcPts val="5"/>
                </a:spcBef>
              </a:pPr>
              <a:t>42</a:t>
            </a:fld>
            <a:endParaRPr sz="953">
              <a:solidFill>
                <a:prstClr val="black"/>
              </a:solidFill>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3636" y="775759"/>
            <a:ext cx="6424801" cy="989470"/>
          </a:xfrm>
          <a:prstGeom prst="rect">
            <a:avLst/>
          </a:prstGeom>
        </p:spPr>
        <p:txBody>
          <a:bodyPr vert="horz" wrap="square" lIns="0" tIns="11526" rIns="0" bIns="0" rtlCol="0">
            <a:spAutoFit/>
          </a:bodyPr>
          <a:lstStyle/>
          <a:p>
            <a:pPr marL="12103" marR="4611" indent="329082">
              <a:spcBef>
                <a:spcPts val="91"/>
              </a:spcBef>
            </a:pPr>
            <a:r>
              <a:rPr spc="-313" dirty="0"/>
              <a:t>Bab </a:t>
            </a:r>
            <a:r>
              <a:rPr spc="-103" dirty="0"/>
              <a:t>VII </a:t>
            </a:r>
            <a:r>
              <a:rPr spc="-227" dirty="0"/>
              <a:t>Pendidikan </a:t>
            </a:r>
            <a:r>
              <a:rPr spc="-309" dirty="0"/>
              <a:t>Jarak </a:t>
            </a:r>
            <a:r>
              <a:rPr spc="-349" dirty="0"/>
              <a:t>Jauh  </a:t>
            </a:r>
            <a:r>
              <a:rPr spc="-300" dirty="0"/>
              <a:t>Pasal </a:t>
            </a:r>
            <a:r>
              <a:rPr spc="-150" dirty="0"/>
              <a:t>53-59: </a:t>
            </a:r>
            <a:r>
              <a:rPr spc="-254" dirty="0"/>
              <a:t>Pembukaan </a:t>
            </a:r>
            <a:r>
              <a:rPr spc="-231" dirty="0"/>
              <a:t>Prodi</a:t>
            </a:r>
            <a:r>
              <a:rPr spc="32" dirty="0"/>
              <a:t> </a:t>
            </a:r>
            <a:r>
              <a:rPr spc="-685" dirty="0"/>
              <a:t>PJJ</a:t>
            </a:r>
          </a:p>
        </p:txBody>
      </p:sp>
      <p:sp>
        <p:nvSpPr>
          <p:cNvPr id="3" name="object 3"/>
          <p:cNvSpPr/>
          <p:nvPr/>
        </p:nvSpPr>
        <p:spPr>
          <a:xfrm>
            <a:off x="1719327" y="2183033"/>
            <a:ext cx="8755188" cy="3623790"/>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txBox="1"/>
          <p:nvPr/>
        </p:nvSpPr>
        <p:spPr>
          <a:xfrm>
            <a:off x="2819835" y="2059197"/>
            <a:ext cx="4061204" cy="3655072"/>
          </a:xfrm>
          <a:prstGeom prst="rect">
            <a:avLst/>
          </a:prstGeom>
        </p:spPr>
        <p:txBody>
          <a:bodyPr vert="horz" wrap="square" lIns="0" tIns="11526" rIns="0" bIns="0" rtlCol="0">
            <a:spAutoFit/>
          </a:bodyPr>
          <a:lstStyle/>
          <a:p>
            <a:pPr marL="11527" marR="844894" defTabSz="829909">
              <a:lnSpc>
                <a:spcPct val="151800"/>
              </a:lnSpc>
              <a:spcBef>
                <a:spcPts val="91"/>
              </a:spcBef>
            </a:pPr>
            <a:r>
              <a:rPr sz="2224" spc="-82" dirty="0">
                <a:solidFill>
                  <a:prstClr val="black"/>
                </a:solidFill>
                <a:latin typeface="Arial"/>
                <a:cs typeface="Arial"/>
              </a:rPr>
              <a:t>53: </a:t>
            </a:r>
            <a:r>
              <a:rPr sz="2224" spc="-141" dirty="0">
                <a:solidFill>
                  <a:prstClr val="black"/>
                </a:solidFill>
                <a:latin typeface="Arial"/>
                <a:cs typeface="Arial"/>
              </a:rPr>
              <a:t>syarat </a:t>
            </a:r>
            <a:r>
              <a:rPr sz="2224" spc="-113" dirty="0">
                <a:solidFill>
                  <a:prstClr val="black"/>
                </a:solidFill>
                <a:latin typeface="Arial"/>
                <a:cs typeface="Arial"/>
              </a:rPr>
              <a:t>pembukaan </a:t>
            </a:r>
            <a:r>
              <a:rPr sz="2224" spc="-45" dirty="0">
                <a:solidFill>
                  <a:prstClr val="black"/>
                </a:solidFill>
                <a:latin typeface="Arial"/>
                <a:cs typeface="Arial"/>
              </a:rPr>
              <a:t>prodi  </a:t>
            </a:r>
            <a:r>
              <a:rPr sz="2224" spc="-82" dirty="0">
                <a:solidFill>
                  <a:prstClr val="black"/>
                </a:solidFill>
                <a:latin typeface="Arial"/>
                <a:cs typeface="Arial"/>
              </a:rPr>
              <a:t>54: </a:t>
            </a:r>
            <a:r>
              <a:rPr sz="2224" spc="-18" dirty="0">
                <a:solidFill>
                  <a:prstClr val="black"/>
                </a:solidFill>
                <a:latin typeface="Arial"/>
                <a:cs typeface="Arial"/>
              </a:rPr>
              <a:t>ijin </a:t>
            </a:r>
            <a:r>
              <a:rPr sz="2224" spc="-136" dirty="0">
                <a:solidFill>
                  <a:prstClr val="black"/>
                </a:solidFill>
                <a:latin typeface="Arial"/>
                <a:cs typeface="Arial"/>
              </a:rPr>
              <a:t>khusus</a:t>
            </a:r>
            <a:r>
              <a:rPr sz="2224" spc="-204" dirty="0">
                <a:solidFill>
                  <a:prstClr val="black"/>
                </a:solidFill>
                <a:latin typeface="Arial"/>
                <a:cs typeface="Arial"/>
              </a:rPr>
              <a:t> </a:t>
            </a:r>
            <a:r>
              <a:rPr sz="2224" spc="-41" dirty="0">
                <a:solidFill>
                  <a:prstClr val="black"/>
                </a:solidFill>
                <a:latin typeface="Arial"/>
                <a:cs typeface="Arial"/>
              </a:rPr>
              <a:t>Menteri</a:t>
            </a:r>
            <a:endParaRPr sz="2224">
              <a:solidFill>
                <a:prstClr val="black"/>
              </a:solidFill>
              <a:latin typeface="Arial"/>
              <a:cs typeface="Arial"/>
            </a:endParaRPr>
          </a:p>
          <a:p>
            <a:pPr marL="11527" marR="491030" defTabSz="829909">
              <a:lnSpc>
                <a:spcPct val="151800"/>
              </a:lnSpc>
              <a:spcBef>
                <a:spcPts val="23"/>
              </a:spcBef>
            </a:pPr>
            <a:r>
              <a:rPr sz="2224" spc="-82" dirty="0">
                <a:solidFill>
                  <a:prstClr val="black"/>
                </a:solidFill>
                <a:latin typeface="Arial"/>
                <a:cs typeface="Arial"/>
              </a:rPr>
              <a:t>55: </a:t>
            </a:r>
            <a:r>
              <a:rPr sz="2224" spc="-86" dirty="0">
                <a:solidFill>
                  <a:prstClr val="black"/>
                </a:solidFill>
                <a:latin typeface="Arial"/>
                <a:cs typeface="Arial"/>
              </a:rPr>
              <a:t>prosedur </a:t>
            </a:r>
            <a:r>
              <a:rPr sz="2224" spc="-113" dirty="0">
                <a:solidFill>
                  <a:prstClr val="black"/>
                </a:solidFill>
                <a:latin typeface="Arial"/>
                <a:cs typeface="Arial"/>
              </a:rPr>
              <a:t>pembukaan </a:t>
            </a:r>
            <a:r>
              <a:rPr sz="2224" spc="-45" dirty="0">
                <a:solidFill>
                  <a:prstClr val="black"/>
                </a:solidFill>
                <a:latin typeface="Arial"/>
                <a:cs typeface="Arial"/>
              </a:rPr>
              <a:t>prodi  </a:t>
            </a:r>
            <a:r>
              <a:rPr sz="2224" spc="-82" dirty="0">
                <a:solidFill>
                  <a:prstClr val="black"/>
                </a:solidFill>
                <a:latin typeface="Arial"/>
                <a:cs typeface="Arial"/>
              </a:rPr>
              <a:t>56: </a:t>
            </a:r>
            <a:r>
              <a:rPr sz="2224" spc="-91" dirty="0">
                <a:solidFill>
                  <a:prstClr val="black"/>
                </a:solidFill>
                <a:latin typeface="Arial"/>
                <a:cs typeface="Arial"/>
              </a:rPr>
              <a:t>perubahan </a:t>
            </a:r>
            <a:r>
              <a:rPr sz="2224" spc="-127" dirty="0">
                <a:solidFill>
                  <a:prstClr val="black"/>
                </a:solidFill>
                <a:latin typeface="Arial"/>
                <a:cs typeface="Arial"/>
              </a:rPr>
              <a:t>nama</a:t>
            </a:r>
            <a:r>
              <a:rPr sz="2224" spc="-185" dirty="0">
                <a:solidFill>
                  <a:prstClr val="black"/>
                </a:solidFill>
                <a:latin typeface="Arial"/>
                <a:cs typeface="Arial"/>
              </a:rPr>
              <a:t> </a:t>
            </a:r>
            <a:r>
              <a:rPr sz="2224" spc="-45" dirty="0">
                <a:solidFill>
                  <a:prstClr val="black"/>
                </a:solidFill>
                <a:latin typeface="Arial"/>
                <a:cs typeface="Arial"/>
              </a:rPr>
              <a:t>prodi</a:t>
            </a:r>
            <a:endParaRPr sz="2224">
              <a:solidFill>
                <a:prstClr val="black"/>
              </a:solidFill>
              <a:latin typeface="Arial"/>
              <a:cs typeface="Arial"/>
            </a:endParaRPr>
          </a:p>
          <a:p>
            <a:pPr marL="11527" marR="4611" defTabSz="829909">
              <a:lnSpc>
                <a:spcPct val="151800"/>
              </a:lnSpc>
              <a:spcBef>
                <a:spcPts val="23"/>
              </a:spcBef>
            </a:pPr>
            <a:r>
              <a:rPr sz="2224" spc="-82" dirty="0">
                <a:solidFill>
                  <a:prstClr val="black"/>
                </a:solidFill>
                <a:latin typeface="Arial"/>
                <a:cs typeface="Arial"/>
              </a:rPr>
              <a:t>57: </a:t>
            </a:r>
            <a:r>
              <a:rPr sz="2224" spc="-100" dirty="0">
                <a:solidFill>
                  <a:prstClr val="black"/>
                </a:solidFill>
                <a:latin typeface="Arial"/>
                <a:cs typeface="Arial"/>
              </a:rPr>
              <a:t>kolaborasi </a:t>
            </a:r>
            <a:r>
              <a:rPr sz="2224" spc="-91" dirty="0">
                <a:solidFill>
                  <a:prstClr val="black"/>
                </a:solidFill>
                <a:latin typeface="Arial"/>
                <a:cs typeface="Arial"/>
              </a:rPr>
              <a:t>pembelajaran </a:t>
            </a:r>
            <a:r>
              <a:rPr sz="2224" spc="-82" dirty="0">
                <a:solidFill>
                  <a:prstClr val="black"/>
                </a:solidFill>
                <a:latin typeface="Arial"/>
                <a:cs typeface="Arial"/>
              </a:rPr>
              <a:t>daring  58: </a:t>
            </a:r>
            <a:r>
              <a:rPr sz="2224" spc="-73" dirty="0">
                <a:solidFill>
                  <a:prstClr val="black"/>
                </a:solidFill>
                <a:latin typeface="Arial"/>
                <a:cs typeface="Arial"/>
              </a:rPr>
              <a:t>penutupan </a:t>
            </a:r>
            <a:r>
              <a:rPr sz="2224" spc="-45" dirty="0">
                <a:solidFill>
                  <a:prstClr val="black"/>
                </a:solidFill>
                <a:latin typeface="Arial"/>
                <a:cs typeface="Arial"/>
              </a:rPr>
              <a:t>prodi</a:t>
            </a:r>
            <a:r>
              <a:rPr sz="2224" spc="-132" dirty="0">
                <a:solidFill>
                  <a:prstClr val="black"/>
                </a:solidFill>
                <a:latin typeface="Arial"/>
                <a:cs typeface="Arial"/>
              </a:rPr>
              <a:t> </a:t>
            </a:r>
            <a:r>
              <a:rPr sz="2224" spc="-431" dirty="0">
                <a:solidFill>
                  <a:prstClr val="black"/>
                </a:solidFill>
                <a:latin typeface="Arial"/>
                <a:cs typeface="Arial"/>
              </a:rPr>
              <a:t>PJJ</a:t>
            </a:r>
            <a:endParaRPr sz="2224">
              <a:solidFill>
                <a:prstClr val="black"/>
              </a:solidFill>
              <a:latin typeface="Arial"/>
              <a:cs typeface="Arial"/>
            </a:endParaRPr>
          </a:p>
          <a:p>
            <a:pPr marL="11527" defTabSz="829909">
              <a:spcBef>
                <a:spcPts val="1407"/>
              </a:spcBef>
            </a:pPr>
            <a:r>
              <a:rPr sz="2224" spc="-82" dirty="0">
                <a:solidFill>
                  <a:prstClr val="black"/>
                </a:solidFill>
                <a:latin typeface="Arial"/>
                <a:cs typeface="Arial"/>
              </a:rPr>
              <a:t>59: </a:t>
            </a:r>
            <a:r>
              <a:rPr sz="2224" spc="-73" dirty="0">
                <a:solidFill>
                  <a:prstClr val="black"/>
                </a:solidFill>
                <a:latin typeface="Arial"/>
                <a:cs typeface="Arial"/>
              </a:rPr>
              <a:t>penutupan </a:t>
            </a:r>
            <a:r>
              <a:rPr sz="2224" spc="-45" dirty="0">
                <a:solidFill>
                  <a:prstClr val="black"/>
                </a:solidFill>
                <a:latin typeface="Arial"/>
                <a:cs typeface="Arial"/>
              </a:rPr>
              <a:t>prodi </a:t>
            </a:r>
            <a:r>
              <a:rPr sz="2224" spc="-431" dirty="0">
                <a:solidFill>
                  <a:prstClr val="black"/>
                </a:solidFill>
                <a:latin typeface="Arial"/>
                <a:cs typeface="Arial"/>
              </a:rPr>
              <a:t>PJJ </a:t>
            </a:r>
            <a:r>
              <a:rPr sz="2224" spc="-123" dirty="0">
                <a:solidFill>
                  <a:prstClr val="black"/>
                </a:solidFill>
                <a:latin typeface="Arial"/>
                <a:cs typeface="Arial"/>
              </a:rPr>
              <a:t>pada</a:t>
            </a:r>
            <a:r>
              <a:rPr sz="2224" spc="-290" dirty="0">
                <a:solidFill>
                  <a:prstClr val="black"/>
                </a:solidFill>
                <a:latin typeface="Arial"/>
                <a:cs typeface="Arial"/>
              </a:rPr>
              <a:t> </a:t>
            </a:r>
            <a:r>
              <a:rPr sz="2224" spc="-263" dirty="0">
                <a:solidFill>
                  <a:prstClr val="black"/>
                </a:solidFill>
                <a:latin typeface="Arial"/>
                <a:cs typeface="Arial"/>
              </a:rPr>
              <a:t>PTN</a:t>
            </a:r>
            <a:endParaRPr sz="2224">
              <a:solidFill>
                <a:prstClr val="black"/>
              </a:solidFill>
              <a:latin typeface="Arial"/>
              <a:cs typeface="Arial"/>
            </a:endParaRPr>
          </a:p>
        </p:txBody>
      </p:sp>
      <p:sp>
        <p:nvSpPr>
          <p:cNvPr id="5" name="object 5"/>
          <p:cNvSpPr/>
          <p:nvPr/>
        </p:nvSpPr>
        <p:spPr>
          <a:xfrm>
            <a:off x="1298858" y="797529"/>
            <a:ext cx="788080" cy="729902"/>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6" name="object 6"/>
          <p:cNvSpPr txBox="1"/>
          <p:nvPr/>
        </p:nvSpPr>
        <p:spPr>
          <a:xfrm>
            <a:off x="10304852" y="5826192"/>
            <a:ext cx="108345" cy="147225"/>
          </a:xfrm>
          <a:prstGeom prst="rect">
            <a:avLst/>
          </a:prstGeom>
        </p:spPr>
        <p:txBody>
          <a:bodyPr vert="horz" wrap="square" lIns="0" tIns="576" rIns="0" bIns="0" rtlCol="0">
            <a:spAutoFit/>
          </a:bodyPr>
          <a:lstStyle/>
          <a:p>
            <a:pPr marL="23053" defTabSz="829909">
              <a:spcBef>
                <a:spcPts val="5"/>
              </a:spcBef>
            </a:pPr>
            <a:fld id="{81D60167-4931-47E6-BA6A-407CBD079E47}" type="slidenum">
              <a:rPr sz="953" spc="-45" dirty="0">
                <a:solidFill>
                  <a:srgbClr val="888888"/>
                </a:solidFill>
                <a:latin typeface="Arial"/>
                <a:cs typeface="Arial"/>
              </a:rPr>
              <a:pPr marL="23053" defTabSz="829909">
                <a:spcBef>
                  <a:spcPts val="5"/>
                </a:spcBef>
              </a:pPr>
              <a:t>43</a:t>
            </a:fld>
            <a:endParaRPr sz="953">
              <a:solidFill>
                <a:prstClr val="black"/>
              </a:solidFill>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3636" y="775759"/>
            <a:ext cx="6424801" cy="989470"/>
          </a:xfrm>
          <a:prstGeom prst="rect">
            <a:avLst/>
          </a:prstGeom>
        </p:spPr>
        <p:txBody>
          <a:bodyPr vert="horz" wrap="square" lIns="0" tIns="11526" rIns="0" bIns="0" rtlCol="0">
            <a:spAutoFit/>
          </a:bodyPr>
          <a:lstStyle/>
          <a:p>
            <a:pPr marL="438008" marR="4611" indent="-96823">
              <a:spcBef>
                <a:spcPts val="91"/>
              </a:spcBef>
            </a:pPr>
            <a:r>
              <a:rPr spc="-313" dirty="0"/>
              <a:t>Bab </a:t>
            </a:r>
            <a:r>
              <a:rPr spc="-103" dirty="0"/>
              <a:t>VII </a:t>
            </a:r>
            <a:r>
              <a:rPr spc="-227" dirty="0"/>
              <a:t>Pendidikan </a:t>
            </a:r>
            <a:r>
              <a:rPr spc="-309" dirty="0"/>
              <a:t>Jarak </a:t>
            </a:r>
            <a:r>
              <a:rPr spc="-349" dirty="0"/>
              <a:t>Jauh  </a:t>
            </a:r>
            <a:r>
              <a:rPr spc="-300" dirty="0"/>
              <a:t>Pasal </a:t>
            </a:r>
            <a:r>
              <a:rPr spc="-150" dirty="0"/>
              <a:t>60-63: </a:t>
            </a:r>
            <a:r>
              <a:rPr spc="-208" dirty="0"/>
              <a:t>Pendirian </a:t>
            </a:r>
            <a:r>
              <a:rPr spc="-394" dirty="0"/>
              <a:t>PT</a:t>
            </a:r>
            <a:r>
              <a:rPr spc="-41" dirty="0"/>
              <a:t> </a:t>
            </a:r>
            <a:r>
              <a:rPr spc="-685" dirty="0"/>
              <a:t>PJJ</a:t>
            </a:r>
          </a:p>
        </p:txBody>
      </p:sp>
      <p:sp>
        <p:nvSpPr>
          <p:cNvPr id="3" name="object 3"/>
          <p:cNvSpPr/>
          <p:nvPr/>
        </p:nvSpPr>
        <p:spPr>
          <a:xfrm>
            <a:off x="1719327" y="2227294"/>
            <a:ext cx="8755188" cy="724989"/>
          </a:xfrm>
          <a:custGeom>
            <a:avLst/>
            <a:gdLst/>
            <a:ahLst/>
            <a:cxnLst/>
            <a:rect l="l" t="t" r="r" b="b"/>
            <a:pathLst>
              <a:path w="9646920" h="798829">
                <a:moveTo>
                  <a:pt x="9518904" y="0"/>
                </a:moveTo>
                <a:lnTo>
                  <a:pt x="128015" y="0"/>
                </a:lnTo>
                <a:lnTo>
                  <a:pt x="112774" y="3048"/>
                </a:lnTo>
                <a:lnTo>
                  <a:pt x="100584" y="6096"/>
                </a:lnTo>
                <a:lnTo>
                  <a:pt x="85343" y="9143"/>
                </a:lnTo>
                <a:lnTo>
                  <a:pt x="64007" y="21336"/>
                </a:lnTo>
                <a:lnTo>
                  <a:pt x="64007" y="24384"/>
                </a:lnTo>
                <a:lnTo>
                  <a:pt x="60959" y="24384"/>
                </a:lnTo>
                <a:lnTo>
                  <a:pt x="42671" y="39624"/>
                </a:lnTo>
                <a:lnTo>
                  <a:pt x="24384" y="60960"/>
                </a:lnTo>
                <a:lnTo>
                  <a:pt x="6095" y="97536"/>
                </a:lnTo>
                <a:lnTo>
                  <a:pt x="3048" y="112775"/>
                </a:lnTo>
                <a:lnTo>
                  <a:pt x="3048" y="124967"/>
                </a:lnTo>
                <a:lnTo>
                  <a:pt x="0" y="140207"/>
                </a:lnTo>
                <a:lnTo>
                  <a:pt x="0" y="658367"/>
                </a:lnTo>
                <a:lnTo>
                  <a:pt x="3048" y="673607"/>
                </a:lnTo>
                <a:lnTo>
                  <a:pt x="3048" y="688848"/>
                </a:lnTo>
                <a:lnTo>
                  <a:pt x="6095" y="701039"/>
                </a:lnTo>
                <a:lnTo>
                  <a:pt x="24384" y="737615"/>
                </a:lnTo>
                <a:lnTo>
                  <a:pt x="42671" y="755903"/>
                </a:lnTo>
                <a:lnTo>
                  <a:pt x="42671" y="758951"/>
                </a:lnTo>
                <a:lnTo>
                  <a:pt x="60959" y="774191"/>
                </a:lnTo>
                <a:lnTo>
                  <a:pt x="64007" y="774191"/>
                </a:lnTo>
                <a:lnTo>
                  <a:pt x="64007" y="777239"/>
                </a:lnTo>
                <a:lnTo>
                  <a:pt x="88392" y="789431"/>
                </a:lnTo>
                <a:lnTo>
                  <a:pt x="112774" y="795527"/>
                </a:lnTo>
                <a:lnTo>
                  <a:pt x="128015" y="798576"/>
                </a:lnTo>
                <a:lnTo>
                  <a:pt x="9518904" y="798576"/>
                </a:lnTo>
                <a:lnTo>
                  <a:pt x="9534144" y="795527"/>
                </a:lnTo>
                <a:lnTo>
                  <a:pt x="9546336" y="792479"/>
                </a:lnTo>
                <a:lnTo>
                  <a:pt x="9561576" y="789431"/>
                </a:lnTo>
                <a:lnTo>
                  <a:pt x="9582912" y="777239"/>
                </a:lnTo>
                <a:lnTo>
                  <a:pt x="128015" y="777239"/>
                </a:lnTo>
                <a:lnTo>
                  <a:pt x="115823" y="774191"/>
                </a:lnTo>
                <a:lnTo>
                  <a:pt x="106679" y="771143"/>
                </a:lnTo>
                <a:lnTo>
                  <a:pt x="94487" y="768096"/>
                </a:lnTo>
                <a:lnTo>
                  <a:pt x="78485" y="758951"/>
                </a:lnTo>
                <a:lnTo>
                  <a:pt x="76200" y="758951"/>
                </a:lnTo>
                <a:lnTo>
                  <a:pt x="60960" y="743712"/>
                </a:lnTo>
                <a:lnTo>
                  <a:pt x="57912" y="743712"/>
                </a:lnTo>
                <a:lnTo>
                  <a:pt x="42671" y="725424"/>
                </a:lnTo>
                <a:lnTo>
                  <a:pt x="33528" y="704088"/>
                </a:lnTo>
                <a:lnTo>
                  <a:pt x="27431" y="691896"/>
                </a:lnTo>
                <a:lnTo>
                  <a:pt x="24384" y="682751"/>
                </a:lnTo>
                <a:lnTo>
                  <a:pt x="24384" y="115824"/>
                </a:lnTo>
                <a:lnTo>
                  <a:pt x="27431" y="103631"/>
                </a:lnTo>
                <a:lnTo>
                  <a:pt x="33528" y="94487"/>
                </a:lnTo>
                <a:lnTo>
                  <a:pt x="42671" y="73151"/>
                </a:lnTo>
                <a:lnTo>
                  <a:pt x="57912" y="54863"/>
                </a:lnTo>
                <a:lnTo>
                  <a:pt x="60960" y="54863"/>
                </a:lnTo>
                <a:lnTo>
                  <a:pt x="76200" y="39624"/>
                </a:lnTo>
                <a:lnTo>
                  <a:pt x="79248" y="39624"/>
                </a:lnTo>
                <a:lnTo>
                  <a:pt x="97536" y="30479"/>
                </a:lnTo>
                <a:lnTo>
                  <a:pt x="106679" y="27431"/>
                </a:lnTo>
                <a:lnTo>
                  <a:pt x="131064" y="21336"/>
                </a:lnTo>
                <a:lnTo>
                  <a:pt x="9582912" y="21336"/>
                </a:lnTo>
                <a:lnTo>
                  <a:pt x="9558528" y="9143"/>
                </a:lnTo>
                <a:lnTo>
                  <a:pt x="9546336" y="6096"/>
                </a:lnTo>
                <a:lnTo>
                  <a:pt x="9531096" y="3048"/>
                </a:lnTo>
                <a:lnTo>
                  <a:pt x="9518904" y="0"/>
                </a:lnTo>
                <a:close/>
              </a:path>
              <a:path w="9646920" h="798829">
                <a:moveTo>
                  <a:pt x="9570720" y="755903"/>
                </a:moveTo>
                <a:lnTo>
                  <a:pt x="9549384" y="768096"/>
                </a:lnTo>
                <a:lnTo>
                  <a:pt x="9540240" y="771143"/>
                </a:lnTo>
                <a:lnTo>
                  <a:pt x="9515856" y="777239"/>
                </a:lnTo>
                <a:lnTo>
                  <a:pt x="9582912" y="777239"/>
                </a:lnTo>
                <a:lnTo>
                  <a:pt x="9582912" y="774191"/>
                </a:lnTo>
                <a:lnTo>
                  <a:pt x="9585960" y="774191"/>
                </a:lnTo>
                <a:lnTo>
                  <a:pt x="9604248" y="758951"/>
                </a:lnTo>
                <a:lnTo>
                  <a:pt x="9570720" y="758951"/>
                </a:lnTo>
                <a:lnTo>
                  <a:pt x="9570720" y="755903"/>
                </a:lnTo>
                <a:close/>
              </a:path>
              <a:path w="9646920" h="798829">
                <a:moveTo>
                  <a:pt x="73151" y="755903"/>
                </a:moveTo>
                <a:lnTo>
                  <a:pt x="76200" y="758951"/>
                </a:lnTo>
                <a:lnTo>
                  <a:pt x="78485" y="758951"/>
                </a:lnTo>
                <a:lnTo>
                  <a:pt x="73151" y="755903"/>
                </a:lnTo>
                <a:close/>
              </a:path>
              <a:path w="9646920" h="798829">
                <a:moveTo>
                  <a:pt x="9589008" y="740663"/>
                </a:moveTo>
                <a:lnTo>
                  <a:pt x="9570720" y="758951"/>
                </a:lnTo>
                <a:lnTo>
                  <a:pt x="9604248" y="758951"/>
                </a:lnTo>
                <a:lnTo>
                  <a:pt x="9615133" y="743712"/>
                </a:lnTo>
                <a:lnTo>
                  <a:pt x="9589008" y="743712"/>
                </a:lnTo>
                <a:lnTo>
                  <a:pt x="9589008" y="740663"/>
                </a:lnTo>
                <a:close/>
              </a:path>
              <a:path w="9646920" h="798829">
                <a:moveTo>
                  <a:pt x="57912" y="740663"/>
                </a:moveTo>
                <a:lnTo>
                  <a:pt x="57912" y="743712"/>
                </a:lnTo>
                <a:lnTo>
                  <a:pt x="60960" y="743712"/>
                </a:lnTo>
                <a:lnTo>
                  <a:pt x="57912" y="740663"/>
                </a:lnTo>
                <a:close/>
              </a:path>
              <a:path w="9646920" h="798829">
                <a:moveTo>
                  <a:pt x="9615133" y="54863"/>
                </a:moveTo>
                <a:lnTo>
                  <a:pt x="9589008" y="54863"/>
                </a:lnTo>
                <a:lnTo>
                  <a:pt x="9604248" y="73151"/>
                </a:lnTo>
                <a:lnTo>
                  <a:pt x="9601200" y="73151"/>
                </a:lnTo>
                <a:lnTo>
                  <a:pt x="9613392" y="94487"/>
                </a:lnTo>
                <a:lnTo>
                  <a:pt x="9619488" y="106679"/>
                </a:lnTo>
                <a:lnTo>
                  <a:pt x="9619488" y="115824"/>
                </a:lnTo>
                <a:lnTo>
                  <a:pt x="9622536" y="128015"/>
                </a:lnTo>
                <a:lnTo>
                  <a:pt x="9622536" y="670560"/>
                </a:lnTo>
                <a:lnTo>
                  <a:pt x="9616440" y="694943"/>
                </a:lnTo>
                <a:lnTo>
                  <a:pt x="9613392" y="704088"/>
                </a:lnTo>
                <a:lnTo>
                  <a:pt x="9601200" y="725424"/>
                </a:lnTo>
                <a:lnTo>
                  <a:pt x="9604248" y="725424"/>
                </a:lnTo>
                <a:lnTo>
                  <a:pt x="9589008" y="743712"/>
                </a:lnTo>
                <a:lnTo>
                  <a:pt x="9615133" y="743712"/>
                </a:lnTo>
                <a:lnTo>
                  <a:pt x="9619488" y="737615"/>
                </a:lnTo>
                <a:lnTo>
                  <a:pt x="9622536" y="737615"/>
                </a:lnTo>
                <a:lnTo>
                  <a:pt x="9640824" y="701039"/>
                </a:lnTo>
                <a:lnTo>
                  <a:pt x="9643872" y="685800"/>
                </a:lnTo>
                <a:lnTo>
                  <a:pt x="9643872" y="673607"/>
                </a:lnTo>
                <a:lnTo>
                  <a:pt x="9646920" y="658367"/>
                </a:lnTo>
                <a:lnTo>
                  <a:pt x="9646920" y="140207"/>
                </a:lnTo>
                <a:lnTo>
                  <a:pt x="9643872" y="124967"/>
                </a:lnTo>
                <a:lnTo>
                  <a:pt x="9643872" y="109727"/>
                </a:lnTo>
                <a:lnTo>
                  <a:pt x="9637776" y="97536"/>
                </a:lnTo>
                <a:lnTo>
                  <a:pt x="9634728" y="85343"/>
                </a:lnTo>
                <a:lnTo>
                  <a:pt x="9622536" y="60960"/>
                </a:lnTo>
                <a:lnTo>
                  <a:pt x="9619488" y="60960"/>
                </a:lnTo>
                <a:lnTo>
                  <a:pt x="9615133" y="54863"/>
                </a:lnTo>
                <a:close/>
              </a:path>
              <a:path w="9646920" h="798829">
                <a:moveTo>
                  <a:pt x="60960" y="54863"/>
                </a:moveTo>
                <a:lnTo>
                  <a:pt x="57912" y="54863"/>
                </a:lnTo>
                <a:lnTo>
                  <a:pt x="57912" y="57912"/>
                </a:lnTo>
                <a:lnTo>
                  <a:pt x="60960" y="54863"/>
                </a:lnTo>
                <a:close/>
              </a:path>
              <a:path w="9646920" h="798829">
                <a:moveTo>
                  <a:pt x="9604248" y="39624"/>
                </a:moveTo>
                <a:lnTo>
                  <a:pt x="9570720" y="39624"/>
                </a:lnTo>
                <a:lnTo>
                  <a:pt x="9589008" y="57912"/>
                </a:lnTo>
                <a:lnTo>
                  <a:pt x="9589008" y="54863"/>
                </a:lnTo>
                <a:lnTo>
                  <a:pt x="9615133" y="54863"/>
                </a:lnTo>
                <a:lnTo>
                  <a:pt x="9604248" y="39624"/>
                </a:lnTo>
                <a:close/>
              </a:path>
              <a:path w="9646920" h="798829">
                <a:moveTo>
                  <a:pt x="79248" y="39624"/>
                </a:moveTo>
                <a:lnTo>
                  <a:pt x="76200" y="39624"/>
                </a:lnTo>
                <a:lnTo>
                  <a:pt x="73152" y="42672"/>
                </a:lnTo>
                <a:lnTo>
                  <a:pt x="79248" y="39624"/>
                </a:lnTo>
                <a:close/>
              </a:path>
              <a:path w="9646920" h="798829">
                <a:moveTo>
                  <a:pt x="9582912" y="21336"/>
                </a:moveTo>
                <a:lnTo>
                  <a:pt x="9518904" y="21336"/>
                </a:lnTo>
                <a:lnTo>
                  <a:pt x="9528048" y="24384"/>
                </a:lnTo>
                <a:lnTo>
                  <a:pt x="9552432" y="30479"/>
                </a:lnTo>
                <a:lnTo>
                  <a:pt x="9570720" y="42672"/>
                </a:lnTo>
                <a:lnTo>
                  <a:pt x="9570720" y="39624"/>
                </a:lnTo>
                <a:lnTo>
                  <a:pt x="9604248" y="39624"/>
                </a:lnTo>
                <a:lnTo>
                  <a:pt x="9582912" y="24384"/>
                </a:lnTo>
                <a:lnTo>
                  <a:pt x="9582912" y="21336"/>
                </a:lnTo>
                <a:close/>
              </a:path>
            </a:pathLst>
          </a:custGeom>
          <a:solidFill>
            <a:srgbClr val="4673AA"/>
          </a:solidFill>
        </p:spPr>
        <p:txBody>
          <a:bodyPr wrap="square" lIns="0" tIns="0" rIns="0" bIns="0" rtlCol="0"/>
          <a:lstStyle/>
          <a:p>
            <a:pPr defTabSz="829909"/>
            <a:endParaRPr sz="1634">
              <a:solidFill>
                <a:prstClr val="black"/>
              </a:solidFill>
              <a:latin typeface="Calibri"/>
            </a:endParaRPr>
          </a:p>
        </p:txBody>
      </p:sp>
      <p:sp>
        <p:nvSpPr>
          <p:cNvPr id="4" name="object 4"/>
          <p:cNvSpPr/>
          <p:nvPr/>
        </p:nvSpPr>
        <p:spPr>
          <a:xfrm>
            <a:off x="1719327" y="3018442"/>
            <a:ext cx="8755188" cy="724989"/>
          </a:xfrm>
          <a:custGeom>
            <a:avLst/>
            <a:gdLst/>
            <a:ahLst/>
            <a:cxnLst/>
            <a:rect l="l" t="t" r="r" b="b"/>
            <a:pathLst>
              <a:path w="9646920" h="798829">
                <a:moveTo>
                  <a:pt x="9518904" y="0"/>
                </a:moveTo>
                <a:lnTo>
                  <a:pt x="128015" y="0"/>
                </a:lnTo>
                <a:lnTo>
                  <a:pt x="112774" y="3048"/>
                </a:lnTo>
                <a:lnTo>
                  <a:pt x="100584" y="6096"/>
                </a:lnTo>
                <a:lnTo>
                  <a:pt x="85343" y="9144"/>
                </a:lnTo>
                <a:lnTo>
                  <a:pt x="64007" y="21336"/>
                </a:lnTo>
                <a:lnTo>
                  <a:pt x="64007" y="24384"/>
                </a:lnTo>
                <a:lnTo>
                  <a:pt x="60959" y="24384"/>
                </a:lnTo>
                <a:lnTo>
                  <a:pt x="42671" y="39624"/>
                </a:lnTo>
                <a:lnTo>
                  <a:pt x="24384" y="60960"/>
                </a:lnTo>
                <a:lnTo>
                  <a:pt x="6095" y="97536"/>
                </a:lnTo>
                <a:lnTo>
                  <a:pt x="3048" y="112775"/>
                </a:lnTo>
                <a:lnTo>
                  <a:pt x="3048" y="124968"/>
                </a:lnTo>
                <a:lnTo>
                  <a:pt x="0" y="140208"/>
                </a:lnTo>
                <a:lnTo>
                  <a:pt x="0" y="658368"/>
                </a:lnTo>
                <a:lnTo>
                  <a:pt x="3048" y="673608"/>
                </a:lnTo>
                <a:lnTo>
                  <a:pt x="3048" y="688848"/>
                </a:lnTo>
                <a:lnTo>
                  <a:pt x="6095" y="701039"/>
                </a:lnTo>
                <a:lnTo>
                  <a:pt x="24384" y="737615"/>
                </a:lnTo>
                <a:lnTo>
                  <a:pt x="42671" y="755903"/>
                </a:lnTo>
                <a:lnTo>
                  <a:pt x="42671" y="758951"/>
                </a:lnTo>
                <a:lnTo>
                  <a:pt x="60959" y="774191"/>
                </a:lnTo>
                <a:lnTo>
                  <a:pt x="64007" y="774191"/>
                </a:lnTo>
                <a:lnTo>
                  <a:pt x="64007" y="777239"/>
                </a:lnTo>
                <a:lnTo>
                  <a:pt x="88392" y="789432"/>
                </a:lnTo>
                <a:lnTo>
                  <a:pt x="112774" y="795527"/>
                </a:lnTo>
                <a:lnTo>
                  <a:pt x="128015" y="798576"/>
                </a:lnTo>
                <a:lnTo>
                  <a:pt x="9518904" y="798576"/>
                </a:lnTo>
                <a:lnTo>
                  <a:pt x="9534144" y="795527"/>
                </a:lnTo>
                <a:lnTo>
                  <a:pt x="9546336" y="792479"/>
                </a:lnTo>
                <a:lnTo>
                  <a:pt x="9561576" y="789432"/>
                </a:lnTo>
                <a:lnTo>
                  <a:pt x="9582912" y="777239"/>
                </a:lnTo>
                <a:lnTo>
                  <a:pt x="128015" y="777239"/>
                </a:lnTo>
                <a:lnTo>
                  <a:pt x="115823" y="774191"/>
                </a:lnTo>
                <a:lnTo>
                  <a:pt x="106679" y="771144"/>
                </a:lnTo>
                <a:lnTo>
                  <a:pt x="94487" y="768096"/>
                </a:lnTo>
                <a:lnTo>
                  <a:pt x="78485" y="758951"/>
                </a:lnTo>
                <a:lnTo>
                  <a:pt x="76200" y="758951"/>
                </a:lnTo>
                <a:lnTo>
                  <a:pt x="60960" y="743712"/>
                </a:lnTo>
                <a:lnTo>
                  <a:pt x="57912" y="743712"/>
                </a:lnTo>
                <a:lnTo>
                  <a:pt x="42671" y="725424"/>
                </a:lnTo>
                <a:lnTo>
                  <a:pt x="33528" y="704088"/>
                </a:lnTo>
                <a:lnTo>
                  <a:pt x="27431" y="691896"/>
                </a:lnTo>
                <a:lnTo>
                  <a:pt x="24384" y="682751"/>
                </a:lnTo>
                <a:lnTo>
                  <a:pt x="24384" y="115824"/>
                </a:lnTo>
                <a:lnTo>
                  <a:pt x="27431" y="103632"/>
                </a:lnTo>
                <a:lnTo>
                  <a:pt x="33528" y="94487"/>
                </a:lnTo>
                <a:lnTo>
                  <a:pt x="42671" y="73151"/>
                </a:lnTo>
                <a:lnTo>
                  <a:pt x="57912" y="54863"/>
                </a:lnTo>
                <a:lnTo>
                  <a:pt x="60960" y="54863"/>
                </a:lnTo>
                <a:lnTo>
                  <a:pt x="76200" y="39624"/>
                </a:lnTo>
                <a:lnTo>
                  <a:pt x="79248" y="39624"/>
                </a:lnTo>
                <a:lnTo>
                  <a:pt x="97536" y="30479"/>
                </a:lnTo>
                <a:lnTo>
                  <a:pt x="106679" y="27432"/>
                </a:lnTo>
                <a:lnTo>
                  <a:pt x="131064" y="21336"/>
                </a:lnTo>
                <a:lnTo>
                  <a:pt x="9582912" y="21336"/>
                </a:lnTo>
                <a:lnTo>
                  <a:pt x="9558528" y="9144"/>
                </a:lnTo>
                <a:lnTo>
                  <a:pt x="9546336" y="6096"/>
                </a:lnTo>
                <a:lnTo>
                  <a:pt x="9531096" y="3048"/>
                </a:lnTo>
                <a:lnTo>
                  <a:pt x="9518904" y="0"/>
                </a:lnTo>
                <a:close/>
              </a:path>
              <a:path w="9646920" h="798829">
                <a:moveTo>
                  <a:pt x="9570720" y="755903"/>
                </a:moveTo>
                <a:lnTo>
                  <a:pt x="9549384" y="768096"/>
                </a:lnTo>
                <a:lnTo>
                  <a:pt x="9540240" y="771144"/>
                </a:lnTo>
                <a:lnTo>
                  <a:pt x="9515856" y="777239"/>
                </a:lnTo>
                <a:lnTo>
                  <a:pt x="9582912" y="777239"/>
                </a:lnTo>
                <a:lnTo>
                  <a:pt x="9582912" y="774191"/>
                </a:lnTo>
                <a:lnTo>
                  <a:pt x="9585960" y="774191"/>
                </a:lnTo>
                <a:lnTo>
                  <a:pt x="9604248" y="758951"/>
                </a:lnTo>
                <a:lnTo>
                  <a:pt x="9570720" y="758951"/>
                </a:lnTo>
                <a:lnTo>
                  <a:pt x="9570720" y="755903"/>
                </a:lnTo>
                <a:close/>
              </a:path>
              <a:path w="9646920" h="798829">
                <a:moveTo>
                  <a:pt x="73151" y="755903"/>
                </a:moveTo>
                <a:lnTo>
                  <a:pt x="76200" y="758951"/>
                </a:lnTo>
                <a:lnTo>
                  <a:pt x="78485" y="758951"/>
                </a:lnTo>
                <a:lnTo>
                  <a:pt x="73151" y="755903"/>
                </a:lnTo>
                <a:close/>
              </a:path>
              <a:path w="9646920" h="798829">
                <a:moveTo>
                  <a:pt x="9589008" y="740663"/>
                </a:moveTo>
                <a:lnTo>
                  <a:pt x="9570720" y="758951"/>
                </a:lnTo>
                <a:lnTo>
                  <a:pt x="9604248" y="758951"/>
                </a:lnTo>
                <a:lnTo>
                  <a:pt x="9615133" y="743712"/>
                </a:lnTo>
                <a:lnTo>
                  <a:pt x="9589008" y="743712"/>
                </a:lnTo>
                <a:lnTo>
                  <a:pt x="9589008" y="740663"/>
                </a:lnTo>
                <a:close/>
              </a:path>
              <a:path w="9646920" h="798829">
                <a:moveTo>
                  <a:pt x="57912" y="740663"/>
                </a:moveTo>
                <a:lnTo>
                  <a:pt x="57912" y="743712"/>
                </a:lnTo>
                <a:lnTo>
                  <a:pt x="60960" y="743712"/>
                </a:lnTo>
                <a:lnTo>
                  <a:pt x="57912" y="740663"/>
                </a:lnTo>
                <a:close/>
              </a:path>
              <a:path w="9646920" h="798829">
                <a:moveTo>
                  <a:pt x="9615133" y="54863"/>
                </a:moveTo>
                <a:lnTo>
                  <a:pt x="9589008" y="54863"/>
                </a:lnTo>
                <a:lnTo>
                  <a:pt x="9604248" y="73151"/>
                </a:lnTo>
                <a:lnTo>
                  <a:pt x="9601200" y="73151"/>
                </a:lnTo>
                <a:lnTo>
                  <a:pt x="9613392" y="94487"/>
                </a:lnTo>
                <a:lnTo>
                  <a:pt x="9619488" y="106679"/>
                </a:lnTo>
                <a:lnTo>
                  <a:pt x="9619488" y="115824"/>
                </a:lnTo>
                <a:lnTo>
                  <a:pt x="9622536" y="128015"/>
                </a:lnTo>
                <a:lnTo>
                  <a:pt x="9622536" y="670560"/>
                </a:lnTo>
                <a:lnTo>
                  <a:pt x="9616440" y="694944"/>
                </a:lnTo>
                <a:lnTo>
                  <a:pt x="9613392" y="704088"/>
                </a:lnTo>
                <a:lnTo>
                  <a:pt x="9601200" y="725424"/>
                </a:lnTo>
                <a:lnTo>
                  <a:pt x="9604248" y="725424"/>
                </a:lnTo>
                <a:lnTo>
                  <a:pt x="9589008" y="743712"/>
                </a:lnTo>
                <a:lnTo>
                  <a:pt x="9615133" y="743712"/>
                </a:lnTo>
                <a:lnTo>
                  <a:pt x="9619488" y="737615"/>
                </a:lnTo>
                <a:lnTo>
                  <a:pt x="9622536" y="737615"/>
                </a:lnTo>
                <a:lnTo>
                  <a:pt x="9640824" y="701039"/>
                </a:lnTo>
                <a:lnTo>
                  <a:pt x="9643872" y="685800"/>
                </a:lnTo>
                <a:lnTo>
                  <a:pt x="9643872" y="673608"/>
                </a:lnTo>
                <a:lnTo>
                  <a:pt x="9646920" y="658368"/>
                </a:lnTo>
                <a:lnTo>
                  <a:pt x="9646920" y="140208"/>
                </a:lnTo>
                <a:lnTo>
                  <a:pt x="9643872" y="124968"/>
                </a:lnTo>
                <a:lnTo>
                  <a:pt x="9643872" y="109727"/>
                </a:lnTo>
                <a:lnTo>
                  <a:pt x="9637776" y="97536"/>
                </a:lnTo>
                <a:lnTo>
                  <a:pt x="9634728" y="85344"/>
                </a:lnTo>
                <a:lnTo>
                  <a:pt x="9622536" y="60960"/>
                </a:lnTo>
                <a:lnTo>
                  <a:pt x="9619488" y="60960"/>
                </a:lnTo>
                <a:lnTo>
                  <a:pt x="9615133" y="54863"/>
                </a:lnTo>
                <a:close/>
              </a:path>
              <a:path w="9646920" h="798829">
                <a:moveTo>
                  <a:pt x="60960" y="54863"/>
                </a:moveTo>
                <a:lnTo>
                  <a:pt x="57912" y="54863"/>
                </a:lnTo>
                <a:lnTo>
                  <a:pt x="57912" y="57912"/>
                </a:lnTo>
                <a:lnTo>
                  <a:pt x="60960" y="54863"/>
                </a:lnTo>
                <a:close/>
              </a:path>
              <a:path w="9646920" h="798829">
                <a:moveTo>
                  <a:pt x="9604248" y="39624"/>
                </a:moveTo>
                <a:lnTo>
                  <a:pt x="9570720" y="39624"/>
                </a:lnTo>
                <a:lnTo>
                  <a:pt x="9589008" y="57912"/>
                </a:lnTo>
                <a:lnTo>
                  <a:pt x="9589008" y="54863"/>
                </a:lnTo>
                <a:lnTo>
                  <a:pt x="9615133" y="54863"/>
                </a:lnTo>
                <a:lnTo>
                  <a:pt x="9604248" y="39624"/>
                </a:lnTo>
                <a:close/>
              </a:path>
              <a:path w="9646920" h="798829">
                <a:moveTo>
                  <a:pt x="79248" y="39624"/>
                </a:moveTo>
                <a:lnTo>
                  <a:pt x="76200" y="39624"/>
                </a:lnTo>
                <a:lnTo>
                  <a:pt x="73152" y="42672"/>
                </a:lnTo>
                <a:lnTo>
                  <a:pt x="79248" y="39624"/>
                </a:lnTo>
                <a:close/>
              </a:path>
              <a:path w="9646920" h="798829">
                <a:moveTo>
                  <a:pt x="9582912" y="21336"/>
                </a:moveTo>
                <a:lnTo>
                  <a:pt x="9518904" y="21336"/>
                </a:lnTo>
                <a:lnTo>
                  <a:pt x="9528048" y="24384"/>
                </a:lnTo>
                <a:lnTo>
                  <a:pt x="9552432" y="30479"/>
                </a:lnTo>
                <a:lnTo>
                  <a:pt x="9570720" y="42672"/>
                </a:lnTo>
                <a:lnTo>
                  <a:pt x="9570720" y="39624"/>
                </a:lnTo>
                <a:lnTo>
                  <a:pt x="9604248" y="39624"/>
                </a:lnTo>
                <a:lnTo>
                  <a:pt x="9582912" y="24384"/>
                </a:lnTo>
                <a:lnTo>
                  <a:pt x="9582912" y="21336"/>
                </a:lnTo>
                <a:close/>
              </a:path>
            </a:pathLst>
          </a:custGeom>
          <a:solidFill>
            <a:srgbClr val="4673AA"/>
          </a:solidFill>
        </p:spPr>
        <p:txBody>
          <a:bodyPr wrap="square" lIns="0" tIns="0" rIns="0" bIns="0" rtlCol="0"/>
          <a:lstStyle/>
          <a:p>
            <a:pPr defTabSz="829909"/>
            <a:endParaRPr sz="1634">
              <a:solidFill>
                <a:prstClr val="black"/>
              </a:solidFill>
              <a:latin typeface="Calibri"/>
            </a:endParaRPr>
          </a:p>
        </p:txBody>
      </p:sp>
      <p:sp>
        <p:nvSpPr>
          <p:cNvPr id="5" name="object 5"/>
          <p:cNvSpPr/>
          <p:nvPr/>
        </p:nvSpPr>
        <p:spPr>
          <a:xfrm>
            <a:off x="1719327" y="3809589"/>
            <a:ext cx="8755188" cy="724989"/>
          </a:xfrm>
          <a:custGeom>
            <a:avLst/>
            <a:gdLst/>
            <a:ahLst/>
            <a:cxnLst/>
            <a:rect l="l" t="t" r="r" b="b"/>
            <a:pathLst>
              <a:path w="9646920" h="798829">
                <a:moveTo>
                  <a:pt x="9561576" y="9144"/>
                </a:moveTo>
                <a:lnTo>
                  <a:pt x="85343" y="9144"/>
                </a:lnTo>
                <a:lnTo>
                  <a:pt x="64007" y="21336"/>
                </a:lnTo>
                <a:lnTo>
                  <a:pt x="64007" y="24384"/>
                </a:lnTo>
                <a:lnTo>
                  <a:pt x="60959" y="24384"/>
                </a:lnTo>
                <a:lnTo>
                  <a:pt x="42671" y="39624"/>
                </a:lnTo>
                <a:lnTo>
                  <a:pt x="24384" y="60960"/>
                </a:lnTo>
                <a:lnTo>
                  <a:pt x="6095" y="97536"/>
                </a:lnTo>
                <a:lnTo>
                  <a:pt x="3048" y="112776"/>
                </a:lnTo>
                <a:lnTo>
                  <a:pt x="3048" y="124968"/>
                </a:lnTo>
                <a:lnTo>
                  <a:pt x="0" y="140208"/>
                </a:lnTo>
                <a:lnTo>
                  <a:pt x="0" y="658368"/>
                </a:lnTo>
                <a:lnTo>
                  <a:pt x="3048" y="673608"/>
                </a:lnTo>
                <a:lnTo>
                  <a:pt x="3048" y="688848"/>
                </a:lnTo>
                <a:lnTo>
                  <a:pt x="6095" y="701040"/>
                </a:lnTo>
                <a:lnTo>
                  <a:pt x="24384" y="737616"/>
                </a:lnTo>
                <a:lnTo>
                  <a:pt x="42671" y="755904"/>
                </a:lnTo>
                <a:lnTo>
                  <a:pt x="42671" y="758952"/>
                </a:lnTo>
                <a:lnTo>
                  <a:pt x="60959" y="774192"/>
                </a:lnTo>
                <a:lnTo>
                  <a:pt x="64007" y="774192"/>
                </a:lnTo>
                <a:lnTo>
                  <a:pt x="64007" y="777240"/>
                </a:lnTo>
                <a:lnTo>
                  <a:pt x="88392" y="789432"/>
                </a:lnTo>
                <a:lnTo>
                  <a:pt x="112774" y="795528"/>
                </a:lnTo>
                <a:lnTo>
                  <a:pt x="128015" y="798576"/>
                </a:lnTo>
                <a:lnTo>
                  <a:pt x="9518904" y="798576"/>
                </a:lnTo>
                <a:lnTo>
                  <a:pt x="9534144" y="795528"/>
                </a:lnTo>
                <a:lnTo>
                  <a:pt x="9546336" y="792480"/>
                </a:lnTo>
                <a:lnTo>
                  <a:pt x="9561576" y="789432"/>
                </a:lnTo>
                <a:lnTo>
                  <a:pt x="9582912" y="777240"/>
                </a:lnTo>
                <a:lnTo>
                  <a:pt x="128015" y="777240"/>
                </a:lnTo>
                <a:lnTo>
                  <a:pt x="115823" y="774192"/>
                </a:lnTo>
                <a:lnTo>
                  <a:pt x="106679" y="771144"/>
                </a:lnTo>
                <a:lnTo>
                  <a:pt x="94487" y="768096"/>
                </a:lnTo>
                <a:lnTo>
                  <a:pt x="78486" y="758952"/>
                </a:lnTo>
                <a:lnTo>
                  <a:pt x="76200" y="758952"/>
                </a:lnTo>
                <a:lnTo>
                  <a:pt x="60960" y="743712"/>
                </a:lnTo>
                <a:lnTo>
                  <a:pt x="57912" y="743712"/>
                </a:lnTo>
                <a:lnTo>
                  <a:pt x="42671" y="725424"/>
                </a:lnTo>
                <a:lnTo>
                  <a:pt x="33528" y="704088"/>
                </a:lnTo>
                <a:lnTo>
                  <a:pt x="27431" y="691896"/>
                </a:lnTo>
                <a:lnTo>
                  <a:pt x="24384" y="682752"/>
                </a:lnTo>
                <a:lnTo>
                  <a:pt x="24384" y="115824"/>
                </a:lnTo>
                <a:lnTo>
                  <a:pt x="27431" y="103632"/>
                </a:lnTo>
                <a:lnTo>
                  <a:pt x="33528" y="94487"/>
                </a:lnTo>
                <a:lnTo>
                  <a:pt x="42671" y="73151"/>
                </a:lnTo>
                <a:lnTo>
                  <a:pt x="57912" y="54863"/>
                </a:lnTo>
                <a:lnTo>
                  <a:pt x="60960" y="54863"/>
                </a:lnTo>
                <a:lnTo>
                  <a:pt x="76200" y="39624"/>
                </a:lnTo>
                <a:lnTo>
                  <a:pt x="79248" y="39624"/>
                </a:lnTo>
                <a:lnTo>
                  <a:pt x="97536" y="30480"/>
                </a:lnTo>
                <a:lnTo>
                  <a:pt x="94487" y="30480"/>
                </a:lnTo>
                <a:lnTo>
                  <a:pt x="131064" y="21336"/>
                </a:lnTo>
                <a:lnTo>
                  <a:pt x="9582912" y="21336"/>
                </a:lnTo>
                <a:lnTo>
                  <a:pt x="9561576" y="9144"/>
                </a:lnTo>
                <a:close/>
              </a:path>
              <a:path w="9646920" h="798829">
                <a:moveTo>
                  <a:pt x="9570720" y="755904"/>
                </a:moveTo>
                <a:lnTo>
                  <a:pt x="9549384" y="768096"/>
                </a:lnTo>
                <a:lnTo>
                  <a:pt x="9540240" y="771144"/>
                </a:lnTo>
                <a:lnTo>
                  <a:pt x="9515856" y="777240"/>
                </a:lnTo>
                <a:lnTo>
                  <a:pt x="9582912" y="777240"/>
                </a:lnTo>
                <a:lnTo>
                  <a:pt x="9582912" y="774192"/>
                </a:lnTo>
                <a:lnTo>
                  <a:pt x="9585960" y="774192"/>
                </a:lnTo>
                <a:lnTo>
                  <a:pt x="9604248" y="758952"/>
                </a:lnTo>
                <a:lnTo>
                  <a:pt x="9570720" y="758952"/>
                </a:lnTo>
                <a:lnTo>
                  <a:pt x="9570720" y="755904"/>
                </a:lnTo>
                <a:close/>
              </a:path>
              <a:path w="9646920" h="798829">
                <a:moveTo>
                  <a:pt x="73151" y="755904"/>
                </a:moveTo>
                <a:lnTo>
                  <a:pt x="76200" y="758952"/>
                </a:lnTo>
                <a:lnTo>
                  <a:pt x="78486" y="758952"/>
                </a:lnTo>
                <a:lnTo>
                  <a:pt x="73151" y="755904"/>
                </a:lnTo>
                <a:close/>
              </a:path>
              <a:path w="9646920" h="798829">
                <a:moveTo>
                  <a:pt x="9589008" y="740664"/>
                </a:moveTo>
                <a:lnTo>
                  <a:pt x="9570720" y="758952"/>
                </a:lnTo>
                <a:lnTo>
                  <a:pt x="9604248" y="758952"/>
                </a:lnTo>
                <a:lnTo>
                  <a:pt x="9615133" y="743712"/>
                </a:lnTo>
                <a:lnTo>
                  <a:pt x="9589008" y="743712"/>
                </a:lnTo>
                <a:lnTo>
                  <a:pt x="9589008" y="740664"/>
                </a:lnTo>
                <a:close/>
              </a:path>
              <a:path w="9646920" h="798829">
                <a:moveTo>
                  <a:pt x="57912" y="740664"/>
                </a:moveTo>
                <a:lnTo>
                  <a:pt x="57912" y="743712"/>
                </a:lnTo>
                <a:lnTo>
                  <a:pt x="60960" y="743712"/>
                </a:lnTo>
                <a:lnTo>
                  <a:pt x="57912" y="740664"/>
                </a:lnTo>
                <a:close/>
              </a:path>
              <a:path w="9646920" h="798829">
                <a:moveTo>
                  <a:pt x="9615133" y="54863"/>
                </a:moveTo>
                <a:lnTo>
                  <a:pt x="9589008" y="54863"/>
                </a:lnTo>
                <a:lnTo>
                  <a:pt x="9604248" y="73151"/>
                </a:lnTo>
                <a:lnTo>
                  <a:pt x="9601200" y="73151"/>
                </a:lnTo>
                <a:lnTo>
                  <a:pt x="9613392" y="94487"/>
                </a:lnTo>
                <a:lnTo>
                  <a:pt x="9619488" y="103632"/>
                </a:lnTo>
                <a:lnTo>
                  <a:pt x="9619488" y="115824"/>
                </a:lnTo>
                <a:lnTo>
                  <a:pt x="9622536" y="128016"/>
                </a:lnTo>
                <a:lnTo>
                  <a:pt x="9622536" y="670560"/>
                </a:lnTo>
                <a:lnTo>
                  <a:pt x="9616440" y="694944"/>
                </a:lnTo>
                <a:lnTo>
                  <a:pt x="9613392" y="704088"/>
                </a:lnTo>
                <a:lnTo>
                  <a:pt x="9601200" y="725424"/>
                </a:lnTo>
                <a:lnTo>
                  <a:pt x="9604248" y="725424"/>
                </a:lnTo>
                <a:lnTo>
                  <a:pt x="9589008" y="743712"/>
                </a:lnTo>
                <a:lnTo>
                  <a:pt x="9615133" y="743712"/>
                </a:lnTo>
                <a:lnTo>
                  <a:pt x="9619488" y="737616"/>
                </a:lnTo>
                <a:lnTo>
                  <a:pt x="9622536" y="737616"/>
                </a:lnTo>
                <a:lnTo>
                  <a:pt x="9640824" y="701040"/>
                </a:lnTo>
                <a:lnTo>
                  <a:pt x="9643872" y="685800"/>
                </a:lnTo>
                <a:lnTo>
                  <a:pt x="9643872" y="673608"/>
                </a:lnTo>
                <a:lnTo>
                  <a:pt x="9646920" y="658368"/>
                </a:lnTo>
                <a:lnTo>
                  <a:pt x="9646920" y="140208"/>
                </a:lnTo>
                <a:lnTo>
                  <a:pt x="9643872" y="124968"/>
                </a:lnTo>
                <a:lnTo>
                  <a:pt x="9643872" y="109728"/>
                </a:lnTo>
                <a:lnTo>
                  <a:pt x="9637776" y="97536"/>
                </a:lnTo>
                <a:lnTo>
                  <a:pt x="9634728" y="85344"/>
                </a:lnTo>
                <a:lnTo>
                  <a:pt x="9622536" y="60960"/>
                </a:lnTo>
                <a:lnTo>
                  <a:pt x="9619488" y="60960"/>
                </a:lnTo>
                <a:lnTo>
                  <a:pt x="9615133" y="54863"/>
                </a:lnTo>
                <a:close/>
              </a:path>
              <a:path w="9646920" h="798829">
                <a:moveTo>
                  <a:pt x="60960" y="54863"/>
                </a:moveTo>
                <a:lnTo>
                  <a:pt x="57912" y="54863"/>
                </a:lnTo>
                <a:lnTo>
                  <a:pt x="57912" y="57912"/>
                </a:lnTo>
                <a:lnTo>
                  <a:pt x="60960" y="54863"/>
                </a:lnTo>
                <a:close/>
              </a:path>
              <a:path w="9646920" h="798829">
                <a:moveTo>
                  <a:pt x="9604248" y="39624"/>
                </a:moveTo>
                <a:lnTo>
                  <a:pt x="9570720" y="39624"/>
                </a:lnTo>
                <a:lnTo>
                  <a:pt x="9589008" y="57912"/>
                </a:lnTo>
                <a:lnTo>
                  <a:pt x="9589008" y="54863"/>
                </a:lnTo>
                <a:lnTo>
                  <a:pt x="9615133" y="54863"/>
                </a:lnTo>
                <a:lnTo>
                  <a:pt x="9604248" y="39624"/>
                </a:lnTo>
                <a:close/>
              </a:path>
              <a:path w="9646920" h="798829">
                <a:moveTo>
                  <a:pt x="79248" y="39624"/>
                </a:moveTo>
                <a:lnTo>
                  <a:pt x="76200" y="39624"/>
                </a:lnTo>
                <a:lnTo>
                  <a:pt x="73151" y="42672"/>
                </a:lnTo>
                <a:lnTo>
                  <a:pt x="79248" y="39624"/>
                </a:lnTo>
                <a:close/>
              </a:path>
              <a:path w="9646920" h="798829">
                <a:moveTo>
                  <a:pt x="9582912" y="21336"/>
                </a:moveTo>
                <a:lnTo>
                  <a:pt x="9518904" y="21336"/>
                </a:lnTo>
                <a:lnTo>
                  <a:pt x="9528048" y="24384"/>
                </a:lnTo>
                <a:lnTo>
                  <a:pt x="9552432" y="30480"/>
                </a:lnTo>
                <a:lnTo>
                  <a:pt x="9549384" y="30480"/>
                </a:lnTo>
                <a:lnTo>
                  <a:pt x="9570720" y="42672"/>
                </a:lnTo>
                <a:lnTo>
                  <a:pt x="9570720" y="39624"/>
                </a:lnTo>
                <a:lnTo>
                  <a:pt x="9604248" y="39624"/>
                </a:lnTo>
                <a:lnTo>
                  <a:pt x="9582912" y="24384"/>
                </a:lnTo>
                <a:lnTo>
                  <a:pt x="9582912" y="21336"/>
                </a:lnTo>
                <a:close/>
              </a:path>
              <a:path w="9646920" h="798829">
                <a:moveTo>
                  <a:pt x="9518904" y="0"/>
                </a:moveTo>
                <a:lnTo>
                  <a:pt x="128015" y="0"/>
                </a:lnTo>
                <a:lnTo>
                  <a:pt x="112774" y="3048"/>
                </a:lnTo>
                <a:lnTo>
                  <a:pt x="88392" y="9144"/>
                </a:lnTo>
                <a:lnTo>
                  <a:pt x="9558528" y="9144"/>
                </a:lnTo>
                <a:lnTo>
                  <a:pt x="9546336" y="6096"/>
                </a:lnTo>
                <a:lnTo>
                  <a:pt x="9531096" y="3048"/>
                </a:lnTo>
                <a:lnTo>
                  <a:pt x="9518904" y="0"/>
                </a:lnTo>
                <a:close/>
              </a:path>
            </a:pathLst>
          </a:custGeom>
          <a:solidFill>
            <a:srgbClr val="4673AA"/>
          </a:solidFill>
        </p:spPr>
        <p:txBody>
          <a:bodyPr wrap="square" lIns="0" tIns="0" rIns="0" bIns="0" rtlCol="0"/>
          <a:lstStyle/>
          <a:p>
            <a:pPr defTabSz="829909"/>
            <a:endParaRPr sz="1634">
              <a:solidFill>
                <a:prstClr val="black"/>
              </a:solidFill>
              <a:latin typeface="Calibri"/>
            </a:endParaRPr>
          </a:p>
        </p:txBody>
      </p:sp>
      <p:sp>
        <p:nvSpPr>
          <p:cNvPr id="6" name="object 6"/>
          <p:cNvSpPr/>
          <p:nvPr/>
        </p:nvSpPr>
        <p:spPr>
          <a:xfrm>
            <a:off x="1719327" y="4600738"/>
            <a:ext cx="8755188" cy="724989"/>
          </a:xfrm>
          <a:custGeom>
            <a:avLst/>
            <a:gdLst/>
            <a:ahLst/>
            <a:cxnLst/>
            <a:rect l="l" t="t" r="r" b="b"/>
            <a:pathLst>
              <a:path w="9646920" h="798829">
                <a:moveTo>
                  <a:pt x="9518904" y="0"/>
                </a:moveTo>
                <a:lnTo>
                  <a:pt x="128015" y="0"/>
                </a:lnTo>
                <a:lnTo>
                  <a:pt x="112774" y="3048"/>
                </a:lnTo>
                <a:lnTo>
                  <a:pt x="100584" y="6096"/>
                </a:lnTo>
                <a:lnTo>
                  <a:pt x="85343" y="9144"/>
                </a:lnTo>
                <a:lnTo>
                  <a:pt x="64007" y="21336"/>
                </a:lnTo>
                <a:lnTo>
                  <a:pt x="64007" y="24384"/>
                </a:lnTo>
                <a:lnTo>
                  <a:pt x="60959" y="24384"/>
                </a:lnTo>
                <a:lnTo>
                  <a:pt x="42671" y="39624"/>
                </a:lnTo>
                <a:lnTo>
                  <a:pt x="24384" y="60960"/>
                </a:lnTo>
                <a:lnTo>
                  <a:pt x="6095" y="97536"/>
                </a:lnTo>
                <a:lnTo>
                  <a:pt x="3048" y="112776"/>
                </a:lnTo>
                <a:lnTo>
                  <a:pt x="3048" y="124968"/>
                </a:lnTo>
                <a:lnTo>
                  <a:pt x="0" y="140208"/>
                </a:lnTo>
                <a:lnTo>
                  <a:pt x="0" y="658368"/>
                </a:lnTo>
                <a:lnTo>
                  <a:pt x="3048" y="673608"/>
                </a:lnTo>
                <a:lnTo>
                  <a:pt x="3048" y="688848"/>
                </a:lnTo>
                <a:lnTo>
                  <a:pt x="6095" y="701040"/>
                </a:lnTo>
                <a:lnTo>
                  <a:pt x="24384" y="737616"/>
                </a:lnTo>
                <a:lnTo>
                  <a:pt x="42671" y="755904"/>
                </a:lnTo>
                <a:lnTo>
                  <a:pt x="42671" y="758952"/>
                </a:lnTo>
                <a:lnTo>
                  <a:pt x="60959" y="774192"/>
                </a:lnTo>
                <a:lnTo>
                  <a:pt x="64007" y="774192"/>
                </a:lnTo>
                <a:lnTo>
                  <a:pt x="64007" y="777240"/>
                </a:lnTo>
                <a:lnTo>
                  <a:pt x="88392" y="789432"/>
                </a:lnTo>
                <a:lnTo>
                  <a:pt x="112774" y="795528"/>
                </a:lnTo>
                <a:lnTo>
                  <a:pt x="128015" y="798576"/>
                </a:lnTo>
                <a:lnTo>
                  <a:pt x="9518904" y="798576"/>
                </a:lnTo>
                <a:lnTo>
                  <a:pt x="9534144" y="795528"/>
                </a:lnTo>
                <a:lnTo>
                  <a:pt x="9546336" y="792480"/>
                </a:lnTo>
                <a:lnTo>
                  <a:pt x="9561576" y="789432"/>
                </a:lnTo>
                <a:lnTo>
                  <a:pt x="9582912" y="777240"/>
                </a:lnTo>
                <a:lnTo>
                  <a:pt x="128015" y="777240"/>
                </a:lnTo>
                <a:lnTo>
                  <a:pt x="115823" y="774192"/>
                </a:lnTo>
                <a:lnTo>
                  <a:pt x="106679" y="771144"/>
                </a:lnTo>
                <a:lnTo>
                  <a:pt x="94487" y="768096"/>
                </a:lnTo>
                <a:lnTo>
                  <a:pt x="78485" y="758952"/>
                </a:lnTo>
                <a:lnTo>
                  <a:pt x="76200" y="758952"/>
                </a:lnTo>
                <a:lnTo>
                  <a:pt x="60960" y="743712"/>
                </a:lnTo>
                <a:lnTo>
                  <a:pt x="57912" y="743712"/>
                </a:lnTo>
                <a:lnTo>
                  <a:pt x="42671" y="725424"/>
                </a:lnTo>
                <a:lnTo>
                  <a:pt x="33528" y="704088"/>
                </a:lnTo>
                <a:lnTo>
                  <a:pt x="27431" y="691896"/>
                </a:lnTo>
                <a:lnTo>
                  <a:pt x="24384" y="682752"/>
                </a:lnTo>
                <a:lnTo>
                  <a:pt x="24384" y="115824"/>
                </a:lnTo>
                <a:lnTo>
                  <a:pt x="27431" y="103632"/>
                </a:lnTo>
                <a:lnTo>
                  <a:pt x="33528" y="94488"/>
                </a:lnTo>
                <a:lnTo>
                  <a:pt x="42671" y="73152"/>
                </a:lnTo>
                <a:lnTo>
                  <a:pt x="57912" y="54864"/>
                </a:lnTo>
                <a:lnTo>
                  <a:pt x="60960" y="54864"/>
                </a:lnTo>
                <a:lnTo>
                  <a:pt x="76200" y="39624"/>
                </a:lnTo>
                <a:lnTo>
                  <a:pt x="79248" y="39624"/>
                </a:lnTo>
                <a:lnTo>
                  <a:pt x="97536" y="30480"/>
                </a:lnTo>
                <a:lnTo>
                  <a:pt x="106679" y="27432"/>
                </a:lnTo>
                <a:lnTo>
                  <a:pt x="131064" y="21336"/>
                </a:lnTo>
                <a:lnTo>
                  <a:pt x="9582912" y="21336"/>
                </a:lnTo>
                <a:lnTo>
                  <a:pt x="9558528" y="9144"/>
                </a:lnTo>
                <a:lnTo>
                  <a:pt x="9546336" y="6096"/>
                </a:lnTo>
                <a:lnTo>
                  <a:pt x="9531096" y="3048"/>
                </a:lnTo>
                <a:lnTo>
                  <a:pt x="9518904" y="0"/>
                </a:lnTo>
                <a:close/>
              </a:path>
              <a:path w="9646920" h="798829">
                <a:moveTo>
                  <a:pt x="9570720" y="755904"/>
                </a:moveTo>
                <a:lnTo>
                  <a:pt x="9549384" y="768096"/>
                </a:lnTo>
                <a:lnTo>
                  <a:pt x="9540240" y="771144"/>
                </a:lnTo>
                <a:lnTo>
                  <a:pt x="9515856" y="777240"/>
                </a:lnTo>
                <a:lnTo>
                  <a:pt x="9582912" y="777240"/>
                </a:lnTo>
                <a:lnTo>
                  <a:pt x="9582912" y="774192"/>
                </a:lnTo>
                <a:lnTo>
                  <a:pt x="9585960" y="774192"/>
                </a:lnTo>
                <a:lnTo>
                  <a:pt x="9604248" y="758952"/>
                </a:lnTo>
                <a:lnTo>
                  <a:pt x="9570720" y="758952"/>
                </a:lnTo>
                <a:lnTo>
                  <a:pt x="9570720" y="755904"/>
                </a:lnTo>
                <a:close/>
              </a:path>
              <a:path w="9646920" h="798829">
                <a:moveTo>
                  <a:pt x="73152" y="755904"/>
                </a:moveTo>
                <a:lnTo>
                  <a:pt x="76200" y="758952"/>
                </a:lnTo>
                <a:lnTo>
                  <a:pt x="78485" y="758952"/>
                </a:lnTo>
                <a:lnTo>
                  <a:pt x="73152" y="755904"/>
                </a:lnTo>
                <a:close/>
              </a:path>
              <a:path w="9646920" h="798829">
                <a:moveTo>
                  <a:pt x="9589008" y="740664"/>
                </a:moveTo>
                <a:lnTo>
                  <a:pt x="9570720" y="758952"/>
                </a:lnTo>
                <a:lnTo>
                  <a:pt x="9604248" y="758952"/>
                </a:lnTo>
                <a:lnTo>
                  <a:pt x="9615133" y="743712"/>
                </a:lnTo>
                <a:lnTo>
                  <a:pt x="9589008" y="743712"/>
                </a:lnTo>
                <a:lnTo>
                  <a:pt x="9589008" y="740664"/>
                </a:lnTo>
                <a:close/>
              </a:path>
              <a:path w="9646920" h="798829">
                <a:moveTo>
                  <a:pt x="57912" y="740664"/>
                </a:moveTo>
                <a:lnTo>
                  <a:pt x="57912" y="743712"/>
                </a:lnTo>
                <a:lnTo>
                  <a:pt x="60960" y="743712"/>
                </a:lnTo>
                <a:lnTo>
                  <a:pt x="57912" y="740664"/>
                </a:lnTo>
                <a:close/>
              </a:path>
              <a:path w="9646920" h="798829">
                <a:moveTo>
                  <a:pt x="9615133" y="54864"/>
                </a:moveTo>
                <a:lnTo>
                  <a:pt x="9589008" y="54864"/>
                </a:lnTo>
                <a:lnTo>
                  <a:pt x="9604248" y="73152"/>
                </a:lnTo>
                <a:lnTo>
                  <a:pt x="9601200" y="73152"/>
                </a:lnTo>
                <a:lnTo>
                  <a:pt x="9613392" y="94488"/>
                </a:lnTo>
                <a:lnTo>
                  <a:pt x="9619488" y="103632"/>
                </a:lnTo>
                <a:lnTo>
                  <a:pt x="9619488" y="115824"/>
                </a:lnTo>
                <a:lnTo>
                  <a:pt x="9622536" y="128016"/>
                </a:lnTo>
                <a:lnTo>
                  <a:pt x="9622536" y="670560"/>
                </a:lnTo>
                <a:lnTo>
                  <a:pt x="9616440" y="694944"/>
                </a:lnTo>
                <a:lnTo>
                  <a:pt x="9613392" y="704088"/>
                </a:lnTo>
                <a:lnTo>
                  <a:pt x="9601200" y="725424"/>
                </a:lnTo>
                <a:lnTo>
                  <a:pt x="9604248" y="725424"/>
                </a:lnTo>
                <a:lnTo>
                  <a:pt x="9589008" y="743712"/>
                </a:lnTo>
                <a:lnTo>
                  <a:pt x="9615133" y="743712"/>
                </a:lnTo>
                <a:lnTo>
                  <a:pt x="9619488" y="737616"/>
                </a:lnTo>
                <a:lnTo>
                  <a:pt x="9622536" y="737616"/>
                </a:lnTo>
                <a:lnTo>
                  <a:pt x="9640824" y="701040"/>
                </a:lnTo>
                <a:lnTo>
                  <a:pt x="9643872" y="685800"/>
                </a:lnTo>
                <a:lnTo>
                  <a:pt x="9643872" y="673608"/>
                </a:lnTo>
                <a:lnTo>
                  <a:pt x="9646920" y="658368"/>
                </a:lnTo>
                <a:lnTo>
                  <a:pt x="9646920" y="140208"/>
                </a:lnTo>
                <a:lnTo>
                  <a:pt x="9643872" y="124968"/>
                </a:lnTo>
                <a:lnTo>
                  <a:pt x="9643872" y="109728"/>
                </a:lnTo>
                <a:lnTo>
                  <a:pt x="9637776" y="97536"/>
                </a:lnTo>
                <a:lnTo>
                  <a:pt x="9634728" y="85344"/>
                </a:lnTo>
                <a:lnTo>
                  <a:pt x="9622536" y="60960"/>
                </a:lnTo>
                <a:lnTo>
                  <a:pt x="9619488" y="60960"/>
                </a:lnTo>
                <a:lnTo>
                  <a:pt x="9615133" y="54864"/>
                </a:lnTo>
                <a:close/>
              </a:path>
              <a:path w="9646920" h="798829">
                <a:moveTo>
                  <a:pt x="60960" y="54864"/>
                </a:moveTo>
                <a:lnTo>
                  <a:pt x="57912" y="54864"/>
                </a:lnTo>
                <a:lnTo>
                  <a:pt x="57912" y="57912"/>
                </a:lnTo>
                <a:lnTo>
                  <a:pt x="60960" y="54864"/>
                </a:lnTo>
                <a:close/>
              </a:path>
              <a:path w="9646920" h="798829">
                <a:moveTo>
                  <a:pt x="9604248" y="39624"/>
                </a:moveTo>
                <a:lnTo>
                  <a:pt x="9570720" y="39624"/>
                </a:lnTo>
                <a:lnTo>
                  <a:pt x="9589008" y="57912"/>
                </a:lnTo>
                <a:lnTo>
                  <a:pt x="9589008" y="54864"/>
                </a:lnTo>
                <a:lnTo>
                  <a:pt x="9615133" y="54864"/>
                </a:lnTo>
                <a:lnTo>
                  <a:pt x="9604248" y="39624"/>
                </a:lnTo>
                <a:close/>
              </a:path>
              <a:path w="9646920" h="798829">
                <a:moveTo>
                  <a:pt x="79248" y="39624"/>
                </a:moveTo>
                <a:lnTo>
                  <a:pt x="76200" y="39624"/>
                </a:lnTo>
                <a:lnTo>
                  <a:pt x="73152" y="42672"/>
                </a:lnTo>
                <a:lnTo>
                  <a:pt x="79248" y="39624"/>
                </a:lnTo>
                <a:close/>
              </a:path>
              <a:path w="9646920" h="798829">
                <a:moveTo>
                  <a:pt x="9582912" y="21336"/>
                </a:moveTo>
                <a:lnTo>
                  <a:pt x="9518904" y="21336"/>
                </a:lnTo>
                <a:lnTo>
                  <a:pt x="9528048" y="24384"/>
                </a:lnTo>
                <a:lnTo>
                  <a:pt x="9552432" y="30480"/>
                </a:lnTo>
                <a:lnTo>
                  <a:pt x="9570720" y="42672"/>
                </a:lnTo>
                <a:lnTo>
                  <a:pt x="9570720" y="39624"/>
                </a:lnTo>
                <a:lnTo>
                  <a:pt x="9604248" y="39624"/>
                </a:lnTo>
                <a:lnTo>
                  <a:pt x="9582912" y="24384"/>
                </a:lnTo>
                <a:lnTo>
                  <a:pt x="9582912" y="21336"/>
                </a:lnTo>
                <a:close/>
              </a:path>
            </a:pathLst>
          </a:custGeom>
          <a:solidFill>
            <a:srgbClr val="4673AA"/>
          </a:solidFill>
        </p:spPr>
        <p:txBody>
          <a:bodyPr wrap="square" lIns="0" tIns="0" rIns="0" bIns="0" rtlCol="0"/>
          <a:lstStyle/>
          <a:p>
            <a:pPr defTabSz="829909"/>
            <a:endParaRPr sz="1634">
              <a:solidFill>
                <a:prstClr val="black"/>
              </a:solidFill>
              <a:latin typeface="Calibri"/>
            </a:endParaRPr>
          </a:p>
        </p:txBody>
      </p:sp>
      <p:sp>
        <p:nvSpPr>
          <p:cNvPr id="7" name="object 7"/>
          <p:cNvSpPr txBox="1"/>
          <p:nvPr/>
        </p:nvSpPr>
        <p:spPr>
          <a:xfrm>
            <a:off x="1865478" y="2309820"/>
            <a:ext cx="8317198" cy="2749045"/>
          </a:xfrm>
          <a:prstGeom prst="rect">
            <a:avLst/>
          </a:prstGeom>
        </p:spPr>
        <p:txBody>
          <a:bodyPr vert="horz" wrap="square" lIns="0" tIns="10373" rIns="0" bIns="0" rtlCol="0">
            <a:spAutoFit/>
          </a:bodyPr>
          <a:lstStyle/>
          <a:p>
            <a:pPr marL="11527" defTabSz="829909">
              <a:spcBef>
                <a:spcPts val="82"/>
              </a:spcBef>
            </a:pPr>
            <a:r>
              <a:rPr sz="2950" spc="-118" dirty="0">
                <a:solidFill>
                  <a:prstClr val="black"/>
                </a:solidFill>
                <a:latin typeface="Arial"/>
                <a:cs typeface="Arial"/>
              </a:rPr>
              <a:t>60: </a:t>
            </a:r>
            <a:r>
              <a:rPr sz="2950" spc="-91" dirty="0">
                <a:solidFill>
                  <a:prstClr val="black"/>
                </a:solidFill>
                <a:latin typeface="Arial"/>
                <a:cs typeface="Arial"/>
              </a:rPr>
              <a:t>pendirian </a:t>
            </a:r>
            <a:r>
              <a:rPr sz="2950" spc="-417" dirty="0">
                <a:solidFill>
                  <a:prstClr val="black"/>
                </a:solidFill>
                <a:latin typeface="Arial"/>
                <a:cs typeface="Arial"/>
              </a:rPr>
              <a:t>PT </a:t>
            </a:r>
            <a:r>
              <a:rPr sz="2950" spc="-163" dirty="0">
                <a:solidFill>
                  <a:prstClr val="black"/>
                </a:solidFill>
                <a:latin typeface="Arial"/>
                <a:cs typeface="Arial"/>
              </a:rPr>
              <a:t>penyelenggara </a:t>
            </a:r>
            <a:r>
              <a:rPr sz="2950" spc="-576" dirty="0">
                <a:solidFill>
                  <a:prstClr val="black"/>
                </a:solidFill>
                <a:latin typeface="Arial"/>
                <a:cs typeface="Arial"/>
              </a:rPr>
              <a:t>PJJ </a:t>
            </a:r>
            <a:r>
              <a:rPr lang="id-ID" sz="2950" spc="-576" dirty="0">
                <a:solidFill>
                  <a:prstClr val="black"/>
                </a:solidFill>
                <a:latin typeface="Arial"/>
                <a:cs typeface="Arial"/>
              </a:rPr>
              <a:t>  </a:t>
            </a:r>
            <a:r>
              <a:rPr sz="2950" spc="-141" dirty="0">
                <a:solidFill>
                  <a:prstClr val="black"/>
                </a:solidFill>
                <a:latin typeface="Arial"/>
                <a:cs typeface="Arial"/>
              </a:rPr>
              <a:t>dan</a:t>
            </a:r>
            <a:r>
              <a:rPr sz="2950" spc="-417" dirty="0">
                <a:solidFill>
                  <a:prstClr val="black"/>
                </a:solidFill>
                <a:latin typeface="Arial"/>
                <a:cs typeface="Arial"/>
              </a:rPr>
              <a:t> </a:t>
            </a:r>
            <a:r>
              <a:rPr sz="2950" spc="-163" dirty="0">
                <a:solidFill>
                  <a:prstClr val="black"/>
                </a:solidFill>
                <a:latin typeface="Arial"/>
                <a:cs typeface="Arial"/>
              </a:rPr>
              <a:t>persyaratannya</a:t>
            </a:r>
            <a:endParaRPr sz="2950" dirty="0">
              <a:solidFill>
                <a:prstClr val="black"/>
              </a:solidFill>
              <a:latin typeface="Arial"/>
              <a:cs typeface="Arial"/>
            </a:endParaRPr>
          </a:p>
          <a:p>
            <a:pPr marL="11527" defTabSz="829909">
              <a:spcBef>
                <a:spcPts val="2691"/>
              </a:spcBef>
            </a:pPr>
            <a:r>
              <a:rPr sz="2950" spc="-118" dirty="0">
                <a:solidFill>
                  <a:prstClr val="black"/>
                </a:solidFill>
                <a:latin typeface="Arial"/>
                <a:cs typeface="Arial"/>
              </a:rPr>
              <a:t>61: perubahan </a:t>
            </a:r>
            <a:r>
              <a:rPr sz="2950" spc="-417" dirty="0">
                <a:solidFill>
                  <a:prstClr val="black"/>
                </a:solidFill>
                <a:latin typeface="Arial"/>
                <a:cs typeface="Arial"/>
              </a:rPr>
              <a:t>PT </a:t>
            </a:r>
            <a:r>
              <a:rPr sz="2950" spc="-163" dirty="0">
                <a:solidFill>
                  <a:prstClr val="black"/>
                </a:solidFill>
                <a:latin typeface="Arial"/>
                <a:cs typeface="Arial"/>
              </a:rPr>
              <a:t>penyelenggara</a:t>
            </a:r>
            <a:r>
              <a:rPr sz="2950" spc="-313" dirty="0">
                <a:solidFill>
                  <a:prstClr val="black"/>
                </a:solidFill>
                <a:latin typeface="Arial"/>
                <a:cs typeface="Arial"/>
              </a:rPr>
              <a:t> </a:t>
            </a:r>
            <a:r>
              <a:rPr sz="2950" spc="-576" dirty="0">
                <a:solidFill>
                  <a:prstClr val="black"/>
                </a:solidFill>
                <a:latin typeface="Arial"/>
                <a:cs typeface="Arial"/>
              </a:rPr>
              <a:t>PJJ</a:t>
            </a:r>
            <a:endParaRPr sz="2950" dirty="0">
              <a:solidFill>
                <a:prstClr val="black"/>
              </a:solidFill>
              <a:latin typeface="Arial"/>
              <a:cs typeface="Arial"/>
            </a:endParaRPr>
          </a:p>
          <a:p>
            <a:pPr marL="11527" marR="2154307" defTabSz="829909">
              <a:lnSpc>
                <a:spcPct val="176000"/>
              </a:lnSpc>
            </a:pPr>
            <a:r>
              <a:rPr sz="2950" spc="-118" dirty="0">
                <a:solidFill>
                  <a:prstClr val="black"/>
                </a:solidFill>
                <a:latin typeface="Arial"/>
                <a:cs typeface="Arial"/>
              </a:rPr>
              <a:t>62: </a:t>
            </a:r>
            <a:r>
              <a:rPr sz="2950" spc="-136" dirty="0">
                <a:solidFill>
                  <a:prstClr val="black"/>
                </a:solidFill>
                <a:latin typeface="Arial"/>
                <a:cs typeface="Arial"/>
              </a:rPr>
              <a:t>pencabutan </a:t>
            </a:r>
            <a:r>
              <a:rPr sz="2950" spc="-18" dirty="0">
                <a:solidFill>
                  <a:prstClr val="black"/>
                </a:solidFill>
                <a:latin typeface="Arial"/>
                <a:cs typeface="Arial"/>
              </a:rPr>
              <a:t>ijin </a:t>
            </a:r>
            <a:r>
              <a:rPr sz="2950" spc="-417" dirty="0">
                <a:solidFill>
                  <a:prstClr val="black"/>
                </a:solidFill>
                <a:latin typeface="Arial"/>
                <a:cs typeface="Arial"/>
              </a:rPr>
              <a:t>PT </a:t>
            </a:r>
            <a:r>
              <a:rPr sz="2950" spc="-163" dirty="0">
                <a:solidFill>
                  <a:prstClr val="black"/>
                </a:solidFill>
                <a:latin typeface="Arial"/>
                <a:cs typeface="Arial"/>
              </a:rPr>
              <a:t>penyelenggara </a:t>
            </a:r>
            <a:r>
              <a:rPr sz="2950" spc="-576" dirty="0">
                <a:solidFill>
                  <a:prstClr val="black"/>
                </a:solidFill>
                <a:latin typeface="Arial"/>
                <a:cs typeface="Arial"/>
              </a:rPr>
              <a:t>PJJ  </a:t>
            </a:r>
            <a:r>
              <a:rPr sz="2950" spc="-118" dirty="0">
                <a:solidFill>
                  <a:prstClr val="black"/>
                </a:solidFill>
                <a:latin typeface="Arial"/>
                <a:cs typeface="Arial"/>
              </a:rPr>
              <a:t>64: </a:t>
            </a:r>
            <a:r>
              <a:rPr sz="2950" spc="-368" dirty="0">
                <a:solidFill>
                  <a:prstClr val="black"/>
                </a:solidFill>
                <a:latin typeface="Arial"/>
                <a:cs typeface="Arial"/>
              </a:rPr>
              <a:t>PTLN </a:t>
            </a:r>
            <a:r>
              <a:rPr lang="id-ID" sz="2950" spc="-368" dirty="0">
                <a:solidFill>
                  <a:prstClr val="black"/>
                </a:solidFill>
                <a:latin typeface="Arial"/>
                <a:cs typeface="Arial"/>
              </a:rPr>
              <a:t> </a:t>
            </a:r>
            <a:r>
              <a:rPr sz="2950" spc="-163" dirty="0" err="1">
                <a:solidFill>
                  <a:prstClr val="black"/>
                </a:solidFill>
                <a:latin typeface="Arial"/>
                <a:cs typeface="Arial"/>
              </a:rPr>
              <a:t>penyelenggara</a:t>
            </a:r>
            <a:r>
              <a:rPr sz="2950" spc="-371" dirty="0">
                <a:solidFill>
                  <a:prstClr val="black"/>
                </a:solidFill>
                <a:latin typeface="Arial"/>
                <a:cs typeface="Arial"/>
              </a:rPr>
              <a:t> </a:t>
            </a:r>
            <a:r>
              <a:rPr sz="2950" spc="-576" dirty="0">
                <a:solidFill>
                  <a:prstClr val="black"/>
                </a:solidFill>
                <a:latin typeface="Arial"/>
                <a:cs typeface="Arial"/>
              </a:rPr>
              <a:t>PJJ</a:t>
            </a:r>
            <a:endParaRPr sz="2950" dirty="0">
              <a:solidFill>
                <a:prstClr val="black"/>
              </a:solidFill>
              <a:latin typeface="Arial"/>
              <a:cs typeface="Arial"/>
            </a:endParaRPr>
          </a:p>
        </p:txBody>
      </p:sp>
      <p:sp>
        <p:nvSpPr>
          <p:cNvPr id="8" name="object 8"/>
          <p:cNvSpPr/>
          <p:nvPr/>
        </p:nvSpPr>
        <p:spPr>
          <a:xfrm>
            <a:off x="1298858" y="797529"/>
            <a:ext cx="788080" cy="729902"/>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9" name="object 9"/>
          <p:cNvSpPr txBox="1"/>
          <p:nvPr/>
        </p:nvSpPr>
        <p:spPr>
          <a:xfrm>
            <a:off x="10304852" y="5826192"/>
            <a:ext cx="108345" cy="147225"/>
          </a:xfrm>
          <a:prstGeom prst="rect">
            <a:avLst/>
          </a:prstGeom>
        </p:spPr>
        <p:txBody>
          <a:bodyPr vert="horz" wrap="square" lIns="0" tIns="576" rIns="0" bIns="0" rtlCol="0">
            <a:spAutoFit/>
          </a:bodyPr>
          <a:lstStyle/>
          <a:p>
            <a:pPr marL="23053" defTabSz="829909">
              <a:spcBef>
                <a:spcPts val="5"/>
              </a:spcBef>
            </a:pPr>
            <a:fld id="{81D60167-4931-47E6-BA6A-407CBD079E47}" type="slidenum">
              <a:rPr sz="953" spc="-45" dirty="0">
                <a:solidFill>
                  <a:srgbClr val="888888"/>
                </a:solidFill>
                <a:latin typeface="Arial"/>
                <a:cs typeface="Arial"/>
              </a:rPr>
              <a:pPr marL="23053" defTabSz="829909">
                <a:spcBef>
                  <a:spcPts val="5"/>
                </a:spcBef>
              </a:pPr>
              <a:t>44</a:t>
            </a:fld>
            <a:endParaRPr sz="953">
              <a:solidFill>
                <a:prstClr val="black"/>
              </a:solidFill>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3636" y="775759"/>
            <a:ext cx="6424801" cy="989470"/>
          </a:xfrm>
          <a:prstGeom prst="rect">
            <a:avLst/>
          </a:prstGeom>
        </p:spPr>
        <p:txBody>
          <a:bodyPr vert="horz" wrap="square" lIns="0" tIns="11526" rIns="0" bIns="0" rtlCol="0">
            <a:spAutoFit/>
          </a:bodyPr>
          <a:lstStyle/>
          <a:p>
            <a:pPr marL="1057558" marR="4611" indent="-716950">
              <a:spcBef>
                <a:spcPts val="91"/>
              </a:spcBef>
            </a:pPr>
            <a:r>
              <a:rPr spc="-313" dirty="0"/>
              <a:t>Bab </a:t>
            </a:r>
            <a:r>
              <a:rPr spc="-103" dirty="0"/>
              <a:t>VII </a:t>
            </a:r>
            <a:r>
              <a:rPr spc="-227" dirty="0"/>
              <a:t>Pendidikan </a:t>
            </a:r>
            <a:r>
              <a:rPr spc="-309" dirty="0"/>
              <a:t>Jarak </a:t>
            </a:r>
            <a:r>
              <a:rPr spc="-349" dirty="0"/>
              <a:t>Jauh  </a:t>
            </a:r>
            <a:r>
              <a:rPr spc="-300" dirty="0"/>
              <a:t>Pasal </a:t>
            </a:r>
            <a:r>
              <a:rPr spc="-150" dirty="0"/>
              <a:t>86-89:</a:t>
            </a:r>
            <a:r>
              <a:rPr spc="-59" dirty="0"/>
              <a:t> </a:t>
            </a:r>
            <a:r>
              <a:rPr spc="-222" dirty="0"/>
              <a:t>Penutup</a:t>
            </a:r>
          </a:p>
        </p:txBody>
      </p:sp>
      <p:sp>
        <p:nvSpPr>
          <p:cNvPr id="3" name="object 3"/>
          <p:cNvSpPr/>
          <p:nvPr/>
        </p:nvSpPr>
        <p:spPr>
          <a:xfrm>
            <a:off x="1719327" y="1967266"/>
            <a:ext cx="8755188" cy="871369"/>
          </a:xfrm>
          <a:custGeom>
            <a:avLst/>
            <a:gdLst/>
            <a:ahLst/>
            <a:cxnLst/>
            <a:rect l="l" t="t" r="r" b="b"/>
            <a:pathLst>
              <a:path w="9646920" h="960119">
                <a:moveTo>
                  <a:pt x="9494520" y="0"/>
                </a:moveTo>
                <a:lnTo>
                  <a:pt x="152400" y="0"/>
                </a:lnTo>
                <a:lnTo>
                  <a:pt x="134112" y="3048"/>
                </a:lnTo>
                <a:lnTo>
                  <a:pt x="88392" y="18287"/>
                </a:lnTo>
                <a:lnTo>
                  <a:pt x="48767" y="48767"/>
                </a:lnTo>
                <a:lnTo>
                  <a:pt x="21335" y="88391"/>
                </a:lnTo>
                <a:lnTo>
                  <a:pt x="3048" y="134112"/>
                </a:lnTo>
                <a:lnTo>
                  <a:pt x="3048" y="149351"/>
                </a:lnTo>
                <a:lnTo>
                  <a:pt x="0" y="167639"/>
                </a:lnTo>
                <a:lnTo>
                  <a:pt x="0" y="795527"/>
                </a:lnTo>
                <a:lnTo>
                  <a:pt x="3048" y="810767"/>
                </a:lnTo>
                <a:lnTo>
                  <a:pt x="3048" y="829055"/>
                </a:lnTo>
                <a:lnTo>
                  <a:pt x="21335" y="874776"/>
                </a:lnTo>
                <a:lnTo>
                  <a:pt x="30479" y="886967"/>
                </a:lnTo>
                <a:lnTo>
                  <a:pt x="39623" y="902208"/>
                </a:lnTo>
                <a:lnTo>
                  <a:pt x="51815" y="911351"/>
                </a:lnTo>
                <a:lnTo>
                  <a:pt x="60959" y="923543"/>
                </a:lnTo>
                <a:lnTo>
                  <a:pt x="76200" y="932688"/>
                </a:lnTo>
                <a:lnTo>
                  <a:pt x="88392" y="941831"/>
                </a:lnTo>
                <a:lnTo>
                  <a:pt x="118872" y="954024"/>
                </a:lnTo>
                <a:lnTo>
                  <a:pt x="134112" y="957072"/>
                </a:lnTo>
                <a:lnTo>
                  <a:pt x="152400" y="960119"/>
                </a:lnTo>
                <a:lnTo>
                  <a:pt x="9494520" y="960119"/>
                </a:lnTo>
                <a:lnTo>
                  <a:pt x="9512808" y="957072"/>
                </a:lnTo>
                <a:lnTo>
                  <a:pt x="9528048" y="954024"/>
                </a:lnTo>
                <a:lnTo>
                  <a:pt x="9558528" y="941831"/>
                </a:lnTo>
                <a:lnTo>
                  <a:pt x="9562591" y="938784"/>
                </a:lnTo>
                <a:lnTo>
                  <a:pt x="152400" y="938784"/>
                </a:lnTo>
                <a:lnTo>
                  <a:pt x="140208" y="935736"/>
                </a:lnTo>
                <a:lnTo>
                  <a:pt x="124967" y="932688"/>
                </a:lnTo>
                <a:lnTo>
                  <a:pt x="112774" y="926591"/>
                </a:lnTo>
                <a:lnTo>
                  <a:pt x="97536" y="920496"/>
                </a:lnTo>
                <a:lnTo>
                  <a:pt x="88392" y="914400"/>
                </a:lnTo>
                <a:lnTo>
                  <a:pt x="64007" y="896112"/>
                </a:lnTo>
                <a:lnTo>
                  <a:pt x="54864" y="886967"/>
                </a:lnTo>
                <a:lnTo>
                  <a:pt x="48767" y="874776"/>
                </a:lnTo>
                <a:lnTo>
                  <a:pt x="39623" y="862584"/>
                </a:lnTo>
                <a:lnTo>
                  <a:pt x="33528" y="850391"/>
                </a:lnTo>
                <a:lnTo>
                  <a:pt x="30479" y="835151"/>
                </a:lnTo>
                <a:lnTo>
                  <a:pt x="27431" y="822960"/>
                </a:lnTo>
                <a:lnTo>
                  <a:pt x="24384" y="807719"/>
                </a:lnTo>
                <a:lnTo>
                  <a:pt x="24384" y="152400"/>
                </a:lnTo>
                <a:lnTo>
                  <a:pt x="33528" y="109727"/>
                </a:lnTo>
                <a:lnTo>
                  <a:pt x="57912" y="73151"/>
                </a:lnTo>
                <a:lnTo>
                  <a:pt x="88392" y="45719"/>
                </a:lnTo>
                <a:lnTo>
                  <a:pt x="124967" y="27431"/>
                </a:lnTo>
                <a:lnTo>
                  <a:pt x="155448" y="21336"/>
                </a:lnTo>
                <a:lnTo>
                  <a:pt x="9562592" y="21336"/>
                </a:lnTo>
                <a:lnTo>
                  <a:pt x="9558528" y="18287"/>
                </a:lnTo>
                <a:lnTo>
                  <a:pt x="9528048" y="6096"/>
                </a:lnTo>
                <a:lnTo>
                  <a:pt x="9509760" y="3048"/>
                </a:lnTo>
                <a:lnTo>
                  <a:pt x="9494520" y="0"/>
                </a:lnTo>
                <a:close/>
              </a:path>
              <a:path w="9646920" h="960119">
                <a:moveTo>
                  <a:pt x="9562592" y="21336"/>
                </a:moveTo>
                <a:lnTo>
                  <a:pt x="9494520" y="21336"/>
                </a:lnTo>
                <a:lnTo>
                  <a:pt x="9506712" y="24384"/>
                </a:lnTo>
                <a:lnTo>
                  <a:pt x="9521952" y="27431"/>
                </a:lnTo>
                <a:lnTo>
                  <a:pt x="9558528" y="45719"/>
                </a:lnTo>
                <a:lnTo>
                  <a:pt x="9589008" y="73151"/>
                </a:lnTo>
                <a:lnTo>
                  <a:pt x="9613392" y="109727"/>
                </a:lnTo>
                <a:lnTo>
                  <a:pt x="9616440" y="124967"/>
                </a:lnTo>
                <a:lnTo>
                  <a:pt x="9619488" y="137160"/>
                </a:lnTo>
                <a:lnTo>
                  <a:pt x="9622536" y="152400"/>
                </a:lnTo>
                <a:lnTo>
                  <a:pt x="9622536" y="807719"/>
                </a:lnTo>
                <a:lnTo>
                  <a:pt x="9598152" y="874776"/>
                </a:lnTo>
                <a:lnTo>
                  <a:pt x="9570720" y="905255"/>
                </a:lnTo>
                <a:lnTo>
                  <a:pt x="9534144" y="926591"/>
                </a:lnTo>
                <a:lnTo>
                  <a:pt x="9521952" y="932688"/>
                </a:lnTo>
                <a:lnTo>
                  <a:pt x="9491472" y="938784"/>
                </a:lnTo>
                <a:lnTo>
                  <a:pt x="9562591" y="938784"/>
                </a:lnTo>
                <a:lnTo>
                  <a:pt x="9570720" y="932688"/>
                </a:lnTo>
                <a:lnTo>
                  <a:pt x="9585960" y="923543"/>
                </a:lnTo>
                <a:lnTo>
                  <a:pt x="9616440" y="886967"/>
                </a:lnTo>
                <a:lnTo>
                  <a:pt x="9637776" y="844296"/>
                </a:lnTo>
                <a:lnTo>
                  <a:pt x="9640824" y="826008"/>
                </a:lnTo>
                <a:lnTo>
                  <a:pt x="9643872" y="810767"/>
                </a:lnTo>
                <a:lnTo>
                  <a:pt x="9646920" y="792479"/>
                </a:lnTo>
                <a:lnTo>
                  <a:pt x="9646920" y="164591"/>
                </a:lnTo>
                <a:lnTo>
                  <a:pt x="9643872" y="149351"/>
                </a:lnTo>
                <a:lnTo>
                  <a:pt x="9640824" y="131063"/>
                </a:lnTo>
                <a:lnTo>
                  <a:pt x="9637776" y="115824"/>
                </a:lnTo>
                <a:lnTo>
                  <a:pt x="9625584" y="85343"/>
                </a:lnTo>
                <a:lnTo>
                  <a:pt x="9607296" y="60960"/>
                </a:lnTo>
                <a:lnTo>
                  <a:pt x="9582912" y="36575"/>
                </a:lnTo>
                <a:lnTo>
                  <a:pt x="9562592" y="21336"/>
                </a:lnTo>
                <a:close/>
              </a:path>
            </a:pathLst>
          </a:custGeom>
          <a:solidFill>
            <a:srgbClr val="AD4744"/>
          </a:solidFill>
        </p:spPr>
        <p:txBody>
          <a:bodyPr wrap="square" lIns="0" tIns="0" rIns="0" bIns="0" rtlCol="0"/>
          <a:lstStyle/>
          <a:p>
            <a:pPr defTabSz="829909"/>
            <a:endParaRPr sz="1634">
              <a:solidFill>
                <a:prstClr val="black"/>
              </a:solidFill>
              <a:latin typeface="Calibri"/>
            </a:endParaRPr>
          </a:p>
        </p:txBody>
      </p:sp>
      <p:sp>
        <p:nvSpPr>
          <p:cNvPr id="4" name="object 4"/>
          <p:cNvSpPr/>
          <p:nvPr/>
        </p:nvSpPr>
        <p:spPr>
          <a:xfrm>
            <a:off x="1719327" y="2882895"/>
            <a:ext cx="8755188" cy="871369"/>
          </a:xfrm>
          <a:custGeom>
            <a:avLst/>
            <a:gdLst/>
            <a:ahLst/>
            <a:cxnLst/>
            <a:rect l="l" t="t" r="r" b="b"/>
            <a:pathLst>
              <a:path w="9646920" h="960120">
                <a:moveTo>
                  <a:pt x="9494520" y="0"/>
                </a:moveTo>
                <a:lnTo>
                  <a:pt x="152400" y="0"/>
                </a:lnTo>
                <a:lnTo>
                  <a:pt x="134112" y="3048"/>
                </a:lnTo>
                <a:lnTo>
                  <a:pt x="88392" y="18287"/>
                </a:lnTo>
                <a:lnTo>
                  <a:pt x="48767" y="48767"/>
                </a:lnTo>
                <a:lnTo>
                  <a:pt x="21335" y="88391"/>
                </a:lnTo>
                <a:lnTo>
                  <a:pt x="3048" y="134112"/>
                </a:lnTo>
                <a:lnTo>
                  <a:pt x="3048" y="149351"/>
                </a:lnTo>
                <a:lnTo>
                  <a:pt x="0" y="167639"/>
                </a:lnTo>
                <a:lnTo>
                  <a:pt x="0" y="795527"/>
                </a:lnTo>
                <a:lnTo>
                  <a:pt x="3048" y="810767"/>
                </a:lnTo>
                <a:lnTo>
                  <a:pt x="3048" y="829055"/>
                </a:lnTo>
                <a:lnTo>
                  <a:pt x="21335" y="874776"/>
                </a:lnTo>
                <a:lnTo>
                  <a:pt x="30479" y="886967"/>
                </a:lnTo>
                <a:lnTo>
                  <a:pt x="39623" y="902208"/>
                </a:lnTo>
                <a:lnTo>
                  <a:pt x="51815" y="911351"/>
                </a:lnTo>
                <a:lnTo>
                  <a:pt x="60959" y="923543"/>
                </a:lnTo>
                <a:lnTo>
                  <a:pt x="76200" y="932688"/>
                </a:lnTo>
                <a:lnTo>
                  <a:pt x="88392" y="941831"/>
                </a:lnTo>
                <a:lnTo>
                  <a:pt x="118872" y="954024"/>
                </a:lnTo>
                <a:lnTo>
                  <a:pt x="134112" y="957072"/>
                </a:lnTo>
                <a:lnTo>
                  <a:pt x="152400" y="960120"/>
                </a:lnTo>
                <a:lnTo>
                  <a:pt x="9494520" y="960120"/>
                </a:lnTo>
                <a:lnTo>
                  <a:pt x="9512808" y="957072"/>
                </a:lnTo>
                <a:lnTo>
                  <a:pt x="9528048" y="954024"/>
                </a:lnTo>
                <a:lnTo>
                  <a:pt x="9558528" y="941831"/>
                </a:lnTo>
                <a:lnTo>
                  <a:pt x="9562591" y="938784"/>
                </a:lnTo>
                <a:lnTo>
                  <a:pt x="152400" y="938784"/>
                </a:lnTo>
                <a:lnTo>
                  <a:pt x="140208" y="935736"/>
                </a:lnTo>
                <a:lnTo>
                  <a:pt x="124967" y="932688"/>
                </a:lnTo>
                <a:lnTo>
                  <a:pt x="112774" y="926591"/>
                </a:lnTo>
                <a:lnTo>
                  <a:pt x="97536" y="920496"/>
                </a:lnTo>
                <a:lnTo>
                  <a:pt x="85343" y="914400"/>
                </a:lnTo>
                <a:lnTo>
                  <a:pt x="76200" y="905255"/>
                </a:lnTo>
                <a:lnTo>
                  <a:pt x="64007" y="896112"/>
                </a:lnTo>
                <a:lnTo>
                  <a:pt x="54864" y="886967"/>
                </a:lnTo>
                <a:lnTo>
                  <a:pt x="48767" y="874776"/>
                </a:lnTo>
                <a:lnTo>
                  <a:pt x="39623" y="862584"/>
                </a:lnTo>
                <a:lnTo>
                  <a:pt x="33528" y="850391"/>
                </a:lnTo>
                <a:lnTo>
                  <a:pt x="30479" y="835151"/>
                </a:lnTo>
                <a:lnTo>
                  <a:pt x="27431" y="822960"/>
                </a:lnTo>
                <a:lnTo>
                  <a:pt x="24384" y="807720"/>
                </a:lnTo>
                <a:lnTo>
                  <a:pt x="24384" y="152400"/>
                </a:lnTo>
                <a:lnTo>
                  <a:pt x="33528" y="109727"/>
                </a:lnTo>
                <a:lnTo>
                  <a:pt x="57912" y="73151"/>
                </a:lnTo>
                <a:lnTo>
                  <a:pt x="88392" y="45720"/>
                </a:lnTo>
                <a:lnTo>
                  <a:pt x="124967" y="27431"/>
                </a:lnTo>
                <a:lnTo>
                  <a:pt x="155448" y="21336"/>
                </a:lnTo>
                <a:lnTo>
                  <a:pt x="9562592" y="21336"/>
                </a:lnTo>
                <a:lnTo>
                  <a:pt x="9558528" y="18287"/>
                </a:lnTo>
                <a:lnTo>
                  <a:pt x="9528048" y="6096"/>
                </a:lnTo>
                <a:lnTo>
                  <a:pt x="9509760" y="3048"/>
                </a:lnTo>
                <a:lnTo>
                  <a:pt x="9494520" y="0"/>
                </a:lnTo>
                <a:close/>
              </a:path>
              <a:path w="9646920" h="960120">
                <a:moveTo>
                  <a:pt x="9562592" y="21336"/>
                </a:moveTo>
                <a:lnTo>
                  <a:pt x="9494520" y="21336"/>
                </a:lnTo>
                <a:lnTo>
                  <a:pt x="9506712" y="24384"/>
                </a:lnTo>
                <a:lnTo>
                  <a:pt x="9521952" y="27431"/>
                </a:lnTo>
                <a:lnTo>
                  <a:pt x="9558528" y="45720"/>
                </a:lnTo>
                <a:lnTo>
                  <a:pt x="9589008" y="73151"/>
                </a:lnTo>
                <a:lnTo>
                  <a:pt x="9613392" y="109727"/>
                </a:lnTo>
                <a:lnTo>
                  <a:pt x="9616440" y="124967"/>
                </a:lnTo>
                <a:lnTo>
                  <a:pt x="9619488" y="137160"/>
                </a:lnTo>
                <a:lnTo>
                  <a:pt x="9622536" y="152400"/>
                </a:lnTo>
                <a:lnTo>
                  <a:pt x="9622536" y="807720"/>
                </a:lnTo>
                <a:lnTo>
                  <a:pt x="9598152" y="874776"/>
                </a:lnTo>
                <a:lnTo>
                  <a:pt x="9570720" y="905255"/>
                </a:lnTo>
                <a:lnTo>
                  <a:pt x="9521952" y="932688"/>
                </a:lnTo>
                <a:lnTo>
                  <a:pt x="9491472" y="938784"/>
                </a:lnTo>
                <a:lnTo>
                  <a:pt x="9562591" y="938784"/>
                </a:lnTo>
                <a:lnTo>
                  <a:pt x="9570720" y="932688"/>
                </a:lnTo>
                <a:lnTo>
                  <a:pt x="9585960" y="923543"/>
                </a:lnTo>
                <a:lnTo>
                  <a:pt x="9598152" y="911351"/>
                </a:lnTo>
                <a:lnTo>
                  <a:pt x="9625584" y="871727"/>
                </a:lnTo>
                <a:lnTo>
                  <a:pt x="9640824" y="826008"/>
                </a:lnTo>
                <a:lnTo>
                  <a:pt x="9643872" y="810767"/>
                </a:lnTo>
                <a:lnTo>
                  <a:pt x="9646920" y="792479"/>
                </a:lnTo>
                <a:lnTo>
                  <a:pt x="9646920" y="164591"/>
                </a:lnTo>
                <a:lnTo>
                  <a:pt x="9643872" y="149351"/>
                </a:lnTo>
                <a:lnTo>
                  <a:pt x="9640824" y="131063"/>
                </a:lnTo>
                <a:lnTo>
                  <a:pt x="9637776" y="115824"/>
                </a:lnTo>
                <a:lnTo>
                  <a:pt x="9625584" y="85343"/>
                </a:lnTo>
                <a:lnTo>
                  <a:pt x="9616440" y="73151"/>
                </a:lnTo>
                <a:lnTo>
                  <a:pt x="9607296" y="57912"/>
                </a:lnTo>
                <a:lnTo>
                  <a:pt x="9595104" y="48767"/>
                </a:lnTo>
                <a:lnTo>
                  <a:pt x="9582912" y="36575"/>
                </a:lnTo>
                <a:lnTo>
                  <a:pt x="9562592" y="21336"/>
                </a:lnTo>
                <a:close/>
              </a:path>
            </a:pathLst>
          </a:custGeom>
          <a:solidFill>
            <a:srgbClr val="AD4744"/>
          </a:solidFill>
        </p:spPr>
        <p:txBody>
          <a:bodyPr wrap="square" lIns="0" tIns="0" rIns="0" bIns="0" rtlCol="0"/>
          <a:lstStyle/>
          <a:p>
            <a:pPr defTabSz="829909"/>
            <a:endParaRPr sz="1634">
              <a:solidFill>
                <a:prstClr val="black"/>
              </a:solidFill>
              <a:latin typeface="Calibri"/>
            </a:endParaRPr>
          </a:p>
        </p:txBody>
      </p:sp>
      <p:sp>
        <p:nvSpPr>
          <p:cNvPr id="5" name="object 5"/>
          <p:cNvSpPr/>
          <p:nvPr/>
        </p:nvSpPr>
        <p:spPr>
          <a:xfrm>
            <a:off x="1719327" y="3798524"/>
            <a:ext cx="8755188" cy="871369"/>
          </a:xfrm>
          <a:custGeom>
            <a:avLst/>
            <a:gdLst/>
            <a:ahLst/>
            <a:cxnLst/>
            <a:rect l="l" t="t" r="r" b="b"/>
            <a:pathLst>
              <a:path w="9646920" h="960120">
                <a:moveTo>
                  <a:pt x="9494520" y="0"/>
                </a:moveTo>
                <a:lnTo>
                  <a:pt x="152400" y="0"/>
                </a:lnTo>
                <a:lnTo>
                  <a:pt x="134112" y="3048"/>
                </a:lnTo>
                <a:lnTo>
                  <a:pt x="88392" y="18287"/>
                </a:lnTo>
                <a:lnTo>
                  <a:pt x="48767" y="48767"/>
                </a:lnTo>
                <a:lnTo>
                  <a:pt x="21335" y="88391"/>
                </a:lnTo>
                <a:lnTo>
                  <a:pt x="3048" y="134112"/>
                </a:lnTo>
                <a:lnTo>
                  <a:pt x="3048" y="149351"/>
                </a:lnTo>
                <a:lnTo>
                  <a:pt x="0" y="167639"/>
                </a:lnTo>
                <a:lnTo>
                  <a:pt x="0" y="795527"/>
                </a:lnTo>
                <a:lnTo>
                  <a:pt x="3048" y="810768"/>
                </a:lnTo>
                <a:lnTo>
                  <a:pt x="3048" y="829056"/>
                </a:lnTo>
                <a:lnTo>
                  <a:pt x="21335" y="874776"/>
                </a:lnTo>
                <a:lnTo>
                  <a:pt x="39623" y="899160"/>
                </a:lnTo>
                <a:lnTo>
                  <a:pt x="51815" y="911351"/>
                </a:lnTo>
                <a:lnTo>
                  <a:pt x="60959" y="923544"/>
                </a:lnTo>
                <a:lnTo>
                  <a:pt x="76200" y="932688"/>
                </a:lnTo>
                <a:lnTo>
                  <a:pt x="88392" y="941832"/>
                </a:lnTo>
                <a:lnTo>
                  <a:pt x="118872" y="954024"/>
                </a:lnTo>
                <a:lnTo>
                  <a:pt x="134112" y="957071"/>
                </a:lnTo>
                <a:lnTo>
                  <a:pt x="152400" y="960119"/>
                </a:lnTo>
                <a:lnTo>
                  <a:pt x="9494520" y="960119"/>
                </a:lnTo>
                <a:lnTo>
                  <a:pt x="9512808" y="957071"/>
                </a:lnTo>
                <a:lnTo>
                  <a:pt x="9528048" y="954024"/>
                </a:lnTo>
                <a:lnTo>
                  <a:pt x="9558528" y="941832"/>
                </a:lnTo>
                <a:lnTo>
                  <a:pt x="9562592" y="938783"/>
                </a:lnTo>
                <a:lnTo>
                  <a:pt x="152400" y="938783"/>
                </a:lnTo>
                <a:lnTo>
                  <a:pt x="140208" y="935736"/>
                </a:lnTo>
                <a:lnTo>
                  <a:pt x="124967" y="932688"/>
                </a:lnTo>
                <a:lnTo>
                  <a:pt x="112774" y="926592"/>
                </a:lnTo>
                <a:lnTo>
                  <a:pt x="97536" y="920495"/>
                </a:lnTo>
                <a:lnTo>
                  <a:pt x="88392" y="914400"/>
                </a:lnTo>
                <a:lnTo>
                  <a:pt x="64007" y="896112"/>
                </a:lnTo>
                <a:lnTo>
                  <a:pt x="54864" y="886968"/>
                </a:lnTo>
                <a:lnTo>
                  <a:pt x="48767" y="874776"/>
                </a:lnTo>
                <a:lnTo>
                  <a:pt x="39623" y="862583"/>
                </a:lnTo>
                <a:lnTo>
                  <a:pt x="33528" y="850392"/>
                </a:lnTo>
                <a:lnTo>
                  <a:pt x="30479" y="835151"/>
                </a:lnTo>
                <a:lnTo>
                  <a:pt x="27431" y="822960"/>
                </a:lnTo>
                <a:lnTo>
                  <a:pt x="24384" y="807719"/>
                </a:lnTo>
                <a:lnTo>
                  <a:pt x="24384" y="152400"/>
                </a:lnTo>
                <a:lnTo>
                  <a:pt x="33528" y="109727"/>
                </a:lnTo>
                <a:lnTo>
                  <a:pt x="57912" y="73151"/>
                </a:lnTo>
                <a:lnTo>
                  <a:pt x="100584" y="36575"/>
                </a:lnTo>
                <a:lnTo>
                  <a:pt x="112774" y="33527"/>
                </a:lnTo>
                <a:lnTo>
                  <a:pt x="124967" y="27432"/>
                </a:lnTo>
                <a:lnTo>
                  <a:pt x="155448" y="21336"/>
                </a:lnTo>
                <a:lnTo>
                  <a:pt x="9562592" y="21336"/>
                </a:lnTo>
                <a:lnTo>
                  <a:pt x="9558528" y="18287"/>
                </a:lnTo>
                <a:lnTo>
                  <a:pt x="9528048" y="6096"/>
                </a:lnTo>
                <a:lnTo>
                  <a:pt x="9509760" y="3048"/>
                </a:lnTo>
                <a:lnTo>
                  <a:pt x="9494520" y="0"/>
                </a:lnTo>
                <a:close/>
              </a:path>
              <a:path w="9646920" h="960120">
                <a:moveTo>
                  <a:pt x="9562592" y="21336"/>
                </a:moveTo>
                <a:lnTo>
                  <a:pt x="9494520" y="21336"/>
                </a:lnTo>
                <a:lnTo>
                  <a:pt x="9506712" y="24384"/>
                </a:lnTo>
                <a:lnTo>
                  <a:pt x="9521952" y="27432"/>
                </a:lnTo>
                <a:lnTo>
                  <a:pt x="9558528" y="45720"/>
                </a:lnTo>
                <a:lnTo>
                  <a:pt x="9589008" y="73151"/>
                </a:lnTo>
                <a:lnTo>
                  <a:pt x="9613392" y="109727"/>
                </a:lnTo>
                <a:lnTo>
                  <a:pt x="9616440" y="124968"/>
                </a:lnTo>
                <a:lnTo>
                  <a:pt x="9619488" y="137160"/>
                </a:lnTo>
                <a:lnTo>
                  <a:pt x="9622536" y="152400"/>
                </a:lnTo>
                <a:lnTo>
                  <a:pt x="9622536" y="807719"/>
                </a:lnTo>
                <a:lnTo>
                  <a:pt x="9598152" y="874776"/>
                </a:lnTo>
                <a:lnTo>
                  <a:pt x="9570720" y="905256"/>
                </a:lnTo>
                <a:lnTo>
                  <a:pt x="9521952" y="932688"/>
                </a:lnTo>
                <a:lnTo>
                  <a:pt x="9491472" y="938783"/>
                </a:lnTo>
                <a:lnTo>
                  <a:pt x="9562592" y="938783"/>
                </a:lnTo>
                <a:lnTo>
                  <a:pt x="9570720" y="932688"/>
                </a:lnTo>
                <a:lnTo>
                  <a:pt x="9585960" y="923544"/>
                </a:lnTo>
                <a:lnTo>
                  <a:pt x="9598152" y="911351"/>
                </a:lnTo>
                <a:lnTo>
                  <a:pt x="9625584" y="871727"/>
                </a:lnTo>
                <a:lnTo>
                  <a:pt x="9640824" y="826007"/>
                </a:lnTo>
                <a:lnTo>
                  <a:pt x="9643872" y="810768"/>
                </a:lnTo>
                <a:lnTo>
                  <a:pt x="9646920" y="792480"/>
                </a:lnTo>
                <a:lnTo>
                  <a:pt x="9646920" y="164592"/>
                </a:lnTo>
                <a:lnTo>
                  <a:pt x="9643872" y="149351"/>
                </a:lnTo>
                <a:lnTo>
                  <a:pt x="9640824" y="131063"/>
                </a:lnTo>
                <a:lnTo>
                  <a:pt x="9637776" y="115824"/>
                </a:lnTo>
                <a:lnTo>
                  <a:pt x="9625584" y="85343"/>
                </a:lnTo>
                <a:lnTo>
                  <a:pt x="9616440" y="73151"/>
                </a:lnTo>
                <a:lnTo>
                  <a:pt x="9607296" y="57912"/>
                </a:lnTo>
                <a:lnTo>
                  <a:pt x="9595104" y="48767"/>
                </a:lnTo>
                <a:lnTo>
                  <a:pt x="9582912" y="36575"/>
                </a:lnTo>
                <a:lnTo>
                  <a:pt x="9562592" y="21336"/>
                </a:lnTo>
                <a:close/>
              </a:path>
            </a:pathLst>
          </a:custGeom>
          <a:solidFill>
            <a:srgbClr val="AD4744"/>
          </a:solidFill>
        </p:spPr>
        <p:txBody>
          <a:bodyPr wrap="square" lIns="0" tIns="0" rIns="0" bIns="0" rtlCol="0"/>
          <a:lstStyle/>
          <a:p>
            <a:pPr defTabSz="829909"/>
            <a:endParaRPr sz="1634">
              <a:solidFill>
                <a:prstClr val="black"/>
              </a:solidFill>
              <a:latin typeface="Calibri"/>
            </a:endParaRPr>
          </a:p>
        </p:txBody>
      </p:sp>
      <p:sp>
        <p:nvSpPr>
          <p:cNvPr id="6" name="object 6"/>
          <p:cNvSpPr/>
          <p:nvPr/>
        </p:nvSpPr>
        <p:spPr>
          <a:xfrm>
            <a:off x="1719327" y="4714155"/>
            <a:ext cx="8755188" cy="871369"/>
          </a:xfrm>
          <a:custGeom>
            <a:avLst/>
            <a:gdLst/>
            <a:ahLst/>
            <a:cxnLst/>
            <a:rect l="l" t="t" r="r" b="b"/>
            <a:pathLst>
              <a:path w="9646920" h="960120">
                <a:moveTo>
                  <a:pt x="9494520" y="0"/>
                </a:moveTo>
                <a:lnTo>
                  <a:pt x="152400" y="0"/>
                </a:lnTo>
                <a:lnTo>
                  <a:pt x="134112" y="3048"/>
                </a:lnTo>
                <a:lnTo>
                  <a:pt x="88392" y="18287"/>
                </a:lnTo>
                <a:lnTo>
                  <a:pt x="48767" y="48768"/>
                </a:lnTo>
                <a:lnTo>
                  <a:pt x="21335" y="88392"/>
                </a:lnTo>
                <a:lnTo>
                  <a:pt x="3048" y="134112"/>
                </a:lnTo>
                <a:lnTo>
                  <a:pt x="3048" y="149351"/>
                </a:lnTo>
                <a:lnTo>
                  <a:pt x="0" y="167639"/>
                </a:lnTo>
                <a:lnTo>
                  <a:pt x="0" y="792480"/>
                </a:lnTo>
                <a:lnTo>
                  <a:pt x="3048" y="810768"/>
                </a:lnTo>
                <a:lnTo>
                  <a:pt x="3048" y="829056"/>
                </a:lnTo>
                <a:lnTo>
                  <a:pt x="21335" y="874776"/>
                </a:lnTo>
                <a:lnTo>
                  <a:pt x="39623" y="899160"/>
                </a:lnTo>
                <a:lnTo>
                  <a:pt x="51815" y="911352"/>
                </a:lnTo>
                <a:lnTo>
                  <a:pt x="60959" y="923544"/>
                </a:lnTo>
                <a:lnTo>
                  <a:pt x="76200" y="932688"/>
                </a:lnTo>
                <a:lnTo>
                  <a:pt x="88392" y="941832"/>
                </a:lnTo>
                <a:lnTo>
                  <a:pt x="118872" y="954024"/>
                </a:lnTo>
                <a:lnTo>
                  <a:pt x="134112" y="957072"/>
                </a:lnTo>
                <a:lnTo>
                  <a:pt x="152400" y="960119"/>
                </a:lnTo>
                <a:lnTo>
                  <a:pt x="9494520" y="960119"/>
                </a:lnTo>
                <a:lnTo>
                  <a:pt x="9512808" y="957072"/>
                </a:lnTo>
                <a:lnTo>
                  <a:pt x="9528048" y="954024"/>
                </a:lnTo>
                <a:lnTo>
                  <a:pt x="9558528" y="941832"/>
                </a:lnTo>
                <a:lnTo>
                  <a:pt x="9562592" y="938784"/>
                </a:lnTo>
                <a:lnTo>
                  <a:pt x="152400" y="938784"/>
                </a:lnTo>
                <a:lnTo>
                  <a:pt x="140208" y="935736"/>
                </a:lnTo>
                <a:lnTo>
                  <a:pt x="124967" y="932688"/>
                </a:lnTo>
                <a:lnTo>
                  <a:pt x="112774" y="926591"/>
                </a:lnTo>
                <a:lnTo>
                  <a:pt x="97536" y="920496"/>
                </a:lnTo>
                <a:lnTo>
                  <a:pt x="85343" y="914400"/>
                </a:lnTo>
                <a:lnTo>
                  <a:pt x="76200" y="905256"/>
                </a:lnTo>
                <a:lnTo>
                  <a:pt x="64007" y="896112"/>
                </a:lnTo>
                <a:lnTo>
                  <a:pt x="54864" y="886968"/>
                </a:lnTo>
                <a:lnTo>
                  <a:pt x="48767" y="874776"/>
                </a:lnTo>
                <a:lnTo>
                  <a:pt x="39623" y="862584"/>
                </a:lnTo>
                <a:lnTo>
                  <a:pt x="33528" y="850391"/>
                </a:lnTo>
                <a:lnTo>
                  <a:pt x="30479" y="835152"/>
                </a:lnTo>
                <a:lnTo>
                  <a:pt x="27431" y="822960"/>
                </a:lnTo>
                <a:lnTo>
                  <a:pt x="24384" y="807719"/>
                </a:lnTo>
                <a:lnTo>
                  <a:pt x="24384" y="152400"/>
                </a:lnTo>
                <a:lnTo>
                  <a:pt x="33528" y="109727"/>
                </a:lnTo>
                <a:lnTo>
                  <a:pt x="57912" y="73151"/>
                </a:lnTo>
                <a:lnTo>
                  <a:pt x="100584" y="36575"/>
                </a:lnTo>
                <a:lnTo>
                  <a:pt x="112774" y="33527"/>
                </a:lnTo>
                <a:lnTo>
                  <a:pt x="124967" y="27431"/>
                </a:lnTo>
                <a:lnTo>
                  <a:pt x="155448" y="21336"/>
                </a:lnTo>
                <a:lnTo>
                  <a:pt x="9562592" y="21336"/>
                </a:lnTo>
                <a:lnTo>
                  <a:pt x="9558528" y="18287"/>
                </a:lnTo>
                <a:lnTo>
                  <a:pt x="9528048" y="6095"/>
                </a:lnTo>
                <a:lnTo>
                  <a:pt x="9509760" y="3048"/>
                </a:lnTo>
                <a:lnTo>
                  <a:pt x="9494520" y="0"/>
                </a:lnTo>
                <a:close/>
              </a:path>
              <a:path w="9646920" h="960120">
                <a:moveTo>
                  <a:pt x="9562592" y="21336"/>
                </a:moveTo>
                <a:lnTo>
                  <a:pt x="9494520" y="21336"/>
                </a:lnTo>
                <a:lnTo>
                  <a:pt x="9506712" y="24383"/>
                </a:lnTo>
                <a:lnTo>
                  <a:pt x="9521952" y="27431"/>
                </a:lnTo>
                <a:lnTo>
                  <a:pt x="9558528" y="45719"/>
                </a:lnTo>
                <a:lnTo>
                  <a:pt x="9589008" y="73151"/>
                </a:lnTo>
                <a:lnTo>
                  <a:pt x="9613392" y="109727"/>
                </a:lnTo>
                <a:lnTo>
                  <a:pt x="9616440" y="124968"/>
                </a:lnTo>
                <a:lnTo>
                  <a:pt x="9619488" y="137160"/>
                </a:lnTo>
                <a:lnTo>
                  <a:pt x="9622536" y="152400"/>
                </a:lnTo>
                <a:lnTo>
                  <a:pt x="9622536" y="807719"/>
                </a:lnTo>
                <a:lnTo>
                  <a:pt x="9598152" y="874776"/>
                </a:lnTo>
                <a:lnTo>
                  <a:pt x="9570720" y="905256"/>
                </a:lnTo>
                <a:lnTo>
                  <a:pt x="9521952" y="932688"/>
                </a:lnTo>
                <a:lnTo>
                  <a:pt x="9491472" y="938784"/>
                </a:lnTo>
                <a:lnTo>
                  <a:pt x="9562592" y="938784"/>
                </a:lnTo>
                <a:lnTo>
                  <a:pt x="9570720" y="932688"/>
                </a:lnTo>
                <a:lnTo>
                  <a:pt x="9585960" y="923544"/>
                </a:lnTo>
                <a:lnTo>
                  <a:pt x="9598152" y="911352"/>
                </a:lnTo>
                <a:lnTo>
                  <a:pt x="9625584" y="871728"/>
                </a:lnTo>
                <a:lnTo>
                  <a:pt x="9643872" y="810768"/>
                </a:lnTo>
                <a:lnTo>
                  <a:pt x="9646920" y="792480"/>
                </a:lnTo>
                <a:lnTo>
                  <a:pt x="9646920" y="164592"/>
                </a:lnTo>
                <a:lnTo>
                  <a:pt x="9643872" y="149351"/>
                </a:lnTo>
                <a:lnTo>
                  <a:pt x="9640824" y="131063"/>
                </a:lnTo>
                <a:lnTo>
                  <a:pt x="9637776" y="115824"/>
                </a:lnTo>
                <a:lnTo>
                  <a:pt x="9625584" y="85343"/>
                </a:lnTo>
                <a:lnTo>
                  <a:pt x="9616440" y="73151"/>
                </a:lnTo>
                <a:lnTo>
                  <a:pt x="9607296" y="57912"/>
                </a:lnTo>
                <a:lnTo>
                  <a:pt x="9595104" y="48768"/>
                </a:lnTo>
                <a:lnTo>
                  <a:pt x="9582912" y="36575"/>
                </a:lnTo>
                <a:lnTo>
                  <a:pt x="9562592" y="21336"/>
                </a:lnTo>
                <a:close/>
              </a:path>
            </a:pathLst>
          </a:custGeom>
          <a:solidFill>
            <a:srgbClr val="AD4744"/>
          </a:solidFill>
        </p:spPr>
        <p:txBody>
          <a:bodyPr wrap="square" lIns="0" tIns="0" rIns="0" bIns="0" rtlCol="0"/>
          <a:lstStyle/>
          <a:p>
            <a:pPr defTabSz="829909"/>
            <a:endParaRPr sz="1634">
              <a:solidFill>
                <a:prstClr val="black"/>
              </a:solidFill>
              <a:latin typeface="Calibri"/>
            </a:endParaRPr>
          </a:p>
        </p:txBody>
      </p:sp>
      <p:sp>
        <p:nvSpPr>
          <p:cNvPr id="7" name="object 7"/>
          <p:cNvSpPr txBox="1"/>
          <p:nvPr/>
        </p:nvSpPr>
        <p:spPr>
          <a:xfrm>
            <a:off x="1843348" y="2196404"/>
            <a:ext cx="8207701" cy="3339946"/>
          </a:xfrm>
          <a:prstGeom prst="rect">
            <a:avLst/>
          </a:prstGeom>
        </p:spPr>
        <p:txBody>
          <a:bodyPr vert="horz" wrap="square" lIns="0" tIns="14408" rIns="0" bIns="0" rtlCol="0">
            <a:spAutoFit/>
          </a:bodyPr>
          <a:lstStyle/>
          <a:p>
            <a:pPr marL="11527" defTabSz="829909">
              <a:spcBef>
                <a:spcPts val="113"/>
              </a:spcBef>
            </a:pPr>
            <a:r>
              <a:rPr sz="2133" spc="-73" dirty="0">
                <a:solidFill>
                  <a:prstClr val="black"/>
                </a:solidFill>
                <a:latin typeface="Arial"/>
                <a:cs typeface="Arial"/>
              </a:rPr>
              <a:t>86: </a:t>
            </a:r>
            <a:r>
              <a:rPr sz="2133" spc="-150" dirty="0">
                <a:solidFill>
                  <a:prstClr val="black"/>
                </a:solidFill>
                <a:latin typeface="Arial"/>
                <a:cs typeface="Arial"/>
              </a:rPr>
              <a:t>masa </a:t>
            </a:r>
            <a:r>
              <a:rPr sz="2133" spc="-103" dirty="0">
                <a:solidFill>
                  <a:prstClr val="black"/>
                </a:solidFill>
                <a:latin typeface="Arial"/>
                <a:cs typeface="Arial"/>
              </a:rPr>
              <a:t>penyesuaian </a:t>
            </a:r>
            <a:r>
              <a:rPr sz="2133" spc="-95" dirty="0">
                <a:solidFill>
                  <a:prstClr val="black"/>
                </a:solidFill>
                <a:latin typeface="Arial"/>
                <a:cs typeface="Arial"/>
              </a:rPr>
              <a:t>2 </a:t>
            </a:r>
            <a:r>
              <a:rPr sz="2133" spc="-59" dirty="0">
                <a:solidFill>
                  <a:prstClr val="black"/>
                </a:solidFill>
                <a:latin typeface="Arial"/>
                <a:cs typeface="Arial"/>
              </a:rPr>
              <a:t>tahun, </a:t>
            </a:r>
            <a:r>
              <a:rPr sz="2133" spc="-204" dirty="0">
                <a:solidFill>
                  <a:prstClr val="black"/>
                </a:solidFill>
                <a:latin typeface="Arial"/>
                <a:cs typeface="Arial"/>
              </a:rPr>
              <a:t>UT </a:t>
            </a:r>
            <a:r>
              <a:rPr sz="2133" spc="-36" dirty="0">
                <a:solidFill>
                  <a:prstClr val="black"/>
                </a:solidFill>
                <a:latin typeface="Arial"/>
                <a:cs typeface="Arial"/>
              </a:rPr>
              <a:t>diatur </a:t>
            </a:r>
            <a:r>
              <a:rPr sz="2133" spc="-86" dirty="0">
                <a:solidFill>
                  <a:prstClr val="black"/>
                </a:solidFill>
                <a:latin typeface="Arial"/>
                <a:cs typeface="Arial"/>
              </a:rPr>
              <a:t>dalam </a:t>
            </a:r>
            <a:r>
              <a:rPr sz="2133" spc="-77" dirty="0">
                <a:solidFill>
                  <a:prstClr val="black"/>
                </a:solidFill>
                <a:latin typeface="Arial"/>
                <a:cs typeface="Arial"/>
              </a:rPr>
              <a:t>ketentuan</a:t>
            </a:r>
            <a:r>
              <a:rPr sz="2133" spc="-236" dirty="0">
                <a:solidFill>
                  <a:prstClr val="black"/>
                </a:solidFill>
                <a:latin typeface="Arial"/>
                <a:cs typeface="Arial"/>
              </a:rPr>
              <a:t> </a:t>
            </a:r>
            <a:r>
              <a:rPr sz="2133" spc="-54" dirty="0">
                <a:solidFill>
                  <a:prstClr val="black"/>
                </a:solidFill>
                <a:latin typeface="Arial"/>
                <a:cs typeface="Arial"/>
              </a:rPr>
              <a:t>tersendiri</a:t>
            </a:r>
            <a:endParaRPr sz="2133">
              <a:solidFill>
                <a:prstClr val="black"/>
              </a:solidFill>
              <a:latin typeface="Arial"/>
              <a:cs typeface="Arial"/>
            </a:endParaRPr>
          </a:p>
          <a:p>
            <a:pPr defTabSz="829909"/>
            <a:endParaRPr sz="2360">
              <a:solidFill>
                <a:prstClr val="black"/>
              </a:solidFill>
              <a:latin typeface="Times New Roman"/>
              <a:cs typeface="Times New Roman"/>
            </a:endParaRPr>
          </a:p>
          <a:p>
            <a:pPr marL="11527" defTabSz="829909">
              <a:spcBef>
                <a:spcPts val="1938"/>
              </a:spcBef>
            </a:pPr>
            <a:r>
              <a:rPr sz="2133" spc="-73" dirty="0">
                <a:solidFill>
                  <a:prstClr val="black"/>
                </a:solidFill>
                <a:latin typeface="Arial"/>
                <a:cs typeface="Arial"/>
              </a:rPr>
              <a:t>87: </a:t>
            </a:r>
            <a:r>
              <a:rPr sz="2133" spc="-132" dirty="0">
                <a:solidFill>
                  <a:prstClr val="black"/>
                </a:solidFill>
                <a:latin typeface="Arial"/>
                <a:cs typeface="Arial"/>
              </a:rPr>
              <a:t>sanksi </a:t>
            </a:r>
            <a:r>
              <a:rPr sz="2133" spc="-45" dirty="0">
                <a:solidFill>
                  <a:prstClr val="black"/>
                </a:solidFill>
                <a:latin typeface="Arial"/>
                <a:cs typeface="Arial"/>
              </a:rPr>
              <a:t>administratif </a:t>
            </a:r>
            <a:r>
              <a:rPr sz="2133" spc="-59" dirty="0">
                <a:solidFill>
                  <a:prstClr val="black"/>
                </a:solidFill>
                <a:latin typeface="Arial"/>
                <a:cs typeface="Arial"/>
              </a:rPr>
              <a:t>tetap </a:t>
            </a:r>
            <a:r>
              <a:rPr sz="2133" spc="-64" dirty="0">
                <a:solidFill>
                  <a:prstClr val="black"/>
                </a:solidFill>
                <a:latin typeface="Arial"/>
                <a:cs typeface="Arial"/>
              </a:rPr>
              <a:t>berlaku, </a:t>
            </a:r>
            <a:r>
              <a:rPr sz="2133" spc="-77" dirty="0">
                <a:solidFill>
                  <a:prstClr val="black"/>
                </a:solidFill>
                <a:latin typeface="Arial"/>
                <a:cs typeface="Arial"/>
              </a:rPr>
              <a:t>prosedur</a:t>
            </a:r>
            <a:r>
              <a:rPr sz="2133" spc="-340" dirty="0">
                <a:solidFill>
                  <a:prstClr val="black"/>
                </a:solidFill>
                <a:latin typeface="Arial"/>
                <a:cs typeface="Arial"/>
              </a:rPr>
              <a:t> </a:t>
            </a:r>
            <a:r>
              <a:rPr sz="2133" spc="-77" dirty="0">
                <a:solidFill>
                  <a:prstClr val="black"/>
                </a:solidFill>
                <a:latin typeface="Arial"/>
                <a:cs typeface="Arial"/>
              </a:rPr>
              <a:t>keberatan/banding</a:t>
            </a:r>
            <a:endParaRPr sz="2133">
              <a:solidFill>
                <a:prstClr val="black"/>
              </a:solidFill>
              <a:latin typeface="Arial"/>
              <a:cs typeface="Arial"/>
            </a:endParaRPr>
          </a:p>
          <a:p>
            <a:pPr defTabSz="829909">
              <a:spcBef>
                <a:spcPts val="18"/>
              </a:spcBef>
            </a:pPr>
            <a:endParaRPr sz="3222">
              <a:solidFill>
                <a:prstClr val="black"/>
              </a:solidFill>
              <a:latin typeface="Times New Roman"/>
              <a:cs typeface="Times New Roman"/>
            </a:endParaRPr>
          </a:p>
          <a:p>
            <a:pPr marL="11527" marR="405734" defTabSz="829909">
              <a:lnSpc>
                <a:spcPts val="2351"/>
              </a:lnSpc>
              <a:spcBef>
                <a:spcPts val="5"/>
              </a:spcBef>
            </a:pPr>
            <a:r>
              <a:rPr sz="2133" spc="-73" dirty="0">
                <a:solidFill>
                  <a:prstClr val="black"/>
                </a:solidFill>
                <a:latin typeface="Arial"/>
                <a:cs typeface="Arial"/>
              </a:rPr>
              <a:t>88:</a:t>
            </a:r>
            <a:r>
              <a:rPr sz="2133" spc="-100" dirty="0">
                <a:solidFill>
                  <a:prstClr val="black"/>
                </a:solidFill>
                <a:latin typeface="Arial"/>
                <a:cs typeface="Arial"/>
              </a:rPr>
              <a:t> </a:t>
            </a:r>
            <a:r>
              <a:rPr sz="2133" spc="-95" dirty="0">
                <a:solidFill>
                  <a:prstClr val="black"/>
                </a:solidFill>
                <a:latin typeface="Arial"/>
                <a:cs typeface="Arial"/>
              </a:rPr>
              <a:t>pengajuan</a:t>
            </a:r>
            <a:r>
              <a:rPr sz="2133" spc="-127" dirty="0">
                <a:solidFill>
                  <a:prstClr val="black"/>
                </a:solidFill>
                <a:latin typeface="Arial"/>
                <a:cs typeface="Arial"/>
              </a:rPr>
              <a:t> </a:t>
            </a:r>
            <a:r>
              <a:rPr sz="2133" spc="-41" dirty="0">
                <a:solidFill>
                  <a:prstClr val="black"/>
                </a:solidFill>
                <a:latin typeface="Arial"/>
                <a:cs typeface="Arial"/>
              </a:rPr>
              <a:t>prodi</a:t>
            </a:r>
            <a:r>
              <a:rPr sz="2133" spc="-118" dirty="0">
                <a:solidFill>
                  <a:prstClr val="black"/>
                </a:solidFill>
                <a:latin typeface="Arial"/>
                <a:cs typeface="Arial"/>
              </a:rPr>
              <a:t> </a:t>
            </a:r>
            <a:r>
              <a:rPr sz="2133" spc="-91" dirty="0">
                <a:solidFill>
                  <a:prstClr val="black"/>
                </a:solidFill>
                <a:latin typeface="Arial"/>
                <a:cs typeface="Arial"/>
              </a:rPr>
              <a:t>sebelum</a:t>
            </a:r>
            <a:r>
              <a:rPr sz="2133" spc="-132" dirty="0">
                <a:solidFill>
                  <a:prstClr val="black"/>
                </a:solidFill>
                <a:latin typeface="Arial"/>
                <a:cs typeface="Arial"/>
              </a:rPr>
              <a:t> </a:t>
            </a:r>
            <a:r>
              <a:rPr sz="2133" spc="-45" dirty="0">
                <a:solidFill>
                  <a:prstClr val="black"/>
                </a:solidFill>
                <a:latin typeface="Arial"/>
                <a:cs typeface="Arial"/>
              </a:rPr>
              <a:t>terbitnya</a:t>
            </a:r>
            <a:r>
              <a:rPr sz="2133" spc="-136" dirty="0">
                <a:solidFill>
                  <a:prstClr val="black"/>
                </a:solidFill>
                <a:latin typeface="Arial"/>
                <a:cs typeface="Arial"/>
              </a:rPr>
              <a:t> </a:t>
            </a:r>
            <a:r>
              <a:rPr sz="2133" spc="-64" dirty="0">
                <a:solidFill>
                  <a:prstClr val="black"/>
                </a:solidFill>
                <a:latin typeface="Arial"/>
                <a:cs typeface="Arial"/>
              </a:rPr>
              <a:t>permen</a:t>
            </a:r>
            <a:r>
              <a:rPr sz="2133" spc="-127" dirty="0">
                <a:solidFill>
                  <a:prstClr val="black"/>
                </a:solidFill>
                <a:latin typeface="Arial"/>
                <a:cs typeface="Arial"/>
              </a:rPr>
              <a:t> </a:t>
            </a:r>
            <a:r>
              <a:rPr sz="2133" spc="-14" dirty="0">
                <a:solidFill>
                  <a:prstClr val="black"/>
                </a:solidFill>
                <a:latin typeface="Arial"/>
                <a:cs typeface="Arial"/>
              </a:rPr>
              <a:t>ini</a:t>
            </a:r>
            <a:r>
              <a:rPr sz="2133" spc="-100" dirty="0">
                <a:solidFill>
                  <a:prstClr val="black"/>
                </a:solidFill>
                <a:latin typeface="Arial"/>
                <a:cs typeface="Arial"/>
              </a:rPr>
              <a:t> </a:t>
            </a:r>
            <a:r>
              <a:rPr sz="2133" spc="-59" dirty="0">
                <a:solidFill>
                  <a:prstClr val="black"/>
                </a:solidFill>
                <a:latin typeface="Arial"/>
                <a:cs typeface="Arial"/>
              </a:rPr>
              <a:t>tetap</a:t>
            </a:r>
            <a:r>
              <a:rPr sz="2133" spc="-103" dirty="0">
                <a:solidFill>
                  <a:prstClr val="black"/>
                </a:solidFill>
                <a:latin typeface="Arial"/>
                <a:cs typeface="Arial"/>
              </a:rPr>
              <a:t> </a:t>
            </a:r>
            <a:r>
              <a:rPr sz="2133" spc="-109" dirty="0">
                <a:solidFill>
                  <a:prstClr val="black"/>
                </a:solidFill>
                <a:latin typeface="Arial"/>
                <a:cs typeface="Arial"/>
              </a:rPr>
              <a:t>menggunakan  </a:t>
            </a:r>
            <a:r>
              <a:rPr sz="2133" spc="-82" dirty="0">
                <a:solidFill>
                  <a:prstClr val="black"/>
                </a:solidFill>
                <a:latin typeface="Arial"/>
                <a:cs typeface="Arial"/>
              </a:rPr>
              <a:t>Permendikbud</a:t>
            </a:r>
            <a:r>
              <a:rPr sz="2133" spc="-163" dirty="0">
                <a:solidFill>
                  <a:prstClr val="black"/>
                </a:solidFill>
                <a:latin typeface="Arial"/>
                <a:cs typeface="Arial"/>
              </a:rPr>
              <a:t> </a:t>
            </a:r>
            <a:r>
              <a:rPr sz="2133" spc="-73" dirty="0">
                <a:solidFill>
                  <a:prstClr val="black"/>
                </a:solidFill>
                <a:latin typeface="Arial"/>
                <a:cs typeface="Arial"/>
              </a:rPr>
              <a:t>109/2013</a:t>
            </a:r>
            <a:endParaRPr sz="2133">
              <a:solidFill>
                <a:prstClr val="black"/>
              </a:solidFill>
              <a:latin typeface="Arial"/>
              <a:cs typeface="Arial"/>
            </a:endParaRPr>
          </a:p>
          <a:p>
            <a:pPr defTabSz="829909"/>
            <a:endParaRPr sz="2178">
              <a:solidFill>
                <a:prstClr val="black"/>
              </a:solidFill>
              <a:latin typeface="Times New Roman"/>
              <a:cs typeface="Times New Roman"/>
            </a:endParaRPr>
          </a:p>
          <a:p>
            <a:pPr marL="11527" marR="4611" defTabSz="829909">
              <a:lnSpc>
                <a:spcPts val="2351"/>
              </a:lnSpc>
            </a:pPr>
            <a:r>
              <a:rPr sz="2133" spc="-73" dirty="0">
                <a:solidFill>
                  <a:prstClr val="black"/>
                </a:solidFill>
                <a:latin typeface="Arial"/>
                <a:cs typeface="Arial"/>
              </a:rPr>
              <a:t>89: </a:t>
            </a:r>
            <a:r>
              <a:rPr sz="2133" spc="-86" dirty="0">
                <a:solidFill>
                  <a:prstClr val="black"/>
                </a:solidFill>
                <a:latin typeface="Arial"/>
                <a:cs typeface="Arial"/>
              </a:rPr>
              <a:t>pencabutan </a:t>
            </a:r>
            <a:r>
              <a:rPr sz="2133" spc="-82" dirty="0">
                <a:solidFill>
                  <a:prstClr val="black"/>
                </a:solidFill>
                <a:latin typeface="Arial"/>
                <a:cs typeface="Arial"/>
              </a:rPr>
              <a:t>Permendikbud </a:t>
            </a:r>
            <a:r>
              <a:rPr sz="2133" spc="-73" dirty="0">
                <a:solidFill>
                  <a:prstClr val="black"/>
                </a:solidFill>
                <a:latin typeface="Arial"/>
                <a:cs typeface="Arial"/>
              </a:rPr>
              <a:t>109/2013 </a:t>
            </a:r>
            <a:r>
              <a:rPr sz="2133" spc="-113" dirty="0">
                <a:solidFill>
                  <a:prstClr val="black"/>
                </a:solidFill>
                <a:latin typeface="Arial"/>
                <a:cs typeface="Arial"/>
              </a:rPr>
              <a:t>sejak </a:t>
            </a:r>
            <a:r>
              <a:rPr sz="2133" spc="-45" dirty="0">
                <a:solidFill>
                  <a:prstClr val="black"/>
                </a:solidFill>
                <a:latin typeface="Arial"/>
                <a:cs typeface="Arial"/>
              </a:rPr>
              <a:t>terbitnya</a:t>
            </a:r>
            <a:r>
              <a:rPr sz="2133" spc="-327" dirty="0">
                <a:solidFill>
                  <a:prstClr val="black"/>
                </a:solidFill>
                <a:latin typeface="Arial"/>
                <a:cs typeface="Arial"/>
              </a:rPr>
              <a:t> </a:t>
            </a:r>
            <a:r>
              <a:rPr sz="2133" spc="-73" dirty="0">
                <a:solidFill>
                  <a:prstClr val="black"/>
                </a:solidFill>
                <a:latin typeface="Arial"/>
                <a:cs typeface="Arial"/>
              </a:rPr>
              <a:t>Permenristekdikti  </a:t>
            </a:r>
            <a:r>
              <a:rPr sz="2133" spc="-68" dirty="0">
                <a:solidFill>
                  <a:prstClr val="black"/>
                </a:solidFill>
                <a:latin typeface="Arial"/>
                <a:cs typeface="Arial"/>
              </a:rPr>
              <a:t>51/2018</a:t>
            </a:r>
            <a:endParaRPr sz="2133">
              <a:solidFill>
                <a:prstClr val="black"/>
              </a:solidFill>
              <a:latin typeface="Arial"/>
              <a:cs typeface="Arial"/>
            </a:endParaRPr>
          </a:p>
        </p:txBody>
      </p:sp>
      <p:sp>
        <p:nvSpPr>
          <p:cNvPr id="8" name="object 8"/>
          <p:cNvSpPr/>
          <p:nvPr/>
        </p:nvSpPr>
        <p:spPr>
          <a:xfrm>
            <a:off x="1298858" y="797529"/>
            <a:ext cx="788080" cy="729902"/>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9" name="object 9"/>
          <p:cNvSpPr txBox="1"/>
          <p:nvPr/>
        </p:nvSpPr>
        <p:spPr>
          <a:xfrm>
            <a:off x="10304852" y="5826192"/>
            <a:ext cx="108345" cy="147225"/>
          </a:xfrm>
          <a:prstGeom prst="rect">
            <a:avLst/>
          </a:prstGeom>
        </p:spPr>
        <p:txBody>
          <a:bodyPr vert="horz" wrap="square" lIns="0" tIns="576" rIns="0" bIns="0" rtlCol="0">
            <a:spAutoFit/>
          </a:bodyPr>
          <a:lstStyle/>
          <a:p>
            <a:pPr marL="23053" defTabSz="829909">
              <a:spcBef>
                <a:spcPts val="5"/>
              </a:spcBef>
            </a:pPr>
            <a:fld id="{81D60167-4931-47E6-BA6A-407CBD079E47}" type="slidenum">
              <a:rPr sz="953" spc="-45" dirty="0">
                <a:solidFill>
                  <a:srgbClr val="888888"/>
                </a:solidFill>
                <a:latin typeface="Arial"/>
                <a:cs typeface="Arial"/>
              </a:rPr>
              <a:pPr marL="23053" defTabSz="829909">
                <a:spcBef>
                  <a:spcPts val="5"/>
                </a:spcBef>
              </a:pPr>
              <a:t>45</a:t>
            </a:fld>
            <a:endParaRPr sz="953">
              <a:solidFill>
                <a:prstClr val="black"/>
              </a:solidFill>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294710" y="700322"/>
            <a:ext cx="1455164" cy="5449517"/>
          </a:xfrm>
          <a:custGeom>
            <a:avLst/>
            <a:gdLst/>
            <a:ahLst/>
            <a:cxnLst/>
            <a:rect l="l" t="t" r="r" b="b"/>
            <a:pathLst>
              <a:path w="1603375" h="6004559">
                <a:moveTo>
                  <a:pt x="0" y="6004560"/>
                </a:moveTo>
                <a:lnTo>
                  <a:pt x="1603248" y="6004560"/>
                </a:lnTo>
                <a:lnTo>
                  <a:pt x="1603248" y="0"/>
                </a:lnTo>
                <a:lnTo>
                  <a:pt x="0" y="0"/>
                </a:lnTo>
                <a:lnTo>
                  <a:pt x="0" y="6004560"/>
                </a:lnTo>
                <a:close/>
              </a:path>
            </a:pathLst>
          </a:custGeom>
          <a:solidFill>
            <a:srgbClr val="FBD4B4"/>
          </a:solidFill>
        </p:spPr>
        <p:txBody>
          <a:bodyPr wrap="square" lIns="0" tIns="0" rIns="0" bIns="0" rtlCol="0"/>
          <a:lstStyle/>
          <a:p>
            <a:pPr defTabSz="829909"/>
            <a:endParaRPr sz="1634">
              <a:solidFill>
                <a:prstClr val="black"/>
              </a:solidFill>
              <a:latin typeface="Calibri"/>
            </a:endParaRPr>
          </a:p>
        </p:txBody>
      </p:sp>
      <p:sp>
        <p:nvSpPr>
          <p:cNvPr id="3" name="object 3"/>
          <p:cNvSpPr/>
          <p:nvPr/>
        </p:nvSpPr>
        <p:spPr>
          <a:xfrm>
            <a:off x="6825830" y="700322"/>
            <a:ext cx="1455164" cy="2003228"/>
          </a:xfrm>
          <a:custGeom>
            <a:avLst/>
            <a:gdLst/>
            <a:ahLst/>
            <a:cxnLst/>
            <a:rect l="l" t="t" r="r" b="b"/>
            <a:pathLst>
              <a:path w="1603375" h="2207260">
                <a:moveTo>
                  <a:pt x="0" y="2206752"/>
                </a:moveTo>
                <a:lnTo>
                  <a:pt x="1603247" y="2206752"/>
                </a:lnTo>
                <a:lnTo>
                  <a:pt x="1603247" y="0"/>
                </a:lnTo>
                <a:lnTo>
                  <a:pt x="0" y="0"/>
                </a:lnTo>
                <a:lnTo>
                  <a:pt x="0" y="2206752"/>
                </a:lnTo>
                <a:close/>
              </a:path>
            </a:pathLst>
          </a:custGeom>
          <a:solidFill>
            <a:srgbClr val="FFCCFF"/>
          </a:solidFill>
        </p:spPr>
        <p:txBody>
          <a:bodyPr wrap="square" lIns="0" tIns="0" rIns="0" bIns="0" rtlCol="0"/>
          <a:lstStyle/>
          <a:p>
            <a:pPr defTabSz="829909"/>
            <a:endParaRPr sz="1634">
              <a:solidFill>
                <a:prstClr val="black"/>
              </a:solidFill>
              <a:latin typeface="Calibri"/>
            </a:endParaRPr>
          </a:p>
        </p:txBody>
      </p:sp>
      <p:sp>
        <p:nvSpPr>
          <p:cNvPr id="4" name="object 4"/>
          <p:cNvSpPr/>
          <p:nvPr/>
        </p:nvSpPr>
        <p:spPr>
          <a:xfrm>
            <a:off x="6825830" y="4584141"/>
            <a:ext cx="1455164" cy="904795"/>
          </a:xfrm>
          <a:custGeom>
            <a:avLst/>
            <a:gdLst/>
            <a:ahLst/>
            <a:cxnLst/>
            <a:rect l="l" t="t" r="r" b="b"/>
            <a:pathLst>
              <a:path w="1603375" h="996950">
                <a:moveTo>
                  <a:pt x="0" y="996695"/>
                </a:moveTo>
                <a:lnTo>
                  <a:pt x="1603247" y="996695"/>
                </a:lnTo>
                <a:lnTo>
                  <a:pt x="1603247" y="0"/>
                </a:lnTo>
                <a:lnTo>
                  <a:pt x="0" y="0"/>
                </a:lnTo>
                <a:lnTo>
                  <a:pt x="0" y="996695"/>
                </a:lnTo>
                <a:close/>
              </a:path>
            </a:pathLst>
          </a:custGeom>
          <a:solidFill>
            <a:srgbClr val="FFCCFF"/>
          </a:solidFill>
        </p:spPr>
        <p:txBody>
          <a:bodyPr wrap="square" lIns="0" tIns="0" rIns="0" bIns="0" rtlCol="0"/>
          <a:lstStyle/>
          <a:p>
            <a:pPr defTabSz="829909"/>
            <a:endParaRPr sz="1634">
              <a:solidFill>
                <a:prstClr val="black"/>
              </a:solidFill>
              <a:latin typeface="Calibri"/>
            </a:endParaRPr>
          </a:p>
        </p:txBody>
      </p:sp>
      <p:sp>
        <p:nvSpPr>
          <p:cNvPr id="5" name="object 5"/>
          <p:cNvSpPr/>
          <p:nvPr/>
        </p:nvSpPr>
        <p:spPr>
          <a:xfrm>
            <a:off x="6825830" y="5781929"/>
            <a:ext cx="1455164" cy="368257"/>
          </a:xfrm>
          <a:custGeom>
            <a:avLst/>
            <a:gdLst/>
            <a:ahLst/>
            <a:cxnLst/>
            <a:rect l="l" t="t" r="r" b="b"/>
            <a:pathLst>
              <a:path w="1603375" h="405765">
                <a:moveTo>
                  <a:pt x="0" y="405384"/>
                </a:moveTo>
                <a:lnTo>
                  <a:pt x="1603247" y="405384"/>
                </a:lnTo>
                <a:lnTo>
                  <a:pt x="1603247" y="0"/>
                </a:lnTo>
                <a:lnTo>
                  <a:pt x="0" y="0"/>
                </a:lnTo>
                <a:lnTo>
                  <a:pt x="0" y="405384"/>
                </a:lnTo>
                <a:close/>
              </a:path>
            </a:pathLst>
          </a:custGeom>
          <a:solidFill>
            <a:srgbClr val="FFCCFF"/>
          </a:solidFill>
        </p:spPr>
        <p:txBody>
          <a:bodyPr wrap="square" lIns="0" tIns="0" rIns="0" bIns="0" rtlCol="0"/>
          <a:lstStyle/>
          <a:p>
            <a:pPr defTabSz="829909"/>
            <a:endParaRPr sz="1634">
              <a:solidFill>
                <a:prstClr val="black"/>
              </a:solidFill>
              <a:latin typeface="Calibri"/>
            </a:endParaRPr>
          </a:p>
        </p:txBody>
      </p:sp>
      <p:sp>
        <p:nvSpPr>
          <p:cNvPr id="6" name="object 6"/>
          <p:cNvSpPr/>
          <p:nvPr/>
        </p:nvSpPr>
        <p:spPr>
          <a:xfrm>
            <a:off x="5376313" y="700322"/>
            <a:ext cx="1455164" cy="2003228"/>
          </a:xfrm>
          <a:custGeom>
            <a:avLst/>
            <a:gdLst/>
            <a:ahLst/>
            <a:cxnLst/>
            <a:rect l="l" t="t" r="r" b="b"/>
            <a:pathLst>
              <a:path w="1603375" h="2207260">
                <a:moveTo>
                  <a:pt x="0" y="2206752"/>
                </a:moveTo>
                <a:lnTo>
                  <a:pt x="1603248" y="2206752"/>
                </a:lnTo>
                <a:lnTo>
                  <a:pt x="1603248" y="0"/>
                </a:lnTo>
                <a:lnTo>
                  <a:pt x="0" y="0"/>
                </a:lnTo>
                <a:lnTo>
                  <a:pt x="0" y="2206752"/>
                </a:lnTo>
                <a:close/>
              </a:path>
            </a:pathLst>
          </a:custGeom>
          <a:solidFill>
            <a:srgbClr val="CCFFCC"/>
          </a:solidFill>
        </p:spPr>
        <p:txBody>
          <a:bodyPr wrap="square" lIns="0" tIns="0" rIns="0" bIns="0" rtlCol="0"/>
          <a:lstStyle/>
          <a:p>
            <a:pPr defTabSz="829909"/>
            <a:endParaRPr sz="1634">
              <a:solidFill>
                <a:prstClr val="black"/>
              </a:solidFill>
              <a:latin typeface="Calibri"/>
            </a:endParaRPr>
          </a:p>
        </p:txBody>
      </p:sp>
      <p:sp>
        <p:nvSpPr>
          <p:cNvPr id="7" name="object 7"/>
          <p:cNvSpPr/>
          <p:nvPr/>
        </p:nvSpPr>
        <p:spPr>
          <a:xfrm>
            <a:off x="5376313" y="4584141"/>
            <a:ext cx="1455164" cy="1574458"/>
          </a:xfrm>
          <a:custGeom>
            <a:avLst/>
            <a:gdLst/>
            <a:ahLst/>
            <a:cxnLst/>
            <a:rect l="l" t="t" r="r" b="b"/>
            <a:pathLst>
              <a:path w="1603375" h="1734820">
                <a:moveTo>
                  <a:pt x="0" y="1734311"/>
                </a:moveTo>
                <a:lnTo>
                  <a:pt x="1603248" y="1734311"/>
                </a:lnTo>
                <a:lnTo>
                  <a:pt x="1603248" y="0"/>
                </a:lnTo>
                <a:lnTo>
                  <a:pt x="0" y="0"/>
                </a:lnTo>
                <a:lnTo>
                  <a:pt x="0" y="1734311"/>
                </a:lnTo>
                <a:close/>
              </a:path>
            </a:pathLst>
          </a:custGeom>
          <a:solidFill>
            <a:srgbClr val="CCFFCC"/>
          </a:solidFill>
        </p:spPr>
        <p:txBody>
          <a:bodyPr wrap="square" lIns="0" tIns="0" rIns="0" bIns="0" rtlCol="0"/>
          <a:lstStyle/>
          <a:p>
            <a:pPr defTabSz="829909"/>
            <a:endParaRPr sz="1634">
              <a:solidFill>
                <a:prstClr val="black"/>
              </a:solidFill>
              <a:latin typeface="Calibri"/>
            </a:endParaRPr>
          </a:p>
        </p:txBody>
      </p:sp>
      <p:sp>
        <p:nvSpPr>
          <p:cNvPr id="8" name="object 8"/>
          <p:cNvSpPr/>
          <p:nvPr/>
        </p:nvSpPr>
        <p:spPr>
          <a:xfrm>
            <a:off x="3918499" y="700322"/>
            <a:ext cx="1458045" cy="5455280"/>
          </a:xfrm>
          <a:custGeom>
            <a:avLst/>
            <a:gdLst/>
            <a:ahLst/>
            <a:cxnLst/>
            <a:rect l="l" t="t" r="r" b="b"/>
            <a:pathLst>
              <a:path w="1606550" h="6010909">
                <a:moveTo>
                  <a:pt x="0" y="6010656"/>
                </a:moveTo>
                <a:lnTo>
                  <a:pt x="1606295" y="6010656"/>
                </a:lnTo>
                <a:lnTo>
                  <a:pt x="1606295" y="0"/>
                </a:lnTo>
                <a:lnTo>
                  <a:pt x="0" y="0"/>
                </a:lnTo>
                <a:lnTo>
                  <a:pt x="0" y="6010656"/>
                </a:lnTo>
                <a:close/>
              </a:path>
            </a:pathLst>
          </a:custGeom>
          <a:solidFill>
            <a:srgbClr val="FFFFCC"/>
          </a:solidFill>
        </p:spPr>
        <p:txBody>
          <a:bodyPr wrap="square" lIns="0" tIns="0" rIns="0" bIns="0" rtlCol="0"/>
          <a:lstStyle/>
          <a:p>
            <a:pPr defTabSz="829909"/>
            <a:endParaRPr sz="1634">
              <a:solidFill>
                <a:prstClr val="black"/>
              </a:solidFill>
              <a:latin typeface="Calibri"/>
            </a:endParaRPr>
          </a:p>
        </p:txBody>
      </p:sp>
      <p:sp>
        <p:nvSpPr>
          <p:cNvPr id="9" name="object 9"/>
          <p:cNvSpPr/>
          <p:nvPr/>
        </p:nvSpPr>
        <p:spPr>
          <a:xfrm>
            <a:off x="2457918" y="700322"/>
            <a:ext cx="1455164" cy="5458161"/>
          </a:xfrm>
          <a:custGeom>
            <a:avLst/>
            <a:gdLst/>
            <a:ahLst/>
            <a:cxnLst/>
            <a:rect l="l" t="t" r="r" b="b"/>
            <a:pathLst>
              <a:path w="1603375" h="6014084">
                <a:moveTo>
                  <a:pt x="0" y="6013704"/>
                </a:moveTo>
                <a:lnTo>
                  <a:pt x="1603248" y="6013704"/>
                </a:lnTo>
                <a:lnTo>
                  <a:pt x="1603248" y="0"/>
                </a:lnTo>
                <a:lnTo>
                  <a:pt x="0" y="0"/>
                </a:lnTo>
                <a:lnTo>
                  <a:pt x="0" y="6013704"/>
                </a:lnTo>
                <a:close/>
              </a:path>
            </a:pathLst>
          </a:custGeom>
          <a:solidFill>
            <a:srgbClr val="CCFFFF"/>
          </a:solidFill>
        </p:spPr>
        <p:txBody>
          <a:bodyPr wrap="square" lIns="0" tIns="0" rIns="0" bIns="0" rtlCol="0"/>
          <a:lstStyle/>
          <a:p>
            <a:pPr defTabSz="829909"/>
            <a:endParaRPr sz="1634">
              <a:solidFill>
                <a:prstClr val="black"/>
              </a:solidFill>
              <a:latin typeface="Calibri"/>
            </a:endParaRPr>
          </a:p>
        </p:txBody>
      </p:sp>
      <p:sp>
        <p:nvSpPr>
          <p:cNvPr id="10" name="object 10"/>
          <p:cNvSpPr/>
          <p:nvPr/>
        </p:nvSpPr>
        <p:spPr>
          <a:xfrm>
            <a:off x="4034682" y="2703090"/>
            <a:ext cx="5549217" cy="1881051"/>
          </a:xfrm>
          <a:custGeom>
            <a:avLst/>
            <a:gdLst/>
            <a:ahLst/>
            <a:cxnLst/>
            <a:rect l="l" t="t" r="r" b="b"/>
            <a:pathLst>
              <a:path w="6114415" h="2072639">
                <a:moveTo>
                  <a:pt x="0" y="2072640"/>
                </a:moveTo>
                <a:lnTo>
                  <a:pt x="6114288" y="2072640"/>
                </a:lnTo>
                <a:lnTo>
                  <a:pt x="6114288" y="0"/>
                </a:lnTo>
                <a:lnTo>
                  <a:pt x="0" y="0"/>
                </a:lnTo>
                <a:lnTo>
                  <a:pt x="0" y="2072640"/>
                </a:lnTo>
                <a:close/>
              </a:path>
            </a:pathLst>
          </a:custGeom>
          <a:solidFill>
            <a:srgbClr val="8DB3E2"/>
          </a:solidFill>
        </p:spPr>
        <p:txBody>
          <a:bodyPr wrap="square" lIns="0" tIns="0" rIns="0" bIns="0" rtlCol="0"/>
          <a:lstStyle/>
          <a:p>
            <a:pPr defTabSz="829909"/>
            <a:endParaRPr sz="1634">
              <a:solidFill>
                <a:prstClr val="black"/>
              </a:solidFill>
              <a:latin typeface="Calibri"/>
            </a:endParaRPr>
          </a:p>
        </p:txBody>
      </p:sp>
      <p:sp>
        <p:nvSpPr>
          <p:cNvPr id="11" name="object 11"/>
          <p:cNvSpPr/>
          <p:nvPr/>
        </p:nvSpPr>
        <p:spPr>
          <a:xfrm>
            <a:off x="4026383" y="4523283"/>
            <a:ext cx="16713" cy="61088"/>
          </a:xfrm>
          <a:custGeom>
            <a:avLst/>
            <a:gdLst/>
            <a:ahLst/>
            <a:cxnLst/>
            <a:rect l="l" t="t" r="r" b="b"/>
            <a:pathLst>
              <a:path w="18414" h="67310">
                <a:moveTo>
                  <a:pt x="18287" y="0"/>
                </a:moveTo>
                <a:lnTo>
                  <a:pt x="0" y="0"/>
                </a:lnTo>
                <a:lnTo>
                  <a:pt x="0" y="67056"/>
                </a:lnTo>
                <a:lnTo>
                  <a:pt x="18287" y="67056"/>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 name="object 12"/>
          <p:cNvSpPr/>
          <p:nvPr/>
        </p:nvSpPr>
        <p:spPr>
          <a:xfrm>
            <a:off x="4026383" y="4415399"/>
            <a:ext cx="16713" cy="61088"/>
          </a:xfrm>
          <a:custGeom>
            <a:avLst/>
            <a:gdLst/>
            <a:ahLst/>
            <a:cxnLst/>
            <a:rect l="l" t="t" r="r" b="b"/>
            <a:pathLst>
              <a:path w="18414" h="67310">
                <a:moveTo>
                  <a:pt x="18287" y="0"/>
                </a:moveTo>
                <a:lnTo>
                  <a:pt x="0" y="0"/>
                </a:lnTo>
                <a:lnTo>
                  <a:pt x="0" y="67055"/>
                </a:lnTo>
                <a:lnTo>
                  <a:pt x="18287" y="67055"/>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 name="object 13"/>
          <p:cNvSpPr/>
          <p:nvPr/>
        </p:nvSpPr>
        <p:spPr>
          <a:xfrm>
            <a:off x="4026383" y="4310281"/>
            <a:ext cx="16713" cy="61088"/>
          </a:xfrm>
          <a:custGeom>
            <a:avLst/>
            <a:gdLst/>
            <a:ahLst/>
            <a:cxnLst/>
            <a:rect l="l" t="t" r="r" b="b"/>
            <a:pathLst>
              <a:path w="18414" h="67310">
                <a:moveTo>
                  <a:pt x="18287" y="0"/>
                </a:moveTo>
                <a:lnTo>
                  <a:pt x="0" y="0"/>
                </a:lnTo>
                <a:lnTo>
                  <a:pt x="0" y="67055"/>
                </a:lnTo>
                <a:lnTo>
                  <a:pt x="18287" y="67055"/>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 name="object 14"/>
          <p:cNvSpPr/>
          <p:nvPr/>
        </p:nvSpPr>
        <p:spPr>
          <a:xfrm>
            <a:off x="4026383" y="4205164"/>
            <a:ext cx="16713" cy="58207"/>
          </a:xfrm>
          <a:custGeom>
            <a:avLst/>
            <a:gdLst/>
            <a:ahLst/>
            <a:cxnLst/>
            <a:rect l="l" t="t" r="r" b="b"/>
            <a:pathLst>
              <a:path w="18414" h="64135">
                <a:moveTo>
                  <a:pt x="18287" y="0"/>
                </a:moveTo>
                <a:lnTo>
                  <a:pt x="0" y="0"/>
                </a:lnTo>
                <a:lnTo>
                  <a:pt x="0" y="64007"/>
                </a:lnTo>
                <a:lnTo>
                  <a:pt x="18287" y="64007"/>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5" name="object 15"/>
          <p:cNvSpPr/>
          <p:nvPr/>
        </p:nvSpPr>
        <p:spPr>
          <a:xfrm>
            <a:off x="4026383" y="4097280"/>
            <a:ext cx="16713" cy="61088"/>
          </a:xfrm>
          <a:custGeom>
            <a:avLst/>
            <a:gdLst/>
            <a:ahLst/>
            <a:cxnLst/>
            <a:rect l="l" t="t" r="r" b="b"/>
            <a:pathLst>
              <a:path w="18414" h="67310">
                <a:moveTo>
                  <a:pt x="18287" y="0"/>
                </a:moveTo>
                <a:lnTo>
                  <a:pt x="0" y="0"/>
                </a:lnTo>
                <a:lnTo>
                  <a:pt x="0" y="67055"/>
                </a:lnTo>
                <a:lnTo>
                  <a:pt x="18287" y="67055"/>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6" name="object 16"/>
          <p:cNvSpPr/>
          <p:nvPr/>
        </p:nvSpPr>
        <p:spPr>
          <a:xfrm>
            <a:off x="4026383" y="3992162"/>
            <a:ext cx="16713" cy="61088"/>
          </a:xfrm>
          <a:custGeom>
            <a:avLst/>
            <a:gdLst/>
            <a:ahLst/>
            <a:cxnLst/>
            <a:rect l="l" t="t" r="r" b="b"/>
            <a:pathLst>
              <a:path w="18414" h="67310">
                <a:moveTo>
                  <a:pt x="18287" y="0"/>
                </a:moveTo>
                <a:lnTo>
                  <a:pt x="0" y="0"/>
                </a:lnTo>
                <a:lnTo>
                  <a:pt x="0" y="67055"/>
                </a:lnTo>
                <a:lnTo>
                  <a:pt x="18287" y="67055"/>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7" name="object 17"/>
          <p:cNvSpPr/>
          <p:nvPr/>
        </p:nvSpPr>
        <p:spPr>
          <a:xfrm>
            <a:off x="4026383" y="3884279"/>
            <a:ext cx="16713" cy="61088"/>
          </a:xfrm>
          <a:custGeom>
            <a:avLst/>
            <a:gdLst/>
            <a:ahLst/>
            <a:cxnLst/>
            <a:rect l="l" t="t" r="r" b="b"/>
            <a:pathLst>
              <a:path w="18414" h="67310">
                <a:moveTo>
                  <a:pt x="18287" y="0"/>
                </a:moveTo>
                <a:lnTo>
                  <a:pt x="0" y="0"/>
                </a:lnTo>
                <a:lnTo>
                  <a:pt x="0" y="67056"/>
                </a:lnTo>
                <a:lnTo>
                  <a:pt x="18287" y="67056"/>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8" name="object 18"/>
          <p:cNvSpPr/>
          <p:nvPr/>
        </p:nvSpPr>
        <p:spPr>
          <a:xfrm>
            <a:off x="4026383" y="3779161"/>
            <a:ext cx="16713" cy="61088"/>
          </a:xfrm>
          <a:custGeom>
            <a:avLst/>
            <a:gdLst/>
            <a:ahLst/>
            <a:cxnLst/>
            <a:rect l="l" t="t" r="r" b="b"/>
            <a:pathLst>
              <a:path w="18414" h="67310">
                <a:moveTo>
                  <a:pt x="18287" y="0"/>
                </a:moveTo>
                <a:lnTo>
                  <a:pt x="0" y="0"/>
                </a:lnTo>
                <a:lnTo>
                  <a:pt x="0" y="67056"/>
                </a:lnTo>
                <a:lnTo>
                  <a:pt x="18287" y="67056"/>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9" name="object 19"/>
          <p:cNvSpPr/>
          <p:nvPr/>
        </p:nvSpPr>
        <p:spPr>
          <a:xfrm>
            <a:off x="4026383" y="3674044"/>
            <a:ext cx="16713" cy="61088"/>
          </a:xfrm>
          <a:custGeom>
            <a:avLst/>
            <a:gdLst/>
            <a:ahLst/>
            <a:cxnLst/>
            <a:rect l="l" t="t" r="r" b="b"/>
            <a:pathLst>
              <a:path w="18414" h="67310">
                <a:moveTo>
                  <a:pt x="18287" y="0"/>
                </a:moveTo>
                <a:lnTo>
                  <a:pt x="0" y="0"/>
                </a:lnTo>
                <a:lnTo>
                  <a:pt x="0" y="67056"/>
                </a:lnTo>
                <a:lnTo>
                  <a:pt x="18287" y="67056"/>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0" name="object 20"/>
          <p:cNvSpPr/>
          <p:nvPr/>
        </p:nvSpPr>
        <p:spPr>
          <a:xfrm>
            <a:off x="4026383" y="3566159"/>
            <a:ext cx="16713" cy="61088"/>
          </a:xfrm>
          <a:custGeom>
            <a:avLst/>
            <a:gdLst/>
            <a:ahLst/>
            <a:cxnLst/>
            <a:rect l="l" t="t" r="r" b="b"/>
            <a:pathLst>
              <a:path w="18414" h="67310">
                <a:moveTo>
                  <a:pt x="18287" y="0"/>
                </a:moveTo>
                <a:lnTo>
                  <a:pt x="0" y="0"/>
                </a:lnTo>
                <a:lnTo>
                  <a:pt x="0" y="67056"/>
                </a:lnTo>
                <a:lnTo>
                  <a:pt x="18287" y="67056"/>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1" name="object 21"/>
          <p:cNvSpPr/>
          <p:nvPr/>
        </p:nvSpPr>
        <p:spPr>
          <a:xfrm>
            <a:off x="4026383" y="3461042"/>
            <a:ext cx="16713" cy="61088"/>
          </a:xfrm>
          <a:custGeom>
            <a:avLst/>
            <a:gdLst/>
            <a:ahLst/>
            <a:cxnLst/>
            <a:rect l="l" t="t" r="r" b="b"/>
            <a:pathLst>
              <a:path w="18414" h="67310">
                <a:moveTo>
                  <a:pt x="18287" y="0"/>
                </a:moveTo>
                <a:lnTo>
                  <a:pt x="0" y="0"/>
                </a:lnTo>
                <a:lnTo>
                  <a:pt x="0" y="67056"/>
                </a:lnTo>
                <a:lnTo>
                  <a:pt x="18287" y="67056"/>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2" name="object 22"/>
          <p:cNvSpPr/>
          <p:nvPr/>
        </p:nvSpPr>
        <p:spPr>
          <a:xfrm>
            <a:off x="4026383" y="3355925"/>
            <a:ext cx="16713" cy="61088"/>
          </a:xfrm>
          <a:custGeom>
            <a:avLst/>
            <a:gdLst/>
            <a:ahLst/>
            <a:cxnLst/>
            <a:rect l="l" t="t" r="r" b="b"/>
            <a:pathLst>
              <a:path w="18414" h="67310">
                <a:moveTo>
                  <a:pt x="18287" y="0"/>
                </a:moveTo>
                <a:lnTo>
                  <a:pt x="0" y="0"/>
                </a:lnTo>
                <a:lnTo>
                  <a:pt x="0" y="67055"/>
                </a:lnTo>
                <a:lnTo>
                  <a:pt x="18287" y="67055"/>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3" name="object 23"/>
          <p:cNvSpPr/>
          <p:nvPr/>
        </p:nvSpPr>
        <p:spPr>
          <a:xfrm>
            <a:off x="4026383" y="3248040"/>
            <a:ext cx="16713" cy="61088"/>
          </a:xfrm>
          <a:custGeom>
            <a:avLst/>
            <a:gdLst/>
            <a:ahLst/>
            <a:cxnLst/>
            <a:rect l="l" t="t" r="r" b="b"/>
            <a:pathLst>
              <a:path w="18414" h="67310">
                <a:moveTo>
                  <a:pt x="18287" y="0"/>
                </a:moveTo>
                <a:lnTo>
                  <a:pt x="0" y="0"/>
                </a:lnTo>
                <a:lnTo>
                  <a:pt x="0" y="67055"/>
                </a:lnTo>
                <a:lnTo>
                  <a:pt x="18287" y="67055"/>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4" name="object 24"/>
          <p:cNvSpPr/>
          <p:nvPr/>
        </p:nvSpPr>
        <p:spPr>
          <a:xfrm>
            <a:off x="4026383" y="3142923"/>
            <a:ext cx="16713" cy="61088"/>
          </a:xfrm>
          <a:custGeom>
            <a:avLst/>
            <a:gdLst/>
            <a:ahLst/>
            <a:cxnLst/>
            <a:rect l="l" t="t" r="r" b="b"/>
            <a:pathLst>
              <a:path w="18414" h="67310">
                <a:moveTo>
                  <a:pt x="18287" y="0"/>
                </a:moveTo>
                <a:lnTo>
                  <a:pt x="0" y="0"/>
                </a:lnTo>
                <a:lnTo>
                  <a:pt x="0" y="67055"/>
                </a:lnTo>
                <a:lnTo>
                  <a:pt x="18287" y="67055"/>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5" name="object 25"/>
          <p:cNvSpPr/>
          <p:nvPr/>
        </p:nvSpPr>
        <p:spPr>
          <a:xfrm>
            <a:off x="4026383" y="3037805"/>
            <a:ext cx="16713" cy="58207"/>
          </a:xfrm>
          <a:custGeom>
            <a:avLst/>
            <a:gdLst/>
            <a:ahLst/>
            <a:cxnLst/>
            <a:rect l="l" t="t" r="r" b="b"/>
            <a:pathLst>
              <a:path w="18414" h="64135">
                <a:moveTo>
                  <a:pt x="18287" y="0"/>
                </a:moveTo>
                <a:lnTo>
                  <a:pt x="0" y="0"/>
                </a:lnTo>
                <a:lnTo>
                  <a:pt x="0" y="64008"/>
                </a:lnTo>
                <a:lnTo>
                  <a:pt x="18287" y="64008"/>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6" name="object 26"/>
          <p:cNvSpPr/>
          <p:nvPr/>
        </p:nvSpPr>
        <p:spPr>
          <a:xfrm>
            <a:off x="4026383" y="2929921"/>
            <a:ext cx="16713" cy="61088"/>
          </a:xfrm>
          <a:custGeom>
            <a:avLst/>
            <a:gdLst/>
            <a:ahLst/>
            <a:cxnLst/>
            <a:rect l="l" t="t" r="r" b="b"/>
            <a:pathLst>
              <a:path w="18414" h="67310">
                <a:moveTo>
                  <a:pt x="18287" y="0"/>
                </a:moveTo>
                <a:lnTo>
                  <a:pt x="0" y="0"/>
                </a:lnTo>
                <a:lnTo>
                  <a:pt x="0" y="67056"/>
                </a:lnTo>
                <a:lnTo>
                  <a:pt x="18287" y="67056"/>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7" name="object 27"/>
          <p:cNvSpPr/>
          <p:nvPr/>
        </p:nvSpPr>
        <p:spPr>
          <a:xfrm>
            <a:off x="4026383" y="2824804"/>
            <a:ext cx="16713" cy="61088"/>
          </a:xfrm>
          <a:custGeom>
            <a:avLst/>
            <a:gdLst/>
            <a:ahLst/>
            <a:cxnLst/>
            <a:rect l="l" t="t" r="r" b="b"/>
            <a:pathLst>
              <a:path w="18414" h="67310">
                <a:moveTo>
                  <a:pt x="18287" y="0"/>
                </a:moveTo>
                <a:lnTo>
                  <a:pt x="0" y="0"/>
                </a:lnTo>
                <a:lnTo>
                  <a:pt x="0" y="67056"/>
                </a:lnTo>
                <a:lnTo>
                  <a:pt x="18287" y="67056"/>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8" name="object 28"/>
          <p:cNvSpPr/>
          <p:nvPr/>
        </p:nvSpPr>
        <p:spPr>
          <a:xfrm>
            <a:off x="4026383" y="2716921"/>
            <a:ext cx="16713" cy="61088"/>
          </a:xfrm>
          <a:custGeom>
            <a:avLst/>
            <a:gdLst/>
            <a:ahLst/>
            <a:cxnLst/>
            <a:rect l="l" t="t" r="r" b="b"/>
            <a:pathLst>
              <a:path w="18414" h="67310">
                <a:moveTo>
                  <a:pt x="18287" y="0"/>
                </a:moveTo>
                <a:lnTo>
                  <a:pt x="0" y="0"/>
                </a:lnTo>
                <a:lnTo>
                  <a:pt x="0" y="67055"/>
                </a:lnTo>
                <a:lnTo>
                  <a:pt x="18287" y="67055"/>
                </a:lnTo>
                <a:lnTo>
                  <a:pt x="1828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9" name="object 29"/>
          <p:cNvSpPr/>
          <p:nvPr/>
        </p:nvSpPr>
        <p:spPr>
          <a:xfrm>
            <a:off x="4065110"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0" name="object 30"/>
          <p:cNvSpPr/>
          <p:nvPr/>
        </p:nvSpPr>
        <p:spPr>
          <a:xfrm>
            <a:off x="4170227"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1" name="object 31"/>
          <p:cNvSpPr/>
          <p:nvPr/>
        </p:nvSpPr>
        <p:spPr>
          <a:xfrm>
            <a:off x="4278110"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2" name="object 32"/>
          <p:cNvSpPr/>
          <p:nvPr/>
        </p:nvSpPr>
        <p:spPr>
          <a:xfrm>
            <a:off x="4383228"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3" name="object 33"/>
          <p:cNvSpPr/>
          <p:nvPr/>
        </p:nvSpPr>
        <p:spPr>
          <a:xfrm>
            <a:off x="4488346"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4" name="object 34"/>
          <p:cNvSpPr/>
          <p:nvPr/>
        </p:nvSpPr>
        <p:spPr>
          <a:xfrm>
            <a:off x="4596230"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5" name="object 35"/>
          <p:cNvSpPr/>
          <p:nvPr/>
        </p:nvSpPr>
        <p:spPr>
          <a:xfrm>
            <a:off x="4701348"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6" name="object 36"/>
          <p:cNvSpPr/>
          <p:nvPr/>
        </p:nvSpPr>
        <p:spPr>
          <a:xfrm>
            <a:off x="4806465"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7" name="object 37"/>
          <p:cNvSpPr/>
          <p:nvPr/>
        </p:nvSpPr>
        <p:spPr>
          <a:xfrm>
            <a:off x="4914349"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8" name="object 38"/>
          <p:cNvSpPr/>
          <p:nvPr/>
        </p:nvSpPr>
        <p:spPr>
          <a:xfrm>
            <a:off x="5019467"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39" name="object 39"/>
          <p:cNvSpPr/>
          <p:nvPr/>
        </p:nvSpPr>
        <p:spPr>
          <a:xfrm>
            <a:off x="5127350"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0" name="object 40"/>
          <p:cNvSpPr/>
          <p:nvPr/>
        </p:nvSpPr>
        <p:spPr>
          <a:xfrm>
            <a:off x="5232467"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1" name="object 41"/>
          <p:cNvSpPr/>
          <p:nvPr/>
        </p:nvSpPr>
        <p:spPr>
          <a:xfrm>
            <a:off x="5337586"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2" name="object 42"/>
          <p:cNvSpPr/>
          <p:nvPr/>
        </p:nvSpPr>
        <p:spPr>
          <a:xfrm>
            <a:off x="5445469"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3" name="object 43"/>
          <p:cNvSpPr/>
          <p:nvPr/>
        </p:nvSpPr>
        <p:spPr>
          <a:xfrm>
            <a:off x="5550586"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4" name="object 44"/>
          <p:cNvSpPr/>
          <p:nvPr/>
        </p:nvSpPr>
        <p:spPr>
          <a:xfrm>
            <a:off x="5655704"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5" name="object 45"/>
          <p:cNvSpPr/>
          <p:nvPr/>
        </p:nvSpPr>
        <p:spPr>
          <a:xfrm>
            <a:off x="5763589"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6" name="object 46"/>
          <p:cNvSpPr/>
          <p:nvPr/>
        </p:nvSpPr>
        <p:spPr>
          <a:xfrm>
            <a:off x="5868705"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7" name="object 47"/>
          <p:cNvSpPr/>
          <p:nvPr/>
        </p:nvSpPr>
        <p:spPr>
          <a:xfrm>
            <a:off x="5976590" y="2694791"/>
            <a:ext cx="58207" cy="16713"/>
          </a:xfrm>
          <a:custGeom>
            <a:avLst/>
            <a:gdLst/>
            <a:ahLst/>
            <a:cxnLst/>
            <a:rect l="l" t="t" r="r" b="b"/>
            <a:pathLst>
              <a:path w="64135" h="18414">
                <a:moveTo>
                  <a:pt x="64008" y="0"/>
                </a:moveTo>
                <a:lnTo>
                  <a:pt x="0" y="0"/>
                </a:lnTo>
                <a:lnTo>
                  <a:pt x="0" y="18287"/>
                </a:lnTo>
                <a:lnTo>
                  <a:pt x="64008" y="18287"/>
                </a:lnTo>
                <a:lnTo>
                  <a:pt x="6400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8" name="object 48"/>
          <p:cNvSpPr/>
          <p:nvPr/>
        </p:nvSpPr>
        <p:spPr>
          <a:xfrm>
            <a:off x="6081708"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49" name="object 49"/>
          <p:cNvSpPr/>
          <p:nvPr/>
        </p:nvSpPr>
        <p:spPr>
          <a:xfrm>
            <a:off x="6186825"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0" name="object 50"/>
          <p:cNvSpPr/>
          <p:nvPr/>
        </p:nvSpPr>
        <p:spPr>
          <a:xfrm>
            <a:off x="6294708"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1" name="object 51"/>
          <p:cNvSpPr/>
          <p:nvPr/>
        </p:nvSpPr>
        <p:spPr>
          <a:xfrm>
            <a:off x="6399826"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2" name="object 52"/>
          <p:cNvSpPr/>
          <p:nvPr/>
        </p:nvSpPr>
        <p:spPr>
          <a:xfrm>
            <a:off x="6504944"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3" name="object 53"/>
          <p:cNvSpPr/>
          <p:nvPr/>
        </p:nvSpPr>
        <p:spPr>
          <a:xfrm>
            <a:off x="6612827"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4" name="object 54"/>
          <p:cNvSpPr/>
          <p:nvPr/>
        </p:nvSpPr>
        <p:spPr>
          <a:xfrm>
            <a:off x="6717945"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5" name="object 55"/>
          <p:cNvSpPr/>
          <p:nvPr/>
        </p:nvSpPr>
        <p:spPr>
          <a:xfrm>
            <a:off x="6823062"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6" name="object 56"/>
          <p:cNvSpPr/>
          <p:nvPr/>
        </p:nvSpPr>
        <p:spPr>
          <a:xfrm>
            <a:off x="6930947" y="2694791"/>
            <a:ext cx="61088" cy="16713"/>
          </a:xfrm>
          <a:custGeom>
            <a:avLst/>
            <a:gdLst/>
            <a:ahLst/>
            <a:cxnLst/>
            <a:rect l="l" t="t" r="r" b="b"/>
            <a:pathLst>
              <a:path w="67310"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7" name="object 57"/>
          <p:cNvSpPr/>
          <p:nvPr/>
        </p:nvSpPr>
        <p:spPr>
          <a:xfrm>
            <a:off x="7036064" y="2694791"/>
            <a:ext cx="61088" cy="16713"/>
          </a:xfrm>
          <a:custGeom>
            <a:avLst/>
            <a:gdLst/>
            <a:ahLst/>
            <a:cxnLst/>
            <a:rect l="l" t="t" r="r" b="b"/>
            <a:pathLst>
              <a:path w="67310"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8" name="object 58"/>
          <p:cNvSpPr/>
          <p:nvPr/>
        </p:nvSpPr>
        <p:spPr>
          <a:xfrm>
            <a:off x="7143949" y="2694791"/>
            <a:ext cx="58207" cy="16713"/>
          </a:xfrm>
          <a:custGeom>
            <a:avLst/>
            <a:gdLst/>
            <a:ahLst/>
            <a:cxnLst/>
            <a:rect l="l" t="t" r="r" b="b"/>
            <a:pathLst>
              <a:path w="64134" h="18414">
                <a:moveTo>
                  <a:pt x="64008" y="0"/>
                </a:moveTo>
                <a:lnTo>
                  <a:pt x="0" y="0"/>
                </a:lnTo>
                <a:lnTo>
                  <a:pt x="0" y="18287"/>
                </a:lnTo>
                <a:lnTo>
                  <a:pt x="64008" y="18287"/>
                </a:lnTo>
                <a:lnTo>
                  <a:pt x="6400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9" name="object 59"/>
          <p:cNvSpPr/>
          <p:nvPr/>
        </p:nvSpPr>
        <p:spPr>
          <a:xfrm>
            <a:off x="7249065" y="2694791"/>
            <a:ext cx="61088" cy="16713"/>
          </a:xfrm>
          <a:custGeom>
            <a:avLst/>
            <a:gdLst/>
            <a:ahLst/>
            <a:cxnLst/>
            <a:rect l="l" t="t" r="r" b="b"/>
            <a:pathLst>
              <a:path w="67309"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0" name="object 60"/>
          <p:cNvSpPr/>
          <p:nvPr/>
        </p:nvSpPr>
        <p:spPr>
          <a:xfrm>
            <a:off x="7354183" y="2694791"/>
            <a:ext cx="61088" cy="16713"/>
          </a:xfrm>
          <a:custGeom>
            <a:avLst/>
            <a:gdLst/>
            <a:ahLst/>
            <a:cxnLst/>
            <a:rect l="l" t="t" r="r" b="b"/>
            <a:pathLst>
              <a:path w="67309"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1" name="object 61"/>
          <p:cNvSpPr/>
          <p:nvPr/>
        </p:nvSpPr>
        <p:spPr>
          <a:xfrm>
            <a:off x="7462068"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2" name="object 62"/>
          <p:cNvSpPr/>
          <p:nvPr/>
        </p:nvSpPr>
        <p:spPr>
          <a:xfrm>
            <a:off x="7567185"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3" name="object 63"/>
          <p:cNvSpPr/>
          <p:nvPr/>
        </p:nvSpPr>
        <p:spPr>
          <a:xfrm>
            <a:off x="7672303"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4" name="object 64"/>
          <p:cNvSpPr/>
          <p:nvPr/>
        </p:nvSpPr>
        <p:spPr>
          <a:xfrm>
            <a:off x="7780186"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5" name="object 65"/>
          <p:cNvSpPr/>
          <p:nvPr/>
        </p:nvSpPr>
        <p:spPr>
          <a:xfrm>
            <a:off x="7885303"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6" name="object 66"/>
          <p:cNvSpPr/>
          <p:nvPr/>
        </p:nvSpPr>
        <p:spPr>
          <a:xfrm>
            <a:off x="7990421"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7" name="object 67"/>
          <p:cNvSpPr/>
          <p:nvPr/>
        </p:nvSpPr>
        <p:spPr>
          <a:xfrm>
            <a:off x="8098305"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8" name="object 68"/>
          <p:cNvSpPr/>
          <p:nvPr/>
        </p:nvSpPr>
        <p:spPr>
          <a:xfrm>
            <a:off x="8203423"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69" name="object 69"/>
          <p:cNvSpPr/>
          <p:nvPr/>
        </p:nvSpPr>
        <p:spPr>
          <a:xfrm>
            <a:off x="8311307"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0" name="object 70"/>
          <p:cNvSpPr/>
          <p:nvPr/>
        </p:nvSpPr>
        <p:spPr>
          <a:xfrm>
            <a:off x="8416425"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1" name="object 71"/>
          <p:cNvSpPr/>
          <p:nvPr/>
        </p:nvSpPr>
        <p:spPr>
          <a:xfrm>
            <a:off x="8521542"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2" name="object 72"/>
          <p:cNvSpPr/>
          <p:nvPr/>
        </p:nvSpPr>
        <p:spPr>
          <a:xfrm>
            <a:off x="8629425" y="2694791"/>
            <a:ext cx="61088" cy="16713"/>
          </a:xfrm>
          <a:custGeom>
            <a:avLst/>
            <a:gdLst/>
            <a:ahLst/>
            <a:cxnLst/>
            <a:rect l="l" t="t" r="r" b="b"/>
            <a:pathLst>
              <a:path w="67309"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3" name="object 73"/>
          <p:cNvSpPr/>
          <p:nvPr/>
        </p:nvSpPr>
        <p:spPr>
          <a:xfrm>
            <a:off x="8734543" y="2694791"/>
            <a:ext cx="61088" cy="16713"/>
          </a:xfrm>
          <a:custGeom>
            <a:avLst/>
            <a:gdLst/>
            <a:ahLst/>
            <a:cxnLst/>
            <a:rect l="l" t="t" r="r" b="b"/>
            <a:pathLst>
              <a:path w="67309"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4" name="object 74"/>
          <p:cNvSpPr/>
          <p:nvPr/>
        </p:nvSpPr>
        <p:spPr>
          <a:xfrm>
            <a:off x="8839660" y="2694791"/>
            <a:ext cx="61088" cy="16713"/>
          </a:xfrm>
          <a:custGeom>
            <a:avLst/>
            <a:gdLst/>
            <a:ahLst/>
            <a:cxnLst/>
            <a:rect l="l" t="t" r="r" b="b"/>
            <a:pathLst>
              <a:path w="67309" h="18414">
                <a:moveTo>
                  <a:pt x="67056" y="0"/>
                </a:moveTo>
                <a:lnTo>
                  <a:pt x="0" y="0"/>
                </a:lnTo>
                <a:lnTo>
                  <a:pt x="0" y="18287"/>
                </a:lnTo>
                <a:lnTo>
                  <a:pt x="67056" y="18287"/>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5" name="object 75"/>
          <p:cNvSpPr/>
          <p:nvPr/>
        </p:nvSpPr>
        <p:spPr>
          <a:xfrm>
            <a:off x="8947545"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6" name="object 76"/>
          <p:cNvSpPr/>
          <p:nvPr/>
        </p:nvSpPr>
        <p:spPr>
          <a:xfrm>
            <a:off x="9052662"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7" name="object 77"/>
          <p:cNvSpPr/>
          <p:nvPr/>
        </p:nvSpPr>
        <p:spPr>
          <a:xfrm>
            <a:off x="9160547" y="2694791"/>
            <a:ext cx="58207" cy="16713"/>
          </a:xfrm>
          <a:custGeom>
            <a:avLst/>
            <a:gdLst/>
            <a:ahLst/>
            <a:cxnLst/>
            <a:rect l="l" t="t" r="r" b="b"/>
            <a:pathLst>
              <a:path w="64134" h="18414">
                <a:moveTo>
                  <a:pt x="64007" y="0"/>
                </a:moveTo>
                <a:lnTo>
                  <a:pt x="0" y="0"/>
                </a:lnTo>
                <a:lnTo>
                  <a:pt x="0" y="18287"/>
                </a:lnTo>
                <a:lnTo>
                  <a:pt x="64007" y="18287"/>
                </a:lnTo>
                <a:lnTo>
                  <a:pt x="6400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8" name="object 78"/>
          <p:cNvSpPr/>
          <p:nvPr/>
        </p:nvSpPr>
        <p:spPr>
          <a:xfrm>
            <a:off x="9265664"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79" name="object 79"/>
          <p:cNvSpPr/>
          <p:nvPr/>
        </p:nvSpPr>
        <p:spPr>
          <a:xfrm>
            <a:off x="9370781"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0" name="object 80"/>
          <p:cNvSpPr/>
          <p:nvPr/>
        </p:nvSpPr>
        <p:spPr>
          <a:xfrm>
            <a:off x="9478664" y="2694791"/>
            <a:ext cx="61088" cy="16713"/>
          </a:xfrm>
          <a:custGeom>
            <a:avLst/>
            <a:gdLst/>
            <a:ahLst/>
            <a:cxnLst/>
            <a:rect l="l" t="t" r="r" b="b"/>
            <a:pathLst>
              <a:path w="67309" h="18414">
                <a:moveTo>
                  <a:pt x="67055" y="0"/>
                </a:moveTo>
                <a:lnTo>
                  <a:pt x="0" y="0"/>
                </a:lnTo>
                <a:lnTo>
                  <a:pt x="0" y="18287"/>
                </a:lnTo>
                <a:lnTo>
                  <a:pt x="67055" y="18287"/>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1" name="object 81"/>
          <p:cNvSpPr/>
          <p:nvPr/>
        </p:nvSpPr>
        <p:spPr>
          <a:xfrm>
            <a:off x="9575484" y="2703089"/>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2" name="object 82"/>
          <p:cNvSpPr/>
          <p:nvPr/>
        </p:nvSpPr>
        <p:spPr>
          <a:xfrm>
            <a:off x="9575484" y="2808206"/>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3" name="object 83"/>
          <p:cNvSpPr/>
          <p:nvPr/>
        </p:nvSpPr>
        <p:spPr>
          <a:xfrm>
            <a:off x="9575484" y="2916091"/>
            <a:ext cx="16713" cy="61088"/>
          </a:xfrm>
          <a:custGeom>
            <a:avLst/>
            <a:gdLst/>
            <a:ahLst/>
            <a:cxnLst/>
            <a:rect l="l" t="t" r="r" b="b"/>
            <a:pathLst>
              <a:path w="18415" h="67310">
                <a:moveTo>
                  <a:pt x="18288" y="0"/>
                </a:moveTo>
                <a:lnTo>
                  <a:pt x="0" y="0"/>
                </a:lnTo>
                <a:lnTo>
                  <a:pt x="0" y="67055"/>
                </a:lnTo>
                <a:lnTo>
                  <a:pt x="18288" y="67055"/>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4" name="object 84"/>
          <p:cNvSpPr/>
          <p:nvPr/>
        </p:nvSpPr>
        <p:spPr>
          <a:xfrm>
            <a:off x="9575484" y="3021207"/>
            <a:ext cx="16713" cy="61088"/>
          </a:xfrm>
          <a:custGeom>
            <a:avLst/>
            <a:gdLst/>
            <a:ahLst/>
            <a:cxnLst/>
            <a:rect l="l" t="t" r="r" b="b"/>
            <a:pathLst>
              <a:path w="18415" h="67310">
                <a:moveTo>
                  <a:pt x="18288" y="0"/>
                </a:moveTo>
                <a:lnTo>
                  <a:pt x="0" y="0"/>
                </a:lnTo>
                <a:lnTo>
                  <a:pt x="0" y="67055"/>
                </a:lnTo>
                <a:lnTo>
                  <a:pt x="18288" y="67055"/>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5" name="object 85"/>
          <p:cNvSpPr/>
          <p:nvPr/>
        </p:nvSpPr>
        <p:spPr>
          <a:xfrm>
            <a:off x="9575484" y="3126325"/>
            <a:ext cx="16713" cy="61088"/>
          </a:xfrm>
          <a:custGeom>
            <a:avLst/>
            <a:gdLst/>
            <a:ahLst/>
            <a:cxnLst/>
            <a:rect l="l" t="t" r="r" b="b"/>
            <a:pathLst>
              <a:path w="18415" h="67310">
                <a:moveTo>
                  <a:pt x="18288" y="0"/>
                </a:moveTo>
                <a:lnTo>
                  <a:pt x="0" y="0"/>
                </a:lnTo>
                <a:lnTo>
                  <a:pt x="0" y="67055"/>
                </a:lnTo>
                <a:lnTo>
                  <a:pt x="18288" y="67055"/>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6" name="object 86"/>
          <p:cNvSpPr/>
          <p:nvPr/>
        </p:nvSpPr>
        <p:spPr>
          <a:xfrm>
            <a:off x="9575484" y="3234210"/>
            <a:ext cx="16713" cy="61088"/>
          </a:xfrm>
          <a:custGeom>
            <a:avLst/>
            <a:gdLst/>
            <a:ahLst/>
            <a:cxnLst/>
            <a:rect l="l" t="t" r="r" b="b"/>
            <a:pathLst>
              <a:path w="18415" h="67310">
                <a:moveTo>
                  <a:pt x="18288" y="0"/>
                </a:moveTo>
                <a:lnTo>
                  <a:pt x="0" y="0"/>
                </a:lnTo>
                <a:lnTo>
                  <a:pt x="0" y="67055"/>
                </a:lnTo>
                <a:lnTo>
                  <a:pt x="18288" y="67055"/>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7" name="object 87"/>
          <p:cNvSpPr/>
          <p:nvPr/>
        </p:nvSpPr>
        <p:spPr>
          <a:xfrm>
            <a:off x="9575484" y="3339327"/>
            <a:ext cx="16713" cy="61088"/>
          </a:xfrm>
          <a:custGeom>
            <a:avLst/>
            <a:gdLst/>
            <a:ahLst/>
            <a:cxnLst/>
            <a:rect l="l" t="t" r="r" b="b"/>
            <a:pathLst>
              <a:path w="18415" h="67310">
                <a:moveTo>
                  <a:pt x="18288" y="0"/>
                </a:moveTo>
                <a:lnTo>
                  <a:pt x="0" y="0"/>
                </a:lnTo>
                <a:lnTo>
                  <a:pt x="0" y="67055"/>
                </a:lnTo>
                <a:lnTo>
                  <a:pt x="18288" y="67055"/>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8" name="object 88"/>
          <p:cNvSpPr/>
          <p:nvPr/>
        </p:nvSpPr>
        <p:spPr>
          <a:xfrm>
            <a:off x="9575484" y="3447210"/>
            <a:ext cx="16713" cy="58207"/>
          </a:xfrm>
          <a:custGeom>
            <a:avLst/>
            <a:gdLst/>
            <a:ahLst/>
            <a:cxnLst/>
            <a:rect l="l" t="t" r="r" b="b"/>
            <a:pathLst>
              <a:path w="18415" h="64135">
                <a:moveTo>
                  <a:pt x="18288" y="0"/>
                </a:moveTo>
                <a:lnTo>
                  <a:pt x="0" y="0"/>
                </a:lnTo>
                <a:lnTo>
                  <a:pt x="0" y="64008"/>
                </a:lnTo>
                <a:lnTo>
                  <a:pt x="18288" y="64008"/>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89" name="object 89"/>
          <p:cNvSpPr/>
          <p:nvPr/>
        </p:nvSpPr>
        <p:spPr>
          <a:xfrm>
            <a:off x="9575484" y="3552329"/>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0" name="object 90"/>
          <p:cNvSpPr/>
          <p:nvPr/>
        </p:nvSpPr>
        <p:spPr>
          <a:xfrm>
            <a:off x="9575484" y="3657446"/>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1" name="object 91"/>
          <p:cNvSpPr/>
          <p:nvPr/>
        </p:nvSpPr>
        <p:spPr>
          <a:xfrm>
            <a:off x="9575484" y="3765329"/>
            <a:ext cx="16713" cy="61088"/>
          </a:xfrm>
          <a:custGeom>
            <a:avLst/>
            <a:gdLst/>
            <a:ahLst/>
            <a:cxnLst/>
            <a:rect l="l" t="t" r="r" b="b"/>
            <a:pathLst>
              <a:path w="18415" h="67310">
                <a:moveTo>
                  <a:pt x="18288" y="0"/>
                </a:moveTo>
                <a:lnTo>
                  <a:pt x="0" y="0"/>
                </a:lnTo>
                <a:lnTo>
                  <a:pt x="0" y="67055"/>
                </a:lnTo>
                <a:lnTo>
                  <a:pt x="18288" y="67055"/>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2" name="object 92"/>
          <p:cNvSpPr/>
          <p:nvPr/>
        </p:nvSpPr>
        <p:spPr>
          <a:xfrm>
            <a:off x="9575484" y="3870447"/>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3" name="object 93"/>
          <p:cNvSpPr/>
          <p:nvPr/>
        </p:nvSpPr>
        <p:spPr>
          <a:xfrm>
            <a:off x="9575484" y="3975565"/>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4" name="object 94"/>
          <p:cNvSpPr/>
          <p:nvPr/>
        </p:nvSpPr>
        <p:spPr>
          <a:xfrm>
            <a:off x="9575484" y="4083448"/>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5" name="object 95"/>
          <p:cNvSpPr/>
          <p:nvPr/>
        </p:nvSpPr>
        <p:spPr>
          <a:xfrm>
            <a:off x="9575484" y="4188566"/>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6" name="object 96"/>
          <p:cNvSpPr/>
          <p:nvPr/>
        </p:nvSpPr>
        <p:spPr>
          <a:xfrm>
            <a:off x="9575484" y="4293683"/>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7" name="object 97"/>
          <p:cNvSpPr/>
          <p:nvPr/>
        </p:nvSpPr>
        <p:spPr>
          <a:xfrm>
            <a:off x="9575484" y="4401568"/>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8" name="object 98"/>
          <p:cNvSpPr/>
          <p:nvPr/>
        </p:nvSpPr>
        <p:spPr>
          <a:xfrm>
            <a:off x="9575484" y="4506686"/>
            <a:ext cx="16713" cy="61088"/>
          </a:xfrm>
          <a:custGeom>
            <a:avLst/>
            <a:gdLst/>
            <a:ahLst/>
            <a:cxnLst/>
            <a:rect l="l" t="t" r="r" b="b"/>
            <a:pathLst>
              <a:path w="18415" h="67310">
                <a:moveTo>
                  <a:pt x="18288" y="0"/>
                </a:moveTo>
                <a:lnTo>
                  <a:pt x="0" y="0"/>
                </a:lnTo>
                <a:lnTo>
                  <a:pt x="0" y="67056"/>
                </a:lnTo>
                <a:lnTo>
                  <a:pt x="18288" y="67056"/>
                </a:lnTo>
                <a:lnTo>
                  <a:pt x="1828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99" name="object 99"/>
          <p:cNvSpPr/>
          <p:nvPr/>
        </p:nvSpPr>
        <p:spPr>
          <a:xfrm>
            <a:off x="9492496" y="4575842"/>
            <a:ext cx="61088" cy="13831"/>
          </a:xfrm>
          <a:custGeom>
            <a:avLst/>
            <a:gdLst/>
            <a:ahLst/>
            <a:cxnLst/>
            <a:rect l="l" t="t" r="r" b="b"/>
            <a:pathLst>
              <a:path w="67309"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0" name="object 100"/>
          <p:cNvSpPr/>
          <p:nvPr/>
        </p:nvSpPr>
        <p:spPr>
          <a:xfrm>
            <a:off x="9387378" y="4575842"/>
            <a:ext cx="61088" cy="13831"/>
          </a:xfrm>
          <a:custGeom>
            <a:avLst/>
            <a:gdLst/>
            <a:ahLst/>
            <a:cxnLst/>
            <a:rect l="l" t="t" r="r" b="b"/>
            <a:pathLst>
              <a:path w="67309"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1" name="object 101"/>
          <p:cNvSpPr/>
          <p:nvPr/>
        </p:nvSpPr>
        <p:spPr>
          <a:xfrm>
            <a:off x="9279495"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2" name="object 102"/>
          <p:cNvSpPr/>
          <p:nvPr/>
        </p:nvSpPr>
        <p:spPr>
          <a:xfrm>
            <a:off x="9174378"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3" name="object 103"/>
          <p:cNvSpPr/>
          <p:nvPr/>
        </p:nvSpPr>
        <p:spPr>
          <a:xfrm>
            <a:off x="9069260"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4" name="object 104"/>
          <p:cNvSpPr/>
          <p:nvPr/>
        </p:nvSpPr>
        <p:spPr>
          <a:xfrm>
            <a:off x="8961375"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5" name="object 105"/>
          <p:cNvSpPr/>
          <p:nvPr/>
        </p:nvSpPr>
        <p:spPr>
          <a:xfrm>
            <a:off x="8856258"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6" name="object 106"/>
          <p:cNvSpPr/>
          <p:nvPr/>
        </p:nvSpPr>
        <p:spPr>
          <a:xfrm>
            <a:off x="8751140" y="4575842"/>
            <a:ext cx="58207" cy="13831"/>
          </a:xfrm>
          <a:custGeom>
            <a:avLst/>
            <a:gdLst/>
            <a:ahLst/>
            <a:cxnLst/>
            <a:rect l="l" t="t" r="r" b="b"/>
            <a:pathLst>
              <a:path w="64134" h="15239">
                <a:moveTo>
                  <a:pt x="64007" y="0"/>
                </a:moveTo>
                <a:lnTo>
                  <a:pt x="0" y="0"/>
                </a:lnTo>
                <a:lnTo>
                  <a:pt x="0" y="15239"/>
                </a:lnTo>
                <a:lnTo>
                  <a:pt x="64007" y="15239"/>
                </a:lnTo>
                <a:lnTo>
                  <a:pt x="6400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7" name="object 107"/>
          <p:cNvSpPr/>
          <p:nvPr/>
        </p:nvSpPr>
        <p:spPr>
          <a:xfrm>
            <a:off x="8643257"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8" name="object 108"/>
          <p:cNvSpPr/>
          <p:nvPr/>
        </p:nvSpPr>
        <p:spPr>
          <a:xfrm>
            <a:off x="8538140"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09" name="object 109"/>
          <p:cNvSpPr/>
          <p:nvPr/>
        </p:nvSpPr>
        <p:spPr>
          <a:xfrm>
            <a:off x="8430256"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0" name="object 110"/>
          <p:cNvSpPr/>
          <p:nvPr/>
        </p:nvSpPr>
        <p:spPr>
          <a:xfrm>
            <a:off x="8325138"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1" name="object 111"/>
          <p:cNvSpPr/>
          <p:nvPr/>
        </p:nvSpPr>
        <p:spPr>
          <a:xfrm>
            <a:off x="8220021"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2" name="object 112"/>
          <p:cNvSpPr/>
          <p:nvPr/>
        </p:nvSpPr>
        <p:spPr>
          <a:xfrm>
            <a:off x="8112136" y="4575842"/>
            <a:ext cx="61088" cy="13831"/>
          </a:xfrm>
          <a:custGeom>
            <a:avLst/>
            <a:gdLst/>
            <a:ahLst/>
            <a:cxnLst/>
            <a:rect l="l" t="t" r="r" b="b"/>
            <a:pathLst>
              <a:path w="67309"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3" name="object 113"/>
          <p:cNvSpPr/>
          <p:nvPr/>
        </p:nvSpPr>
        <p:spPr>
          <a:xfrm>
            <a:off x="8007018" y="4575842"/>
            <a:ext cx="61088" cy="13831"/>
          </a:xfrm>
          <a:custGeom>
            <a:avLst/>
            <a:gdLst/>
            <a:ahLst/>
            <a:cxnLst/>
            <a:rect l="l" t="t" r="r" b="b"/>
            <a:pathLst>
              <a:path w="67309"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4" name="object 114"/>
          <p:cNvSpPr/>
          <p:nvPr/>
        </p:nvSpPr>
        <p:spPr>
          <a:xfrm>
            <a:off x="7901901" y="4575842"/>
            <a:ext cx="61088" cy="13831"/>
          </a:xfrm>
          <a:custGeom>
            <a:avLst/>
            <a:gdLst/>
            <a:ahLst/>
            <a:cxnLst/>
            <a:rect l="l" t="t" r="r" b="b"/>
            <a:pathLst>
              <a:path w="67309"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5" name="object 115"/>
          <p:cNvSpPr/>
          <p:nvPr/>
        </p:nvSpPr>
        <p:spPr>
          <a:xfrm>
            <a:off x="7794018"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6" name="object 116"/>
          <p:cNvSpPr/>
          <p:nvPr/>
        </p:nvSpPr>
        <p:spPr>
          <a:xfrm>
            <a:off x="7688900"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7" name="object 117"/>
          <p:cNvSpPr/>
          <p:nvPr/>
        </p:nvSpPr>
        <p:spPr>
          <a:xfrm>
            <a:off x="7583783" y="4575842"/>
            <a:ext cx="58207" cy="13831"/>
          </a:xfrm>
          <a:custGeom>
            <a:avLst/>
            <a:gdLst/>
            <a:ahLst/>
            <a:cxnLst/>
            <a:rect l="l" t="t" r="r" b="b"/>
            <a:pathLst>
              <a:path w="64134" h="15239">
                <a:moveTo>
                  <a:pt x="64007" y="0"/>
                </a:moveTo>
                <a:lnTo>
                  <a:pt x="0" y="0"/>
                </a:lnTo>
                <a:lnTo>
                  <a:pt x="0" y="15239"/>
                </a:lnTo>
                <a:lnTo>
                  <a:pt x="64007" y="15239"/>
                </a:lnTo>
                <a:lnTo>
                  <a:pt x="6400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8" name="object 118"/>
          <p:cNvSpPr/>
          <p:nvPr/>
        </p:nvSpPr>
        <p:spPr>
          <a:xfrm>
            <a:off x="7475898"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19" name="object 119"/>
          <p:cNvSpPr/>
          <p:nvPr/>
        </p:nvSpPr>
        <p:spPr>
          <a:xfrm>
            <a:off x="7370780"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0" name="object 120"/>
          <p:cNvSpPr/>
          <p:nvPr/>
        </p:nvSpPr>
        <p:spPr>
          <a:xfrm>
            <a:off x="7262896"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1" name="object 121"/>
          <p:cNvSpPr/>
          <p:nvPr/>
        </p:nvSpPr>
        <p:spPr>
          <a:xfrm>
            <a:off x="7157779" y="4575842"/>
            <a:ext cx="61088" cy="13831"/>
          </a:xfrm>
          <a:custGeom>
            <a:avLst/>
            <a:gdLst/>
            <a:ahLst/>
            <a:cxnLst/>
            <a:rect l="l" t="t" r="r" b="b"/>
            <a:pathLst>
              <a:path w="67309"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2" name="object 122"/>
          <p:cNvSpPr/>
          <p:nvPr/>
        </p:nvSpPr>
        <p:spPr>
          <a:xfrm>
            <a:off x="7052662"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3" name="object 123"/>
          <p:cNvSpPr/>
          <p:nvPr/>
        </p:nvSpPr>
        <p:spPr>
          <a:xfrm>
            <a:off x="6944778"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4" name="object 124"/>
          <p:cNvSpPr/>
          <p:nvPr/>
        </p:nvSpPr>
        <p:spPr>
          <a:xfrm>
            <a:off x="6839660"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5" name="object 125"/>
          <p:cNvSpPr/>
          <p:nvPr/>
        </p:nvSpPr>
        <p:spPr>
          <a:xfrm>
            <a:off x="6734543" y="4575842"/>
            <a:ext cx="58207" cy="13831"/>
          </a:xfrm>
          <a:custGeom>
            <a:avLst/>
            <a:gdLst/>
            <a:ahLst/>
            <a:cxnLst/>
            <a:rect l="l" t="t" r="r" b="b"/>
            <a:pathLst>
              <a:path w="64135" h="15239">
                <a:moveTo>
                  <a:pt x="64008" y="0"/>
                </a:moveTo>
                <a:lnTo>
                  <a:pt x="0" y="0"/>
                </a:lnTo>
                <a:lnTo>
                  <a:pt x="0" y="15239"/>
                </a:lnTo>
                <a:lnTo>
                  <a:pt x="64008" y="15239"/>
                </a:lnTo>
                <a:lnTo>
                  <a:pt x="6400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6" name="object 126"/>
          <p:cNvSpPr/>
          <p:nvPr/>
        </p:nvSpPr>
        <p:spPr>
          <a:xfrm>
            <a:off x="6626659"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7" name="object 127"/>
          <p:cNvSpPr/>
          <p:nvPr/>
        </p:nvSpPr>
        <p:spPr>
          <a:xfrm>
            <a:off x="6521542"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8" name="object 128"/>
          <p:cNvSpPr/>
          <p:nvPr/>
        </p:nvSpPr>
        <p:spPr>
          <a:xfrm>
            <a:off x="6413657"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29" name="object 129"/>
          <p:cNvSpPr/>
          <p:nvPr/>
        </p:nvSpPr>
        <p:spPr>
          <a:xfrm>
            <a:off x="6308540"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0" name="object 130"/>
          <p:cNvSpPr/>
          <p:nvPr/>
        </p:nvSpPr>
        <p:spPr>
          <a:xfrm>
            <a:off x="6203423"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1" name="object 131"/>
          <p:cNvSpPr/>
          <p:nvPr/>
        </p:nvSpPr>
        <p:spPr>
          <a:xfrm>
            <a:off x="6095538"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2" name="object 132"/>
          <p:cNvSpPr/>
          <p:nvPr/>
        </p:nvSpPr>
        <p:spPr>
          <a:xfrm>
            <a:off x="5990421"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3" name="object 133"/>
          <p:cNvSpPr/>
          <p:nvPr/>
        </p:nvSpPr>
        <p:spPr>
          <a:xfrm>
            <a:off x="5885304"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4" name="object 134"/>
          <p:cNvSpPr/>
          <p:nvPr/>
        </p:nvSpPr>
        <p:spPr>
          <a:xfrm>
            <a:off x="5777419"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5" name="object 135"/>
          <p:cNvSpPr/>
          <p:nvPr/>
        </p:nvSpPr>
        <p:spPr>
          <a:xfrm>
            <a:off x="5672302"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6" name="object 136"/>
          <p:cNvSpPr/>
          <p:nvPr/>
        </p:nvSpPr>
        <p:spPr>
          <a:xfrm>
            <a:off x="5567184" y="4575842"/>
            <a:ext cx="58207" cy="13831"/>
          </a:xfrm>
          <a:custGeom>
            <a:avLst/>
            <a:gdLst/>
            <a:ahLst/>
            <a:cxnLst/>
            <a:rect l="l" t="t" r="r" b="b"/>
            <a:pathLst>
              <a:path w="64135" h="15239">
                <a:moveTo>
                  <a:pt x="64008" y="0"/>
                </a:moveTo>
                <a:lnTo>
                  <a:pt x="0" y="0"/>
                </a:lnTo>
                <a:lnTo>
                  <a:pt x="0" y="15239"/>
                </a:lnTo>
                <a:lnTo>
                  <a:pt x="64008" y="15239"/>
                </a:lnTo>
                <a:lnTo>
                  <a:pt x="6400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7" name="object 137"/>
          <p:cNvSpPr/>
          <p:nvPr/>
        </p:nvSpPr>
        <p:spPr>
          <a:xfrm>
            <a:off x="5459301"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8" name="object 138"/>
          <p:cNvSpPr/>
          <p:nvPr/>
        </p:nvSpPr>
        <p:spPr>
          <a:xfrm>
            <a:off x="5354183"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39" name="object 139"/>
          <p:cNvSpPr/>
          <p:nvPr/>
        </p:nvSpPr>
        <p:spPr>
          <a:xfrm>
            <a:off x="5246299"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0" name="object 140"/>
          <p:cNvSpPr/>
          <p:nvPr/>
        </p:nvSpPr>
        <p:spPr>
          <a:xfrm>
            <a:off x="5141182"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1" name="object 141"/>
          <p:cNvSpPr/>
          <p:nvPr/>
        </p:nvSpPr>
        <p:spPr>
          <a:xfrm>
            <a:off x="5036064"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2" name="object 142"/>
          <p:cNvSpPr/>
          <p:nvPr/>
        </p:nvSpPr>
        <p:spPr>
          <a:xfrm>
            <a:off x="4928180"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3" name="object 143"/>
          <p:cNvSpPr/>
          <p:nvPr/>
        </p:nvSpPr>
        <p:spPr>
          <a:xfrm>
            <a:off x="4823062"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4" name="object 144"/>
          <p:cNvSpPr/>
          <p:nvPr/>
        </p:nvSpPr>
        <p:spPr>
          <a:xfrm>
            <a:off x="4717945"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5" name="object 145"/>
          <p:cNvSpPr/>
          <p:nvPr/>
        </p:nvSpPr>
        <p:spPr>
          <a:xfrm>
            <a:off x="4610061"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6" name="object 146"/>
          <p:cNvSpPr/>
          <p:nvPr/>
        </p:nvSpPr>
        <p:spPr>
          <a:xfrm>
            <a:off x="4504943"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7" name="object 147"/>
          <p:cNvSpPr/>
          <p:nvPr/>
        </p:nvSpPr>
        <p:spPr>
          <a:xfrm>
            <a:off x="4399826" y="4575842"/>
            <a:ext cx="58207" cy="13831"/>
          </a:xfrm>
          <a:custGeom>
            <a:avLst/>
            <a:gdLst/>
            <a:ahLst/>
            <a:cxnLst/>
            <a:rect l="l" t="t" r="r" b="b"/>
            <a:pathLst>
              <a:path w="64135" h="15239">
                <a:moveTo>
                  <a:pt x="64008" y="0"/>
                </a:moveTo>
                <a:lnTo>
                  <a:pt x="0" y="0"/>
                </a:lnTo>
                <a:lnTo>
                  <a:pt x="0" y="15239"/>
                </a:lnTo>
                <a:lnTo>
                  <a:pt x="64008" y="15239"/>
                </a:lnTo>
                <a:lnTo>
                  <a:pt x="6400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8" name="object 148"/>
          <p:cNvSpPr/>
          <p:nvPr/>
        </p:nvSpPr>
        <p:spPr>
          <a:xfrm>
            <a:off x="4291943"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9" name="object 149"/>
          <p:cNvSpPr/>
          <p:nvPr/>
        </p:nvSpPr>
        <p:spPr>
          <a:xfrm>
            <a:off x="4186825" y="4575842"/>
            <a:ext cx="61088" cy="13831"/>
          </a:xfrm>
          <a:custGeom>
            <a:avLst/>
            <a:gdLst/>
            <a:ahLst/>
            <a:cxnLst/>
            <a:rect l="l" t="t" r="r" b="b"/>
            <a:pathLst>
              <a:path w="67310" h="15239">
                <a:moveTo>
                  <a:pt x="67055" y="0"/>
                </a:moveTo>
                <a:lnTo>
                  <a:pt x="0" y="0"/>
                </a:lnTo>
                <a:lnTo>
                  <a:pt x="0" y="15239"/>
                </a:lnTo>
                <a:lnTo>
                  <a:pt x="67055" y="15239"/>
                </a:lnTo>
                <a:lnTo>
                  <a:pt x="67055"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50" name="object 150"/>
          <p:cNvSpPr/>
          <p:nvPr/>
        </p:nvSpPr>
        <p:spPr>
          <a:xfrm>
            <a:off x="4078941" y="4575842"/>
            <a:ext cx="61088" cy="13831"/>
          </a:xfrm>
          <a:custGeom>
            <a:avLst/>
            <a:gdLst/>
            <a:ahLst/>
            <a:cxnLst/>
            <a:rect l="l" t="t" r="r" b="b"/>
            <a:pathLst>
              <a:path w="67310" h="15239">
                <a:moveTo>
                  <a:pt x="67056" y="0"/>
                </a:moveTo>
                <a:lnTo>
                  <a:pt x="0" y="0"/>
                </a:lnTo>
                <a:lnTo>
                  <a:pt x="0" y="15239"/>
                </a:lnTo>
                <a:lnTo>
                  <a:pt x="67056" y="15239"/>
                </a:lnTo>
                <a:lnTo>
                  <a:pt x="6705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51" name="object 151"/>
          <p:cNvSpPr/>
          <p:nvPr/>
        </p:nvSpPr>
        <p:spPr>
          <a:xfrm>
            <a:off x="5520159" y="3054404"/>
            <a:ext cx="1123214" cy="1468995"/>
          </a:xfrm>
          <a:custGeom>
            <a:avLst/>
            <a:gdLst/>
            <a:ahLst/>
            <a:cxnLst/>
            <a:rect l="l" t="t" r="r" b="b"/>
            <a:pathLst>
              <a:path w="1237614" h="1618614">
                <a:moveTo>
                  <a:pt x="0" y="1618488"/>
                </a:moveTo>
                <a:lnTo>
                  <a:pt x="1237488" y="1618488"/>
                </a:lnTo>
                <a:lnTo>
                  <a:pt x="1237488" y="0"/>
                </a:lnTo>
                <a:lnTo>
                  <a:pt x="0" y="0"/>
                </a:lnTo>
                <a:lnTo>
                  <a:pt x="0" y="1618488"/>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152" name="object 152"/>
          <p:cNvSpPr/>
          <p:nvPr/>
        </p:nvSpPr>
        <p:spPr>
          <a:xfrm>
            <a:off x="5514625" y="3051638"/>
            <a:ext cx="1134163" cy="1474758"/>
          </a:xfrm>
          <a:custGeom>
            <a:avLst/>
            <a:gdLst/>
            <a:ahLst/>
            <a:cxnLst/>
            <a:rect l="l" t="t" r="r" b="b"/>
            <a:pathLst>
              <a:path w="1249679" h="1624964">
                <a:moveTo>
                  <a:pt x="1249679" y="0"/>
                </a:moveTo>
                <a:lnTo>
                  <a:pt x="0" y="0"/>
                </a:lnTo>
                <a:lnTo>
                  <a:pt x="0" y="1624584"/>
                </a:lnTo>
                <a:lnTo>
                  <a:pt x="1249679" y="1624584"/>
                </a:lnTo>
                <a:lnTo>
                  <a:pt x="1249679" y="1621536"/>
                </a:lnTo>
                <a:lnTo>
                  <a:pt x="12191" y="1621536"/>
                </a:lnTo>
                <a:lnTo>
                  <a:pt x="6096" y="1615440"/>
                </a:lnTo>
                <a:lnTo>
                  <a:pt x="12191" y="1615440"/>
                </a:lnTo>
                <a:lnTo>
                  <a:pt x="12191" y="9144"/>
                </a:lnTo>
                <a:lnTo>
                  <a:pt x="6096" y="9144"/>
                </a:lnTo>
                <a:lnTo>
                  <a:pt x="12191" y="3048"/>
                </a:lnTo>
                <a:lnTo>
                  <a:pt x="1249679" y="3048"/>
                </a:lnTo>
                <a:lnTo>
                  <a:pt x="1249679" y="0"/>
                </a:lnTo>
                <a:close/>
              </a:path>
              <a:path w="1249679" h="1624964">
                <a:moveTo>
                  <a:pt x="12191" y="1615440"/>
                </a:moveTo>
                <a:lnTo>
                  <a:pt x="6096" y="1615440"/>
                </a:lnTo>
                <a:lnTo>
                  <a:pt x="12191" y="1621536"/>
                </a:lnTo>
                <a:lnTo>
                  <a:pt x="12191" y="1615440"/>
                </a:lnTo>
                <a:close/>
              </a:path>
              <a:path w="1249679" h="1624964">
                <a:moveTo>
                  <a:pt x="1237488" y="1615440"/>
                </a:moveTo>
                <a:lnTo>
                  <a:pt x="12191" y="1615440"/>
                </a:lnTo>
                <a:lnTo>
                  <a:pt x="12191" y="1621536"/>
                </a:lnTo>
                <a:lnTo>
                  <a:pt x="1237488" y="1621536"/>
                </a:lnTo>
                <a:lnTo>
                  <a:pt x="1237488" y="1615440"/>
                </a:lnTo>
                <a:close/>
              </a:path>
              <a:path w="1249679" h="1624964">
                <a:moveTo>
                  <a:pt x="1237488" y="3048"/>
                </a:moveTo>
                <a:lnTo>
                  <a:pt x="1237488" y="1621536"/>
                </a:lnTo>
                <a:lnTo>
                  <a:pt x="1243584" y="1615440"/>
                </a:lnTo>
                <a:lnTo>
                  <a:pt x="1249679" y="1615439"/>
                </a:lnTo>
                <a:lnTo>
                  <a:pt x="1249679" y="9144"/>
                </a:lnTo>
                <a:lnTo>
                  <a:pt x="1243584" y="9144"/>
                </a:lnTo>
                <a:lnTo>
                  <a:pt x="1237488" y="3048"/>
                </a:lnTo>
                <a:close/>
              </a:path>
              <a:path w="1249679" h="1624964">
                <a:moveTo>
                  <a:pt x="1249679" y="1615439"/>
                </a:moveTo>
                <a:lnTo>
                  <a:pt x="1243584" y="1615440"/>
                </a:lnTo>
                <a:lnTo>
                  <a:pt x="1237488" y="1621536"/>
                </a:lnTo>
                <a:lnTo>
                  <a:pt x="1249679" y="1621536"/>
                </a:lnTo>
                <a:lnTo>
                  <a:pt x="1249679" y="1615439"/>
                </a:lnTo>
                <a:close/>
              </a:path>
              <a:path w="1249679" h="1624964">
                <a:moveTo>
                  <a:pt x="12191" y="3048"/>
                </a:moveTo>
                <a:lnTo>
                  <a:pt x="6096" y="9144"/>
                </a:lnTo>
                <a:lnTo>
                  <a:pt x="12191" y="9144"/>
                </a:lnTo>
                <a:lnTo>
                  <a:pt x="12191" y="3048"/>
                </a:lnTo>
                <a:close/>
              </a:path>
              <a:path w="1249679" h="1624964">
                <a:moveTo>
                  <a:pt x="1237488" y="3048"/>
                </a:moveTo>
                <a:lnTo>
                  <a:pt x="12191" y="3048"/>
                </a:lnTo>
                <a:lnTo>
                  <a:pt x="12191" y="9144"/>
                </a:lnTo>
                <a:lnTo>
                  <a:pt x="1237488" y="9144"/>
                </a:lnTo>
                <a:lnTo>
                  <a:pt x="1237488" y="3048"/>
                </a:lnTo>
                <a:close/>
              </a:path>
              <a:path w="1249679" h="1624964">
                <a:moveTo>
                  <a:pt x="1249679" y="3048"/>
                </a:moveTo>
                <a:lnTo>
                  <a:pt x="1237488" y="3048"/>
                </a:lnTo>
                <a:lnTo>
                  <a:pt x="1243584" y="9144"/>
                </a:lnTo>
                <a:lnTo>
                  <a:pt x="1249679" y="9144"/>
                </a:lnTo>
                <a:lnTo>
                  <a:pt x="1249679" y="304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53" name="object 153"/>
          <p:cNvSpPr/>
          <p:nvPr/>
        </p:nvSpPr>
        <p:spPr>
          <a:xfrm>
            <a:off x="3910200" y="700322"/>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54" name="object 154"/>
          <p:cNvSpPr/>
          <p:nvPr/>
        </p:nvSpPr>
        <p:spPr>
          <a:xfrm>
            <a:off x="3910200" y="755647"/>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55" name="object 155"/>
          <p:cNvSpPr/>
          <p:nvPr/>
        </p:nvSpPr>
        <p:spPr>
          <a:xfrm>
            <a:off x="3910200" y="808207"/>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56" name="object 156"/>
          <p:cNvSpPr/>
          <p:nvPr/>
        </p:nvSpPr>
        <p:spPr>
          <a:xfrm>
            <a:off x="3910200" y="860766"/>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57" name="object 157"/>
          <p:cNvSpPr/>
          <p:nvPr/>
        </p:nvSpPr>
        <p:spPr>
          <a:xfrm>
            <a:off x="3910200" y="913324"/>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58" name="object 158"/>
          <p:cNvSpPr/>
          <p:nvPr/>
        </p:nvSpPr>
        <p:spPr>
          <a:xfrm>
            <a:off x="3910200" y="965883"/>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59" name="object 159"/>
          <p:cNvSpPr/>
          <p:nvPr/>
        </p:nvSpPr>
        <p:spPr>
          <a:xfrm>
            <a:off x="3910200" y="1021208"/>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0" name="object 160"/>
          <p:cNvSpPr/>
          <p:nvPr/>
        </p:nvSpPr>
        <p:spPr>
          <a:xfrm>
            <a:off x="3910200" y="1073767"/>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1" name="object 161"/>
          <p:cNvSpPr/>
          <p:nvPr/>
        </p:nvSpPr>
        <p:spPr>
          <a:xfrm>
            <a:off x="3910200" y="1126326"/>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2" name="object 162"/>
          <p:cNvSpPr/>
          <p:nvPr/>
        </p:nvSpPr>
        <p:spPr>
          <a:xfrm>
            <a:off x="3910200" y="1178884"/>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3" name="object 163"/>
          <p:cNvSpPr/>
          <p:nvPr/>
        </p:nvSpPr>
        <p:spPr>
          <a:xfrm>
            <a:off x="3910200" y="1231443"/>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4" name="object 164"/>
          <p:cNvSpPr/>
          <p:nvPr/>
        </p:nvSpPr>
        <p:spPr>
          <a:xfrm>
            <a:off x="3910200" y="1284002"/>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5" name="object 165"/>
          <p:cNvSpPr/>
          <p:nvPr/>
        </p:nvSpPr>
        <p:spPr>
          <a:xfrm>
            <a:off x="3910200" y="1339327"/>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6" name="object 166"/>
          <p:cNvSpPr/>
          <p:nvPr/>
        </p:nvSpPr>
        <p:spPr>
          <a:xfrm>
            <a:off x="3910200" y="1391886"/>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7" name="object 167"/>
          <p:cNvSpPr/>
          <p:nvPr/>
        </p:nvSpPr>
        <p:spPr>
          <a:xfrm>
            <a:off x="3910200" y="1444444"/>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8" name="object 168"/>
          <p:cNvSpPr/>
          <p:nvPr/>
        </p:nvSpPr>
        <p:spPr>
          <a:xfrm>
            <a:off x="3910200" y="1497004"/>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69" name="object 169"/>
          <p:cNvSpPr/>
          <p:nvPr/>
        </p:nvSpPr>
        <p:spPr>
          <a:xfrm>
            <a:off x="3910200" y="1549563"/>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0" name="object 170"/>
          <p:cNvSpPr/>
          <p:nvPr/>
        </p:nvSpPr>
        <p:spPr>
          <a:xfrm>
            <a:off x="3910200" y="1604888"/>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1" name="object 171"/>
          <p:cNvSpPr/>
          <p:nvPr/>
        </p:nvSpPr>
        <p:spPr>
          <a:xfrm>
            <a:off x="3910200" y="1657447"/>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2" name="object 172"/>
          <p:cNvSpPr/>
          <p:nvPr/>
        </p:nvSpPr>
        <p:spPr>
          <a:xfrm>
            <a:off x="3910200" y="1710005"/>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3" name="object 173"/>
          <p:cNvSpPr/>
          <p:nvPr/>
        </p:nvSpPr>
        <p:spPr>
          <a:xfrm>
            <a:off x="3910200" y="1762563"/>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4" name="object 174"/>
          <p:cNvSpPr/>
          <p:nvPr/>
        </p:nvSpPr>
        <p:spPr>
          <a:xfrm>
            <a:off x="3910200" y="1815122"/>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5" name="object 175"/>
          <p:cNvSpPr/>
          <p:nvPr/>
        </p:nvSpPr>
        <p:spPr>
          <a:xfrm>
            <a:off x="3910200" y="1870446"/>
            <a:ext cx="5763" cy="27663"/>
          </a:xfrm>
          <a:custGeom>
            <a:avLst/>
            <a:gdLst/>
            <a:ahLst/>
            <a:cxnLst/>
            <a:rect l="l" t="t" r="r" b="b"/>
            <a:pathLst>
              <a:path w="6350" h="30480">
                <a:moveTo>
                  <a:pt x="6095" y="0"/>
                </a:moveTo>
                <a:lnTo>
                  <a:pt x="0" y="0"/>
                </a:lnTo>
                <a:lnTo>
                  <a:pt x="0" y="30480"/>
                </a:lnTo>
                <a:lnTo>
                  <a:pt x="6095" y="30480"/>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6" name="object 176"/>
          <p:cNvSpPr/>
          <p:nvPr/>
        </p:nvSpPr>
        <p:spPr>
          <a:xfrm>
            <a:off x="3910200" y="1923006"/>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7" name="object 177"/>
          <p:cNvSpPr/>
          <p:nvPr/>
        </p:nvSpPr>
        <p:spPr>
          <a:xfrm>
            <a:off x="3910200" y="1975565"/>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8" name="object 178"/>
          <p:cNvSpPr/>
          <p:nvPr/>
        </p:nvSpPr>
        <p:spPr>
          <a:xfrm>
            <a:off x="3910200" y="2028124"/>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79" name="object 179"/>
          <p:cNvSpPr/>
          <p:nvPr/>
        </p:nvSpPr>
        <p:spPr>
          <a:xfrm>
            <a:off x="3910200" y="2080683"/>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0" name="object 180"/>
          <p:cNvSpPr/>
          <p:nvPr/>
        </p:nvSpPr>
        <p:spPr>
          <a:xfrm>
            <a:off x="3910200" y="2133242"/>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1" name="object 181"/>
          <p:cNvSpPr/>
          <p:nvPr/>
        </p:nvSpPr>
        <p:spPr>
          <a:xfrm>
            <a:off x="3910200" y="2188567"/>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2" name="object 182"/>
          <p:cNvSpPr/>
          <p:nvPr/>
        </p:nvSpPr>
        <p:spPr>
          <a:xfrm>
            <a:off x="3910200" y="2241126"/>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3" name="object 183"/>
          <p:cNvSpPr/>
          <p:nvPr/>
        </p:nvSpPr>
        <p:spPr>
          <a:xfrm>
            <a:off x="3910200" y="2293685"/>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4" name="object 184"/>
          <p:cNvSpPr/>
          <p:nvPr/>
        </p:nvSpPr>
        <p:spPr>
          <a:xfrm>
            <a:off x="3910200" y="2346242"/>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5" name="object 185"/>
          <p:cNvSpPr/>
          <p:nvPr/>
        </p:nvSpPr>
        <p:spPr>
          <a:xfrm>
            <a:off x="3910200" y="2398801"/>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6" name="object 186"/>
          <p:cNvSpPr/>
          <p:nvPr/>
        </p:nvSpPr>
        <p:spPr>
          <a:xfrm>
            <a:off x="3910200" y="2454126"/>
            <a:ext cx="5763" cy="27663"/>
          </a:xfrm>
          <a:custGeom>
            <a:avLst/>
            <a:gdLst/>
            <a:ahLst/>
            <a:cxnLst/>
            <a:rect l="l" t="t" r="r" b="b"/>
            <a:pathLst>
              <a:path w="6350" h="30480">
                <a:moveTo>
                  <a:pt x="6095" y="0"/>
                </a:moveTo>
                <a:lnTo>
                  <a:pt x="0" y="0"/>
                </a:lnTo>
                <a:lnTo>
                  <a:pt x="0" y="30479"/>
                </a:lnTo>
                <a:lnTo>
                  <a:pt x="6095" y="30479"/>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7" name="object 187"/>
          <p:cNvSpPr/>
          <p:nvPr/>
        </p:nvSpPr>
        <p:spPr>
          <a:xfrm>
            <a:off x="3910200" y="2506685"/>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8" name="object 188"/>
          <p:cNvSpPr/>
          <p:nvPr/>
        </p:nvSpPr>
        <p:spPr>
          <a:xfrm>
            <a:off x="3910200" y="2559244"/>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89" name="object 189"/>
          <p:cNvSpPr/>
          <p:nvPr/>
        </p:nvSpPr>
        <p:spPr>
          <a:xfrm>
            <a:off x="3910200" y="2611803"/>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0" name="object 190"/>
          <p:cNvSpPr/>
          <p:nvPr/>
        </p:nvSpPr>
        <p:spPr>
          <a:xfrm>
            <a:off x="3910200" y="2664362"/>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1" name="object 191"/>
          <p:cNvSpPr/>
          <p:nvPr/>
        </p:nvSpPr>
        <p:spPr>
          <a:xfrm>
            <a:off x="3910200" y="2716921"/>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2" name="object 192"/>
          <p:cNvSpPr/>
          <p:nvPr/>
        </p:nvSpPr>
        <p:spPr>
          <a:xfrm>
            <a:off x="3910200" y="2772246"/>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3" name="object 193"/>
          <p:cNvSpPr/>
          <p:nvPr/>
        </p:nvSpPr>
        <p:spPr>
          <a:xfrm>
            <a:off x="3910200" y="2824805"/>
            <a:ext cx="5763" cy="30544"/>
          </a:xfrm>
          <a:custGeom>
            <a:avLst/>
            <a:gdLst/>
            <a:ahLst/>
            <a:cxnLst/>
            <a:rect l="l" t="t" r="r" b="b"/>
            <a:pathLst>
              <a:path w="6350" h="33655">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4" name="object 194"/>
          <p:cNvSpPr/>
          <p:nvPr/>
        </p:nvSpPr>
        <p:spPr>
          <a:xfrm>
            <a:off x="3910200" y="2877363"/>
            <a:ext cx="5763" cy="30544"/>
          </a:xfrm>
          <a:custGeom>
            <a:avLst/>
            <a:gdLst/>
            <a:ahLst/>
            <a:cxnLst/>
            <a:rect l="l" t="t" r="r" b="b"/>
            <a:pathLst>
              <a:path w="6350" h="33655">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5" name="object 195"/>
          <p:cNvSpPr/>
          <p:nvPr/>
        </p:nvSpPr>
        <p:spPr>
          <a:xfrm>
            <a:off x="3910200" y="2929922"/>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6" name="object 196"/>
          <p:cNvSpPr/>
          <p:nvPr/>
        </p:nvSpPr>
        <p:spPr>
          <a:xfrm>
            <a:off x="3910200" y="2982481"/>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7" name="object 197"/>
          <p:cNvSpPr/>
          <p:nvPr/>
        </p:nvSpPr>
        <p:spPr>
          <a:xfrm>
            <a:off x="3910200" y="3037805"/>
            <a:ext cx="5763" cy="27663"/>
          </a:xfrm>
          <a:custGeom>
            <a:avLst/>
            <a:gdLst/>
            <a:ahLst/>
            <a:cxnLst/>
            <a:rect l="l" t="t" r="r" b="b"/>
            <a:pathLst>
              <a:path w="6350" h="30479">
                <a:moveTo>
                  <a:pt x="6095" y="0"/>
                </a:moveTo>
                <a:lnTo>
                  <a:pt x="0" y="0"/>
                </a:lnTo>
                <a:lnTo>
                  <a:pt x="0" y="30479"/>
                </a:lnTo>
                <a:lnTo>
                  <a:pt x="6095" y="30479"/>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8" name="object 198"/>
          <p:cNvSpPr/>
          <p:nvPr/>
        </p:nvSpPr>
        <p:spPr>
          <a:xfrm>
            <a:off x="3910200" y="3090364"/>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199" name="object 199"/>
          <p:cNvSpPr/>
          <p:nvPr/>
        </p:nvSpPr>
        <p:spPr>
          <a:xfrm>
            <a:off x="3910200" y="3142923"/>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0" name="object 200"/>
          <p:cNvSpPr/>
          <p:nvPr/>
        </p:nvSpPr>
        <p:spPr>
          <a:xfrm>
            <a:off x="3910200" y="3195482"/>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1" name="object 201"/>
          <p:cNvSpPr/>
          <p:nvPr/>
        </p:nvSpPr>
        <p:spPr>
          <a:xfrm>
            <a:off x="3910200" y="3248041"/>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2" name="object 202"/>
          <p:cNvSpPr/>
          <p:nvPr/>
        </p:nvSpPr>
        <p:spPr>
          <a:xfrm>
            <a:off x="3910200" y="3300599"/>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3" name="object 203"/>
          <p:cNvSpPr/>
          <p:nvPr/>
        </p:nvSpPr>
        <p:spPr>
          <a:xfrm>
            <a:off x="3910200" y="3355925"/>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4" name="object 204"/>
          <p:cNvSpPr/>
          <p:nvPr/>
        </p:nvSpPr>
        <p:spPr>
          <a:xfrm>
            <a:off x="3910200" y="3408484"/>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5" name="object 205"/>
          <p:cNvSpPr/>
          <p:nvPr/>
        </p:nvSpPr>
        <p:spPr>
          <a:xfrm>
            <a:off x="3910200" y="3461042"/>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6" name="object 206"/>
          <p:cNvSpPr/>
          <p:nvPr/>
        </p:nvSpPr>
        <p:spPr>
          <a:xfrm>
            <a:off x="3910200" y="3513601"/>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7" name="object 207"/>
          <p:cNvSpPr/>
          <p:nvPr/>
        </p:nvSpPr>
        <p:spPr>
          <a:xfrm>
            <a:off x="3910200" y="3566160"/>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8" name="object 208"/>
          <p:cNvSpPr/>
          <p:nvPr/>
        </p:nvSpPr>
        <p:spPr>
          <a:xfrm>
            <a:off x="3910200" y="3621486"/>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09" name="object 209"/>
          <p:cNvSpPr/>
          <p:nvPr/>
        </p:nvSpPr>
        <p:spPr>
          <a:xfrm>
            <a:off x="3910200" y="3674044"/>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0" name="object 210"/>
          <p:cNvSpPr/>
          <p:nvPr/>
        </p:nvSpPr>
        <p:spPr>
          <a:xfrm>
            <a:off x="3910200" y="3726603"/>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1" name="object 211"/>
          <p:cNvSpPr/>
          <p:nvPr/>
        </p:nvSpPr>
        <p:spPr>
          <a:xfrm>
            <a:off x="3910200" y="3779162"/>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2" name="object 212"/>
          <p:cNvSpPr/>
          <p:nvPr/>
        </p:nvSpPr>
        <p:spPr>
          <a:xfrm>
            <a:off x="3910200" y="3831721"/>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3" name="object 213"/>
          <p:cNvSpPr/>
          <p:nvPr/>
        </p:nvSpPr>
        <p:spPr>
          <a:xfrm>
            <a:off x="3910200" y="3884279"/>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4" name="object 214"/>
          <p:cNvSpPr/>
          <p:nvPr/>
        </p:nvSpPr>
        <p:spPr>
          <a:xfrm>
            <a:off x="3910200" y="3939604"/>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5" name="object 215"/>
          <p:cNvSpPr/>
          <p:nvPr/>
        </p:nvSpPr>
        <p:spPr>
          <a:xfrm>
            <a:off x="3910200" y="3992162"/>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6" name="object 216"/>
          <p:cNvSpPr/>
          <p:nvPr/>
        </p:nvSpPr>
        <p:spPr>
          <a:xfrm>
            <a:off x="3910200" y="4044722"/>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7" name="object 217"/>
          <p:cNvSpPr/>
          <p:nvPr/>
        </p:nvSpPr>
        <p:spPr>
          <a:xfrm>
            <a:off x="3910200" y="4097281"/>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8" name="object 218"/>
          <p:cNvSpPr/>
          <p:nvPr/>
        </p:nvSpPr>
        <p:spPr>
          <a:xfrm>
            <a:off x="3910200" y="4149840"/>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19" name="object 219"/>
          <p:cNvSpPr/>
          <p:nvPr/>
        </p:nvSpPr>
        <p:spPr>
          <a:xfrm>
            <a:off x="3910200" y="4205164"/>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0" name="object 220"/>
          <p:cNvSpPr/>
          <p:nvPr/>
        </p:nvSpPr>
        <p:spPr>
          <a:xfrm>
            <a:off x="3910200" y="4257723"/>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1" name="object 221"/>
          <p:cNvSpPr/>
          <p:nvPr/>
        </p:nvSpPr>
        <p:spPr>
          <a:xfrm>
            <a:off x="3910200" y="4310281"/>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2" name="object 222"/>
          <p:cNvSpPr/>
          <p:nvPr/>
        </p:nvSpPr>
        <p:spPr>
          <a:xfrm>
            <a:off x="3910200" y="4362840"/>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3" name="object 223"/>
          <p:cNvSpPr/>
          <p:nvPr/>
        </p:nvSpPr>
        <p:spPr>
          <a:xfrm>
            <a:off x="3910200" y="4415399"/>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4" name="object 224"/>
          <p:cNvSpPr/>
          <p:nvPr/>
        </p:nvSpPr>
        <p:spPr>
          <a:xfrm>
            <a:off x="3910200" y="4467959"/>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5" name="object 225"/>
          <p:cNvSpPr/>
          <p:nvPr/>
        </p:nvSpPr>
        <p:spPr>
          <a:xfrm>
            <a:off x="3910200" y="4523284"/>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6" name="object 226"/>
          <p:cNvSpPr/>
          <p:nvPr/>
        </p:nvSpPr>
        <p:spPr>
          <a:xfrm>
            <a:off x="3910200" y="4575842"/>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7" name="object 227"/>
          <p:cNvSpPr/>
          <p:nvPr/>
        </p:nvSpPr>
        <p:spPr>
          <a:xfrm>
            <a:off x="3910200" y="4628400"/>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8" name="object 228"/>
          <p:cNvSpPr/>
          <p:nvPr/>
        </p:nvSpPr>
        <p:spPr>
          <a:xfrm>
            <a:off x="3910200" y="4680959"/>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29" name="object 229"/>
          <p:cNvSpPr/>
          <p:nvPr/>
        </p:nvSpPr>
        <p:spPr>
          <a:xfrm>
            <a:off x="3910200" y="4733518"/>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0" name="object 230"/>
          <p:cNvSpPr/>
          <p:nvPr/>
        </p:nvSpPr>
        <p:spPr>
          <a:xfrm>
            <a:off x="3910200" y="4788844"/>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1" name="object 231"/>
          <p:cNvSpPr/>
          <p:nvPr/>
        </p:nvSpPr>
        <p:spPr>
          <a:xfrm>
            <a:off x="3910200" y="4841403"/>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2" name="object 232"/>
          <p:cNvSpPr/>
          <p:nvPr/>
        </p:nvSpPr>
        <p:spPr>
          <a:xfrm>
            <a:off x="3910200" y="4893961"/>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3" name="object 233"/>
          <p:cNvSpPr/>
          <p:nvPr/>
        </p:nvSpPr>
        <p:spPr>
          <a:xfrm>
            <a:off x="3910200" y="4946520"/>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4" name="object 234"/>
          <p:cNvSpPr/>
          <p:nvPr/>
        </p:nvSpPr>
        <p:spPr>
          <a:xfrm>
            <a:off x="3910200" y="4999079"/>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5" name="object 235"/>
          <p:cNvSpPr/>
          <p:nvPr/>
        </p:nvSpPr>
        <p:spPr>
          <a:xfrm>
            <a:off x="3910200" y="5054402"/>
            <a:ext cx="5763" cy="27663"/>
          </a:xfrm>
          <a:custGeom>
            <a:avLst/>
            <a:gdLst/>
            <a:ahLst/>
            <a:cxnLst/>
            <a:rect l="l" t="t" r="r" b="b"/>
            <a:pathLst>
              <a:path w="6350" h="30479">
                <a:moveTo>
                  <a:pt x="6095" y="0"/>
                </a:moveTo>
                <a:lnTo>
                  <a:pt x="0" y="0"/>
                </a:lnTo>
                <a:lnTo>
                  <a:pt x="0" y="30480"/>
                </a:lnTo>
                <a:lnTo>
                  <a:pt x="6095" y="30480"/>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6" name="object 236"/>
          <p:cNvSpPr/>
          <p:nvPr/>
        </p:nvSpPr>
        <p:spPr>
          <a:xfrm>
            <a:off x="3910200" y="5106962"/>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7" name="object 237"/>
          <p:cNvSpPr/>
          <p:nvPr/>
        </p:nvSpPr>
        <p:spPr>
          <a:xfrm>
            <a:off x="3910200" y="5159522"/>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8" name="object 238"/>
          <p:cNvSpPr/>
          <p:nvPr/>
        </p:nvSpPr>
        <p:spPr>
          <a:xfrm>
            <a:off x="3910200" y="5212080"/>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39" name="object 239"/>
          <p:cNvSpPr/>
          <p:nvPr/>
        </p:nvSpPr>
        <p:spPr>
          <a:xfrm>
            <a:off x="3910200" y="5264639"/>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0" name="object 240"/>
          <p:cNvSpPr/>
          <p:nvPr/>
        </p:nvSpPr>
        <p:spPr>
          <a:xfrm>
            <a:off x="3910200" y="5317198"/>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1" name="object 241"/>
          <p:cNvSpPr/>
          <p:nvPr/>
        </p:nvSpPr>
        <p:spPr>
          <a:xfrm>
            <a:off x="3910200" y="5372522"/>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2" name="object 242"/>
          <p:cNvSpPr/>
          <p:nvPr/>
        </p:nvSpPr>
        <p:spPr>
          <a:xfrm>
            <a:off x="3910200" y="5425081"/>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3" name="object 243"/>
          <p:cNvSpPr/>
          <p:nvPr/>
        </p:nvSpPr>
        <p:spPr>
          <a:xfrm>
            <a:off x="3910200" y="5477640"/>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4" name="object 244"/>
          <p:cNvSpPr/>
          <p:nvPr/>
        </p:nvSpPr>
        <p:spPr>
          <a:xfrm>
            <a:off x="3910200" y="5530199"/>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5" name="object 245"/>
          <p:cNvSpPr/>
          <p:nvPr/>
        </p:nvSpPr>
        <p:spPr>
          <a:xfrm>
            <a:off x="3910200" y="5582757"/>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6" name="object 246"/>
          <p:cNvSpPr/>
          <p:nvPr/>
        </p:nvSpPr>
        <p:spPr>
          <a:xfrm>
            <a:off x="3910200" y="5638083"/>
            <a:ext cx="5763" cy="27663"/>
          </a:xfrm>
          <a:custGeom>
            <a:avLst/>
            <a:gdLst/>
            <a:ahLst/>
            <a:cxnLst/>
            <a:rect l="l" t="t" r="r" b="b"/>
            <a:pathLst>
              <a:path w="6350" h="30479">
                <a:moveTo>
                  <a:pt x="6095" y="0"/>
                </a:moveTo>
                <a:lnTo>
                  <a:pt x="0" y="0"/>
                </a:lnTo>
                <a:lnTo>
                  <a:pt x="0" y="30480"/>
                </a:lnTo>
                <a:lnTo>
                  <a:pt x="6095" y="30480"/>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7" name="object 247"/>
          <p:cNvSpPr/>
          <p:nvPr/>
        </p:nvSpPr>
        <p:spPr>
          <a:xfrm>
            <a:off x="3910200" y="5690642"/>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8" name="object 248"/>
          <p:cNvSpPr/>
          <p:nvPr/>
        </p:nvSpPr>
        <p:spPr>
          <a:xfrm>
            <a:off x="3910200" y="5743200"/>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49" name="object 249"/>
          <p:cNvSpPr/>
          <p:nvPr/>
        </p:nvSpPr>
        <p:spPr>
          <a:xfrm>
            <a:off x="3910200" y="5795759"/>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0" name="object 250"/>
          <p:cNvSpPr/>
          <p:nvPr/>
        </p:nvSpPr>
        <p:spPr>
          <a:xfrm>
            <a:off x="3910200" y="5848318"/>
            <a:ext cx="5763" cy="30544"/>
          </a:xfrm>
          <a:custGeom>
            <a:avLst/>
            <a:gdLst/>
            <a:ahLst/>
            <a:cxnLst/>
            <a:rect l="l" t="t" r="r" b="b"/>
            <a:pathLst>
              <a:path w="6350" h="33654">
                <a:moveTo>
                  <a:pt x="6095" y="0"/>
                </a:moveTo>
                <a:lnTo>
                  <a:pt x="0" y="0"/>
                </a:lnTo>
                <a:lnTo>
                  <a:pt x="0" y="33529"/>
                </a:lnTo>
                <a:lnTo>
                  <a:pt x="6095" y="33529"/>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1" name="object 251"/>
          <p:cNvSpPr/>
          <p:nvPr/>
        </p:nvSpPr>
        <p:spPr>
          <a:xfrm>
            <a:off x="3910200" y="5900876"/>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2" name="object 252"/>
          <p:cNvSpPr/>
          <p:nvPr/>
        </p:nvSpPr>
        <p:spPr>
          <a:xfrm>
            <a:off x="3910200" y="5956202"/>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3" name="object 253"/>
          <p:cNvSpPr/>
          <p:nvPr/>
        </p:nvSpPr>
        <p:spPr>
          <a:xfrm>
            <a:off x="3910200" y="6008761"/>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4" name="object 254"/>
          <p:cNvSpPr/>
          <p:nvPr/>
        </p:nvSpPr>
        <p:spPr>
          <a:xfrm>
            <a:off x="3910200" y="6061320"/>
            <a:ext cx="5763" cy="30544"/>
          </a:xfrm>
          <a:custGeom>
            <a:avLst/>
            <a:gdLst/>
            <a:ahLst/>
            <a:cxnLst/>
            <a:rect l="l" t="t" r="r" b="b"/>
            <a:pathLst>
              <a:path w="6350" h="33654">
                <a:moveTo>
                  <a:pt x="6095" y="0"/>
                </a:moveTo>
                <a:lnTo>
                  <a:pt x="0" y="0"/>
                </a:lnTo>
                <a:lnTo>
                  <a:pt x="0" y="33528"/>
                </a:lnTo>
                <a:lnTo>
                  <a:pt x="6095" y="33528"/>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5" name="object 255"/>
          <p:cNvSpPr/>
          <p:nvPr/>
        </p:nvSpPr>
        <p:spPr>
          <a:xfrm>
            <a:off x="3910200" y="6113879"/>
            <a:ext cx="5763" cy="30544"/>
          </a:xfrm>
          <a:custGeom>
            <a:avLst/>
            <a:gdLst/>
            <a:ahLst/>
            <a:cxnLst/>
            <a:rect l="l" t="t" r="r" b="b"/>
            <a:pathLst>
              <a:path w="6350" h="33654">
                <a:moveTo>
                  <a:pt x="6095" y="0"/>
                </a:moveTo>
                <a:lnTo>
                  <a:pt x="0" y="0"/>
                </a:lnTo>
                <a:lnTo>
                  <a:pt x="0" y="33527"/>
                </a:lnTo>
                <a:lnTo>
                  <a:pt x="6095" y="33527"/>
                </a:lnTo>
                <a:lnTo>
                  <a:pt x="6095"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6" name="object 256"/>
          <p:cNvSpPr/>
          <p:nvPr/>
        </p:nvSpPr>
        <p:spPr>
          <a:xfrm>
            <a:off x="5365249" y="700322"/>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7" name="object 257"/>
          <p:cNvSpPr/>
          <p:nvPr/>
        </p:nvSpPr>
        <p:spPr>
          <a:xfrm>
            <a:off x="5365249" y="755647"/>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8" name="object 258"/>
          <p:cNvSpPr/>
          <p:nvPr/>
        </p:nvSpPr>
        <p:spPr>
          <a:xfrm>
            <a:off x="5365249" y="808207"/>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59" name="object 259"/>
          <p:cNvSpPr/>
          <p:nvPr/>
        </p:nvSpPr>
        <p:spPr>
          <a:xfrm>
            <a:off x="5365249" y="860766"/>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0" name="object 260"/>
          <p:cNvSpPr/>
          <p:nvPr/>
        </p:nvSpPr>
        <p:spPr>
          <a:xfrm>
            <a:off x="5365249" y="913324"/>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1" name="object 261"/>
          <p:cNvSpPr/>
          <p:nvPr/>
        </p:nvSpPr>
        <p:spPr>
          <a:xfrm>
            <a:off x="5365249" y="965883"/>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2" name="object 262"/>
          <p:cNvSpPr/>
          <p:nvPr/>
        </p:nvSpPr>
        <p:spPr>
          <a:xfrm>
            <a:off x="5365249" y="1021208"/>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3" name="object 263"/>
          <p:cNvSpPr/>
          <p:nvPr/>
        </p:nvSpPr>
        <p:spPr>
          <a:xfrm>
            <a:off x="5365249" y="1073767"/>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4" name="object 264"/>
          <p:cNvSpPr/>
          <p:nvPr/>
        </p:nvSpPr>
        <p:spPr>
          <a:xfrm>
            <a:off x="5365249" y="1126326"/>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5" name="object 265"/>
          <p:cNvSpPr/>
          <p:nvPr/>
        </p:nvSpPr>
        <p:spPr>
          <a:xfrm>
            <a:off x="5365249" y="1178884"/>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6" name="object 266"/>
          <p:cNvSpPr/>
          <p:nvPr/>
        </p:nvSpPr>
        <p:spPr>
          <a:xfrm>
            <a:off x="5365249" y="1231443"/>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7" name="object 267"/>
          <p:cNvSpPr/>
          <p:nvPr/>
        </p:nvSpPr>
        <p:spPr>
          <a:xfrm>
            <a:off x="5365249" y="1284002"/>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8" name="object 268"/>
          <p:cNvSpPr/>
          <p:nvPr/>
        </p:nvSpPr>
        <p:spPr>
          <a:xfrm>
            <a:off x="5365249" y="1339327"/>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69" name="object 269"/>
          <p:cNvSpPr/>
          <p:nvPr/>
        </p:nvSpPr>
        <p:spPr>
          <a:xfrm>
            <a:off x="5365249" y="1391886"/>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0" name="object 270"/>
          <p:cNvSpPr/>
          <p:nvPr/>
        </p:nvSpPr>
        <p:spPr>
          <a:xfrm>
            <a:off x="5365249" y="1444444"/>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1" name="object 271"/>
          <p:cNvSpPr/>
          <p:nvPr/>
        </p:nvSpPr>
        <p:spPr>
          <a:xfrm>
            <a:off x="5365249" y="1497004"/>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2" name="object 272"/>
          <p:cNvSpPr/>
          <p:nvPr/>
        </p:nvSpPr>
        <p:spPr>
          <a:xfrm>
            <a:off x="5365249" y="1549563"/>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3" name="object 273"/>
          <p:cNvSpPr/>
          <p:nvPr/>
        </p:nvSpPr>
        <p:spPr>
          <a:xfrm>
            <a:off x="5365249" y="1604888"/>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4" name="object 274"/>
          <p:cNvSpPr/>
          <p:nvPr/>
        </p:nvSpPr>
        <p:spPr>
          <a:xfrm>
            <a:off x="5365249" y="1657447"/>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5" name="object 275"/>
          <p:cNvSpPr/>
          <p:nvPr/>
        </p:nvSpPr>
        <p:spPr>
          <a:xfrm>
            <a:off x="5365249" y="1710005"/>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6" name="object 276"/>
          <p:cNvSpPr/>
          <p:nvPr/>
        </p:nvSpPr>
        <p:spPr>
          <a:xfrm>
            <a:off x="5365249" y="1762563"/>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7" name="object 277"/>
          <p:cNvSpPr/>
          <p:nvPr/>
        </p:nvSpPr>
        <p:spPr>
          <a:xfrm>
            <a:off x="5365249" y="1815122"/>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8" name="object 278"/>
          <p:cNvSpPr/>
          <p:nvPr/>
        </p:nvSpPr>
        <p:spPr>
          <a:xfrm>
            <a:off x="5365249" y="1870446"/>
            <a:ext cx="8645" cy="27663"/>
          </a:xfrm>
          <a:custGeom>
            <a:avLst/>
            <a:gdLst/>
            <a:ahLst/>
            <a:cxnLst/>
            <a:rect l="l" t="t" r="r" b="b"/>
            <a:pathLst>
              <a:path w="9525" h="30480">
                <a:moveTo>
                  <a:pt x="9143" y="0"/>
                </a:moveTo>
                <a:lnTo>
                  <a:pt x="0" y="0"/>
                </a:lnTo>
                <a:lnTo>
                  <a:pt x="0" y="30480"/>
                </a:lnTo>
                <a:lnTo>
                  <a:pt x="9143" y="30480"/>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79" name="object 279"/>
          <p:cNvSpPr/>
          <p:nvPr/>
        </p:nvSpPr>
        <p:spPr>
          <a:xfrm>
            <a:off x="5365249" y="1923006"/>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0" name="object 280"/>
          <p:cNvSpPr/>
          <p:nvPr/>
        </p:nvSpPr>
        <p:spPr>
          <a:xfrm>
            <a:off x="5365249" y="1975565"/>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1" name="object 281"/>
          <p:cNvSpPr/>
          <p:nvPr/>
        </p:nvSpPr>
        <p:spPr>
          <a:xfrm>
            <a:off x="5365249" y="2028124"/>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2" name="object 282"/>
          <p:cNvSpPr/>
          <p:nvPr/>
        </p:nvSpPr>
        <p:spPr>
          <a:xfrm>
            <a:off x="5365249" y="2080683"/>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3" name="object 283"/>
          <p:cNvSpPr/>
          <p:nvPr/>
        </p:nvSpPr>
        <p:spPr>
          <a:xfrm>
            <a:off x="5365249" y="2133242"/>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4" name="object 284"/>
          <p:cNvSpPr/>
          <p:nvPr/>
        </p:nvSpPr>
        <p:spPr>
          <a:xfrm>
            <a:off x="5365249" y="2188567"/>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5" name="object 285"/>
          <p:cNvSpPr/>
          <p:nvPr/>
        </p:nvSpPr>
        <p:spPr>
          <a:xfrm>
            <a:off x="5365249" y="2241126"/>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6" name="object 286"/>
          <p:cNvSpPr/>
          <p:nvPr/>
        </p:nvSpPr>
        <p:spPr>
          <a:xfrm>
            <a:off x="5365249" y="2293685"/>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7" name="object 287"/>
          <p:cNvSpPr/>
          <p:nvPr/>
        </p:nvSpPr>
        <p:spPr>
          <a:xfrm>
            <a:off x="5365249" y="2346242"/>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8" name="object 288"/>
          <p:cNvSpPr/>
          <p:nvPr/>
        </p:nvSpPr>
        <p:spPr>
          <a:xfrm>
            <a:off x="5365249" y="2398801"/>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89" name="object 289"/>
          <p:cNvSpPr/>
          <p:nvPr/>
        </p:nvSpPr>
        <p:spPr>
          <a:xfrm>
            <a:off x="5365249" y="2454126"/>
            <a:ext cx="8645" cy="27663"/>
          </a:xfrm>
          <a:custGeom>
            <a:avLst/>
            <a:gdLst/>
            <a:ahLst/>
            <a:cxnLst/>
            <a:rect l="l" t="t" r="r" b="b"/>
            <a:pathLst>
              <a:path w="9525" h="30480">
                <a:moveTo>
                  <a:pt x="9143" y="0"/>
                </a:moveTo>
                <a:lnTo>
                  <a:pt x="0" y="0"/>
                </a:lnTo>
                <a:lnTo>
                  <a:pt x="0" y="30479"/>
                </a:lnTo>
                <a:lnTo>
                  <a:pt x="9143" y="30479"/>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0" name="object 290"/>
          <p:cNvSpPr/>
          <p:nvPr/>
        </p:nvSpPr>
        <p:spPr>
          <a:xfrm>
            <a:off x="5365249" y="2506685"/>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1" name="object 291"/>
          <p:cNvSpPr/>
          <p:nvPr/>
        </p:nvSpPr>
        <p:spPr>
          <a:xfrm>
            <a:off x="5365249" y="2559244"/>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2" name="object 292"/>
          <p:cNvSpPr/>
          <p:nvPr/>
        </p:nvSpPr>
        <p:spPr>
          <a:xfrm>
            <a:off x="5365249" y="2611803"/>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3" name="object 293"/>
          <p:cNvSpPr/>
          <p:nvPr/>
        </p:nvSpPr>
        <p:spPr>
          <a:xfrm>
            <a:off x="5365249" y="2664362"/>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4" name="object 294"/>
          <p:cNvSpPr/>
          <p:nvPr/>
        </p:nvSpPr>
        <p:spPr>
          <a:xfrm>
            <a:off x="5365249" y="2716921"/>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5" name="object 295"/>
          <p:cNvSpPr/>
          <p:nvPr/>
        </p:nvSpPr>
        <p:spPr>
          <a:xfrm>
            <a:off x="5365249" y="2772246"/>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6" name="object 296"/>
          <p:cNvSpPr/>
          <p:nvPr/>
        </p:nvSpPr>
        <p:spPr>
          <a:xfrm>
            <a:off x="5365249" y="2824805"/>
            <a:ext cx="8645" cy="30544"/>
          </a:xfrm>
          <a:custGeom>
            <a:avLst/>
            <a:gdLst/>
            <a:ahLst/>
            <a:cxnLst/>
            <a:rect l="l" t="t" r="r" b="b"/>
            <a:pathLst>
              <a:path w="9525" h="33655">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7" name="object 297"/>
          <p:cNvSpPr/>
          <p:nvPr/>
        </p:nvSpPr>
        <p:spPr>
          <a:xfrm>
            <a:off x="5365249" y="2877363"/>
            <a:ext cx="8645" cy="30544"/>
          </a:xfrm>
          <a:custGeom>
            <a:avLst/>
            <a:gdLst/>
            <a:ahLst/>
            <a:cxnLst/>
            <a:rect l="l" t="t" r="r" b="b"/>
            <a:pathLst>
              <a:path w="9525" h="33655">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8" name="object 298"/>
          <p:cNvSpPr/>
          <p:nvPr/>
        </p:nvSpPr>
        <p:spPr>
          <a:xfrm>
            <a:off x="5365249" y="2929922"/>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299" name="object 299"/>
          <p:cNvSpPr/>
          <p:nvPr/>
        </p:nvSpPr>
        <p:spPr>
          <a:xfrm>
            <a:off x="5365249" y="2982481"/>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0" name="object 300"/>
          <p:cNvSpPr/>
          <p:nvPr/>
        </p:nvSpPr>
        <p:spPr>
          <a:xfrm>
            <a:off x="5365249" y="3037805"/>
            <a:ext cx="8645" cy="27663"/>
          </a:xfrm>
          <a:custGeom>
            <a:avLst/>
            <a:gdLst/>
            <a:ahLst/>
            <a:cxnLst/>
            <a:rect l="l" t="t" r="r" b="b"/>
            <a:pathLst>
              <a:path w="9525" h="30479">
                <a:moveTo>
                  <a:pt x="9143" y="0"/>
                </a:moveTo>
                <a:lnTo>
                  <a:pt x="0" y="0"/>
                </a:lnTo>
                <a:lnTo>
                  <a:pt x="0" y="30479"/>
                </a:lnTo>
                <a:lnTo>
                  <a:pt x="9143" y="30479"/>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1" name="object 301"/>
          <p:cNvSpPr/>
          <p:nvPr/>
        </p:nvSpPr>
        <p:spPr>
          <a:xfrm>
            <a:off x="5365249" y="3090364"/>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2" name="object 302"/>
          <p:cNvSpPr/>
          <p:nvPr/>
        </p:nvSpPr>
        <p:spPr>
          <a:xfrm>
            <a:off x="5365249" y="3142923"/>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3" name="object 303"/>
          <p:cNvSpPr/>
          <p:nvPr/>
        </p:nvSpPr>
        <p:spPr>
          <a:xfrm>
            <a:off x="5365249" y="3195482"/>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4" name="object 304"/>
          <p:cNvSpPr/>
          <p:nvPr/>
        </p:nvSpPr>
        <p:spPr>
          <a:xfrm>
            <a:off x="5365249" y="3248041"/>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5" name="object 305"/>
          <p:cNvSpPr/>
          <p:nvPr/>
        </p:nvSpPr>
        <p:spPr>
          <a:xfrm>
            <a:off x="5365249" y="3300599"/>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6" name="object 306"/>
          <p:cNvSpPr/>
          <p:nvPr/>
        </p:nvSpPr>
        <p:spPr>
          <a:xfrm>
            <a:off x="5365249" y="3355925"/>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7" name="object 307"/>
          <p:cNvSpPr/>
          <p:nvPr/>
        </p:nvSpPr>
        <p:spPr>
          <a:xfrm>
            <a:off x="5365249" y="3408484"/>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8" name="object 308"/>
          <p:cNvSpPr/>
          <p:nvPr/>
        </p:nvSpPr>
        <p:spPr>
          <a:xfrm>
            <a:off x="5365249" y="3461042"/>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09" name="object 309"/>
          <p:cNvSpPr/>
          <p:nvPr/>
        </p:nvSpPr>
        <p:spPr>
          <a:xfrm>
            <a:off x="5365249" y="3513601"/>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0" name="object 310"/>
          <p:cNvSpPr/>
          <p:nvPr/>
        </p:nvSpPr>
        <p:spPr>
          <a:xfrm>
            <a:off x="5365249" y="3566160"/>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1" name="object 311"/>
          <p:cNvSpPr/>
          <p:nvPr/>
        </p:nvSpPr>
        <p:spPr>
          <a:xfrm>
            <a:off x="5365249" y="3621486"/>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2" name="object 312"/>
          <p:cNvSpPr/>
          <p:nvPr/>
        </p:nvSpPr>
        <p:spPr>
          <a:xfrm>
            <a:off x="5365249" y="3674044"/>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3" name="object 313"/>
          <p:cNvSpPr/>
          <p:nvPr/>
        </p:nvSpPr>
        <p:spPr>
          <a:xfrm>
            <a:off x="5365249" y="3726603"/>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4" name="object 314"/>
          <p:cNvSpPr/>
          <p:nvPr/>
        </p:nvSpPr>
        <p:spPr>
          <a:xfrm>
            <a:off x="5365249" y="3779162"/>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5" name="object 315"/>
          <p:cNvSpPr/>
          <p:nvPr/>
        </p:nvSpPr>
        <p:spPr>
          <a:xfrm>
            <a:off x="5365249" y="3831721"/>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6" name="object 316"/>
          <p:cNvSpPr/>
          <p:nvPr/>
        </p:nvSpPr>
        <p:spPr>
          <a:xfrm>
            <a:off x="5365249" y="3884279"/>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7" name="object 317"/>
          <p:cNvSpPr/>
          <p:nvPr/>
        </p:nvSpPr>
        <p:spPr>
          <a:xfrm>
            <a:off x="5365249" y="3939604"/>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8" name="object 318"/>
          <p:cNvSpPr/>
          <p:nvPr/>
        </p:nvSpPr>
        <p:spPr>
          <a:xfrm>
            <a:off x="5365249" y="3992162"/>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19" name="object 319"/>
          <p:cNvSpPr/>
          <p:nvPr/>
        </p:nvSpPr>
        <p:spPr>
          <a:xfrm>
            <a:off x="5365249" y="4044722"/>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0" name="object 320"/>
          <p:cNvSpPr/>
          <p:nvPr/>
        </p:nvSpPr>
        <p:spPr>
          <a:xfrm>
            <a:off x="5365249" y="4097281"/>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1" name="object 321"/>
          <p:cNvSpPr/>
          <p:nvPr/>
        </p:nvSpPr>
        <p:spPr>
          <a:xfrm>
            <a:off x="5365249" y="4149840"/>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2" name="object 322"/>
          <p:cNvSpPr/>
          <p:nvPr/>
        </p:nvSpPr>
        <p:spPr>
          <a:xfrm>
            <a:off x="5365249" y="4205164"/>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3" name="object 323"/>
          <p:cNvSpPr/>
          <p:nvPr/>
        </p:nvSpPr>
        <p:spPr>
          <a:xfrm>
            <a:off x="5365249" y="4257723"/>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4" name="object 324"/>
          <p:cNvSpPr/>
          <p:nvPr/>
        </p:nvSpPr>
        <p:spPr>
          <a:xfrm>
            <a:off x="5365249" y="4310281"/>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5" name="object 325"/>
          <p:cNvSpPr/>
          <p:nvPr/>
        </p:nvSpPr>
        <p:spPr>
          <a:xfrm>
            <a:off x="5365249" y="4362840"/>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6" name="object 326"/>
          <p:cNvSpPr/>
          <p:nvPr/>
        </p:nvSpPr>
        <p:spPr>
          <a:xfrm>
            <a:off x="5365249" y="4415399"/>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7" name="object 327"/>
          <p:cNvSpPr/>
          <p:nvPr/>
        </p:nvSpPr>
        <p:spPr>
          <a:xfrm>
            <a:off x="5365249" y="4467959"/>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8" name="object 328"/>
          <p:cNvSpPr/>
          <p:nvPr/>
        </p:nvSpPr>
        <p:spPr>
          <a:xfrm>
            <a:off x="5365249" y="4523284"/>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29" name="object 329"/>
          <p:cNvSpPr/>
          <p:nvPr/>
        </p:nvSpPr>
        <p:spPr>
          <a:xfrm>
            <a:off x="5365249" y="4575842"/>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0" name="object 330"/>
          <p:cNvSpPr/>
          <p:nvPr/>
        </p:nvSpPr>
        <p:spPr>
          <a:xfrm>
            <a:off x="5365249" y="4628400"/>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1" name="object 331"/>
          <p:cNvSpPr/>
          <p:nvPr/>
        </p:nvSpPr>
        <p:spPr>
          <a:xfrm>
            <a:off x="5365249" y="4680959"/>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2" name="object 332"/>
          <p:cNvSpPr/>
          <p:nvPr/>
        </p:nvSpPr>
        <p:spPr>
          <a:xfrm>
            <a:off x="5365249" y="4733518"/>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3" name="object 333"/>
          <p:cNvSpPr/>
          <p:nvPr/>
        </p:nvSpPr>
        <p:spPr>
          <a:xfrm>
            <a:off x="5365249" y="4788844"/>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4" name="object 334"/>
          <p:cNvSpPr/>
          <p:nvPr/>
        </p:nvSpPr>
        <p:spPr>
          <a:xfrm>
            <a:off x="5365249" y="4841403"/>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5" name="object 335"/>
          <p:cNvSpPr/>
          <p:nvPr/>
        </p:nvSpPr>
        <p:spPr>
          <a:xfrm>
            <a:off x="5365249" y="4893961"/>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6" name="object 336"/>
          <p:cNvSpPr/>
          <p:nvPr/>
        </p:nvSpPr>
        <p:spPr>
          <a:xfrm>
            <a:off x="5365249" y="4946520"/>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7" name="object 337"/>
          <p:cNvSpPr/>
          <p:nvPr/>
        </p:nvSpPr>
        <p:spPr>
          <a:xfrm>
            <a:off x="5365249" y="4999079"/>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8" name="object 338"/>
          <p:cNvSpPr/>
          <p:nvPr/>
        </p:nvSpPr>
        <p:spPr>
          <a:xfrm>
            <a:off x="5365249" y="5054402"/>
            <a:ext cx="8645" cy="27663"/>
          </a:xfrm>
          <a:custGeom>
            <a:avLst/>
            <a:gdLst/>
            <a:ahLst/>
            <a:cxnLst/>
            <a:rect l="l" t="t" r="r" b="b"/>
            <a:pathLst>
              <a:path w="9525" h="30479">
                <a:moveTo>
                  <a:pt x="9143" y="0"/>
                </a:moveTo>
                <a:lnTo>
                  <a:pt x="0" y="0"/>
                </a:lnTo>
                <a:lnTo>
                  <a:pt x="0" y="30480"/>
                </a:lnTo>
                <a:lnTo>
                  <a:pt x="9143" y="30480"/>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39" name="object 339"/>
          <p:cNvSpPr/>
          <p:nvPr/>
        </p:nvSpPr>
        <p:spPr>
          <a:xfrm>
            <a:off x="5365249" y="5106962"/>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0" name="object 340"/>
          <p:cNvSpPr/>
          <p:nvPr/>
        </p:nvSpPr>
        <p:spPr>
          <a:xfrm>
            <a:off x="5365249" y="5159522"/>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1" name="object 341"/>
          <p:cNvSpPr/>
          <p:nvPr/>
        </p:nvSpPr>
        <p:spPr>
          <a:xfrm>
            <a:off x="5365249" y="5212080"/>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2" name="object 342"/>
          <p:cNvSpPr/>
          <p:nvPr/>
        </p:nvSpPr>
        <p:spPr>
          <a:xfrm>
            <a:off x="5365249" y="5264639"/>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3" name="object 343"/>
          <p:cNvSpPr/>
          <p:nvPr/>
        </p:nvSpPr>
        <p:spPr>
          <a:xfrm>
            <a:off x="5365249" y="5317198"/>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4" name="object 344"/>
          <p:cNvSpPr/>
          <p:nvPr/>
        </p:nvSpPr>
        <p:spPr>
          <a:xfrm>
            <a:off x="5365249" y="5372522"/>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5" name="object 345"/>
          <p:cNvSpPr/>
          <p:nvPr/>
        </p:nvSpPr>
        <p:spPr>
          <a:xfrm>
            <a:off x="5365249" y="5425081"/>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6" name="object 346"/>
          <p:cNvSpPr/>
          <p:nvPr/>
        </p:nvSpPr>
        <p:spPr>
          <a:xfrm>
            <a:off x="5365249" y="5477640"/>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7" name="object 347"/>
          <p:cNvSpPr/>
          <p:nvPr/>
        </p:nvSpPr>
        <p:spPr>
          <a:xfrm>
            <a:off x="5365249" y="5530199"/>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8" name="object 348"/>
          <p:cNvSpPr/>
          <p:nvPr/>
        </p:nvSpPr>
        <p:spPr>
          <a:xfrm>
            <a:off x="5365249" y="5582757"/>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49" name="object 349"/>
          <p:cNvSpPr/>
          <p:nvPr/>
        </p:nvSpPr>
        <p:spPr>
          <a:xfrm>
            <a:off x="5365249" y="5638083"/>
            <a:ext cx="8645" cy="27663"/>
          </a:xfrm>
          <a:custGeom>
            <a:avLst/>
            <a:gdLst/>
            <a:ahLst/>
            <a:cxnLst/>
            <a:rect l="l" t="t" r="r" b="b"/>
            <a:pathLst>
              <a:path w="9525" h="30479">
                <a:moveTo>
                  <a:pt x="9143" y="0"/>
                </a:moveTo>
                <a:lnTo>
                  <a:pt x="0" y="0"/>
                </a:lnTo>
                <a:lnTo>
                  <a:pt x="0" y="30480"/>
                </a:lnTo>
                <a:lnTo>
                  <a:pt x="9143" y="30480"/>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0" name="object 350"/>
          <p:cNvSpPr/>
          <p:nvPr/>
        </p:nvSpPr>
        <p:spPr>
          <a:xfrm>
            <a:off x="5365249" y="5690642"/>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1" name="object 351"/>
          <p:cNvSpPr/>
          <p:nvPr/>
        </p:nvSpPr>
        <p:spPr>
          <a:xfrm>
            <a:off x="5365249" y="5743200"/>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2" name="object 352"/>
          <p:cNvSpPr/>
          <p:nvPr/>
        </p:nvSpPr>
        <p:spPr>
          <a:xfrm>
            <a:off x="5365249" y="5795759"/>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3" name="object 353"/>
          <p:cNvSpPr/>
          <p:nvPr/>
        </p:nvSpPr>
        <p:spPr>
          <a:xfrm>
            <a:off x="5365249" y="5848318"/>
            <a:ext cx="8645" cy="30544"/>
          </a:xfrm>
          <a:custGeom>
            <a:avLst/>
            <a:gdLst/>
            <a:ahLst/>
            <a:cxnLst/>
            <a:rect l="l" t="t" r="r" b="b"/>
            <a:pathLst>
              <a:path w="9525" h="33654">
                <a:moveTo>
                  <a:pt x="9143" y="0"/>
                </a:moveTo>
                <a:lnTo>
                  <a:pt x="0" y="0"/>
                </a:lnTo>
                <a:lnTo>
                  <a:pt x="0" y="33529"/>
                </a:lnTo>
                <a:lnTo>
                  <a:pt x="9143" y="33529"/>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4" name="object 354"/>
          <p:cNvSpPr/>
          <p:nvPr/>
        </p:nvSpPr>
        <p:spPr>
          <a:xfrm>
            <a:off x="5365249" y="5900876"/>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5" name="object 355"/>
          <p:cNvSpPr/>
          <p:nvPr/>
        </p:nvSpPr>
        <p:spPr>
          <a:xfrm>
            <a:off x="5365249" y="5956202"/>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6" name="object 356"/>
          <p:cNvSpPr/>
          <p:nvPr/>
        </p:nvSpPr>
        <p:spPr>
          <a:xfrm>
            <a:off x="5365249" y="6008761"/>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7" name="object 357"/>
          <p:cNvSpPr/>
          <p:nvPr/>
        </p:nvSpPr>
        <p:spPr>
          <a:xfrm>
            <a:off x="5365249" y="6061320"/>
            <a:ext cx="8645" cy="30544"/>
          </a:xfrm>
          <a:custGeom>
            <a:avLst/>
            <a:gdLst/>
            <a:ahLst/>
            <a:cxnLst/>
            <a:rect l="l" t="t" r="r" b="b"/>
            <a:pathLst>
              <a:path w="9525" h="33654">
                <a:moveTo>
                  <a:pt x="9143" y="0"/>
                </a:moveTo>
                <a:lnTo>
                  <a:pt x="0" y="0"/>
                </a:lnTo>
                <a:lnTo>
                  <a:pt x="0" y="33528"/>
                </a:lnTo>
                <a:lnTo>
                  <a:pt x="9143" y="33528"/>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8" name="object 358"/>
          <p:cNvSpPr/>
          <p:nvPr/>
        </p:nvSpPr>
        <p:spPr>
          <a:xfrm>
            <a:off x="5365249" y="6113879"/>
            <a:ext cx="8645" cy="30544"/>
          </a:xfrm>
          <a:custGeom>
            <a:avLst/>
            <a:gdLst/>
            <a:ahLst/>
            <a:cxnLst/>
            <a:rect l="l" t="t" r="r" b="b"/>
            <a:pathLst>
              <a:path w="9525" h="33654">
                <a:moveTo>
                  <a:pt x="9143" y="0"/>
                </a:moveTo>
                <a:lnTo>
                  <a:pt x="0" y="0"/>
                </a:lnTo>
                <a:lnTo>
                  <a:pt x="0" y="33527"/>
                </a:lnTo>
                <a:lnTo>
                  <a:pt x="9143" y="33527"/>
                </a:lnTo>
                <a:lnTo>
                  <a:pt x="9143"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59" name="object 359"/>
          <p:cNvSpPr/>
          <p:nvPr/>
        </p:nvSpPr>
        <p:spPr>
          <a:xfrm>
            <a:off x="6820296" y="700322"/>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0" name="object 360"/>
          <p:cNvSpPr/>
          <p:nvPr/>
        </p:nvSpPr>
        <p:spPr>
          <a:xfrm>
            <a:off x="6820296" y="755647"/>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1" name="object 361"/>
          <p:cNvSpPr/>
          <p:nvPr/>
        </p:nvSpPr>
        <p:spPr>
          <a:xfrm>
            <a:off x="6820296" y="808207"/>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2" name="object 362"/>
          <p:cNvSpPr/>
          <p:nvPr/>
        </p:nvSpPr>
        <p:spPr>
          <a:xfrm>
            <a:off x="6820296" y="860766"/>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3" name="object 363"/>
          <p:cNvSpPr/>
          <p:nvPr/>
        </p:nvSpPr>
        <p:spPr>
          <a:xfrm>
            <a:off x="6820296" y="913324"/>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4" name="object 364"/>
          <p:cNvSpPr/>
          <p:nvPr/>
        </p:nvSpPr>
        <p:spPr>
          <a:xfrm>
            <a:off x="6820296" y="965883"/>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5" name="object 365"/>
          <p:cNvSpPr/>
          <p:nvPr/>
        </p:nvSpPr>
        <p:spPr>
          <a:xfrm>
            <a:off x="6820296" y="1021208"/>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6" name="object 366"/>
          <p:cNvSpPr/>
          <p:nvPr/>
        </p:nvSpPr>
        <p:spPr>
          <a:xfrm>
            <a:off x="6820296" y="1073767"/>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7" name="object 367"/>
          <p:cNvSpPr/>
          <p:nvPr/>
        </p:nvSpPr>
        <p:spPr>
          <a:xfrm>
            <a:off x="6820296" y="1126326"/>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8" name="object 368"/>
          <p:cNvSpPr/>
          <p:nvPr/>
        </p:nvSpPr>
        <p:spPr>
          <a:xfrm>
            <a:off x="6820296" y="1178884"/>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69" name="object 369"/>
          <p:cNvSpPr/>
          <p:nvPr/>
        </p:nvSpPr>
        <p:spPr>
          <a:xfrm>
            <a:off x="6820296" y="1231443"/>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0" name="object 370"/>
          <p:cNvSpPr/>
          <p:nvPr/>
        </p:nvSpPr>
        <p:spPr>
          <a:xfrm>
            <a:off x="6820296" y="1284002"/>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1" name="object 371"/>
          <p:cNvSpPr/>
          <p:nvPr/>
        </p:nvSpPr>
        <p:spPr>
          <a:xfrm>
            <a:off x="6820296" y="1339327"/>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2" name="object 372"/>
          <p:cNvSpPr/>
          <p:nvPr/>
        </p:nvSpPr>
        <p:spPr>
          <a:xfrm>
            <a:off x="6820296" y="1391886"/>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3" name="object 373"/>
          <p:cNvSpPr/>
          <p:nvPr/>
        </p:nvSpPr>
        <p:spPr>
          <a:xfrm>
            <a:off x="6820296" y="1444444"/>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4" name="object 374"/>
          <p:cNvSpPr/>
          <p:nvPr/>
        </p:nvSpPr>
        <p:spPr>
          <a:xfrm>
            <a:off x="6820296" y="1497004"/>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5" name="object 375"/>
          <p:cNvSpPr/>
          <p:nvPr/>
        </p:nvSpPr>
        <p:spPr>
          <a:xfrm>
            <a:off x="6820296" y="1549563"/>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6" name="object 376"/>
          <p:cNvSpPr/>
          <p:nvPr/>
        </p:nvSpPr>
        <p:spPr>
          <a:xfrm>
            <a:off x="6820296" y="1604888"/>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7" name="object 377"/>
          <p:cNvSpPr/>
          <p:nvPr/>
        </p:nvSpPr>
        <p:spPr>
          <a:xfrm>
            <a:off x="6820296" y="1657447"/>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8" name="object 378"/>
          <p:cNvSpPr/>
          <p:nvPr/>
        </p:nvSpPr>
        <p:spPr>
          <a:xfrm>
            <a:off x="6820296" y="1710005"/>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79" name="object 379"/>
          <p:cNvSpPr/>
          <p:nvPr/>
        </p:nvSpPr>
        <p:spPr>
          <a:xfrm>
            <a:off x="6820296" y="1762563"/>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0" name="object 380"/>
          <p:cNvSpPr/>
          <p:nvPr/>
        </p:nvSpPr>
        <p:spPr>
          <a:xfrm>
            <a:off x="6820296" y="1815122"/>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1" name="object 381"/>
          <p:cNvSpPr/>
          <p:nvPr/>
        </p:nvSpPr>
        <p:spPr>
          <a:xfrm>
            <a:off x="6820296" y="1870446"/>
            <a:ext cx="8645" cy="27663"/>
          </a:xfrm>
          <a:custGeom>
            <a:avLst/>
            <a:gdLst/>
            <a:ahLst/>
            <a:cxnLst/>
            <a:rect l="l" t="t" r="r" b="b"/>
            <a:pathLst>
              <a:path w="9525" h="30480">
                <a:moveTo>
                  <a:pt x="9144" y="0"/>
                </a:moveTo>
                <a:lnTo>
                  <a:pt x="0" y="0"/>
                </a:lnTo>
                <a:lnTo>
                  <a:pt x="0" y="30480"/>
                </a:lnTo>
                <a:lnTo>
                  <a:pt x="9144" y="30480"/>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2" name="object 382"/>
          <p:cNvSpPr/>
          <p:nvPr/>
        </p:nvSpPr>
        <p:spPr>
          <a:xfrm>
            <a:off x="6820296" y="1923006"/>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3" name="object 383"/>
          <p:cNvSpPr/>
          <p:nvPr/>
        </p:nvSpPr>
        <p:spPr>
          <a:xfrm>
            <a:off x="6820296" y="1975565"/>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4" name="object 384"/>
          <p:cNvSpPr/>
          <p:nvPr/>
        </p:nvSpPr>
        <p:spPr>
          <a:xfrm>
            <a:off x="6820296" y="2028124"/>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5" name="object 385"/>
          <p:cNvSpPr/>
          <p:nvPr/>
        </p:nvSpPr>
        <p:spPr>
          <a:xfrm>
            <a:off x="6820296" y="2080683"/>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6" name="object 386"/>
          <p:cNvSpPr/>
          <p:nvPr/>
        </p:nvSpPr>
        <p:spPr>
          <a:xfrm>
            <a:off x="6820296" y="2133242"/>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7" name="object 387"/>
          <p:cNvSpPr/>
          <p:nvPr/>
        </p:nvSpPr>
        <p:spPr>
          <a:xfrm>
            <a:off x="6820296" y="2188567"/>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8" name="object 388"/>
          <p:cNvSpPr/>
          <p:nvPr/>
        </p:nvSpPr>
        <p:spPr>
          <a:xfrm>
            <a:off x="6820296" y="2241126"/>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89" name="object 389"/>
          <p:cNvSpPr/>
          <p:nvPr/>
        </p:nvSpPr>
        <p:spPr>
          <a:xfrm>
            <a:off x="6820296" y="2293685"/>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0" name="object 390"/>
          <p:cNvSpPr/>
          <p:nvPr/>
        </p:nvSpPr>
        <p:spPr>
          <a:xfrm>
            <a:off x="6820296" y="2346242"/>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1" name="object 391"/>
          <p:cNvSpPr/>
          <p:nvPr/>
        </p:nvSpPr>
        <p:spPr>
          <a:xfrm>
            <a:off x="6820296" y="2398801"/>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2" name="object 392"/>
          <p:cNvSpPr/>
          <p:nvPr/>
        </p:nvSpPr>
        <p:spPr>
          <a:xfrm>
            <a:off x="6820296" y="2454126"/>
            <a:ext cx="8645" cy="27663"/>
          </a:xfrm>
          <a:custGeom>
            <a:avLst/>
            <a:gdLst/>
            <a:ahLst/>
            <a:cxnLst/>
            <a:rect l="l" t="t" r="r" b="b"/>
            <a:pathLst>
              <a:path w="9525" h="30480">
                <a:moveTo>
                  <a:pt x="9144" y="0"/>
                </a:moveTo>
                <a:lnTo>
                  <a:pt x="0" y="0"/>
                </a:lnTo>
                <a:lnTo>
                  <a:pt x="0" y="30479"/>
                </a:lnTo>
                <a:lnTo>
                  <a:pt x="9144" y="30479"/>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3" name="object 393"/>
          <p:cNvSpPr/>
          <p:nvPr/>
        </p:nvSpPr>
        <p:spPr>
          <a:xfrm>
            <a:off x="6820296" y="2506685"/>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4" name="object 394"/>
          <p:cNvSpPr/>
          <p:nvPr/>
        </p:nvSpPr>
        <p:spPr>
          <a:xfrm>
            <a:off x="6820296" y="2559244"/>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5" name="object 395"/>
          <p:cNvSpPr/>
          <p:nvPr/>
        </p:nvSpPr>
        <p:spPr>
          <a:xfrm>
            <a:off x="6820296" y="2611803"/>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6" name="object 396"/>
          <p:cNvSpPr/>
          <p:nvPr/>
        </p:nvSpPr>
        <p:spPr>
          <a:xfrm>
            <a:off x="6820296" y="2664362"/>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7" name="object 397"/>
          <p:cNvSpPr/>
          <p:nvPr/>
        </p:nvSpPr>
        <p:spPr>
          <a:xfrm>
            <a:off x="6820296" y="2716921"/>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8" name="object 398"/>
          <p:cNvSpPr/>
          <p:nvPr/>
        </p:nvSpPr>
        <p:spPr>
          <a:xfrm>
            <a:off x="6820296" y="2772246"/>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399" name="object 399"/>
          <p:cNvSpPr/>
          <p:nvPr/>
        </p:nvSpPr>
        <p:spPr>
          <a:xfrm>
            <a:off x="6820296" y="2824805"/>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0" name="object 400"/>
          <p:cNvSpPr/>
          <p:nvPr/>
        </p:nvSpPr>
        <p:spPr>
          <a:xfrm>
            <a:off x="6820296" y="2877363"/>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1" name="object 401"/>
          <p:cNvSpPr/>
          <p:nvPr/>
        </p:nvSpPr>
        <p:spPr>
          <a:xfrm>
            <a:off x="6820296" y="2929922"/>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2" name="object 402"/>
          <p:cNvSpPr/>
          <p:nvPr/>
        </p:nvSpPr>
        <p:spPr>
          <a:xfrm>
            <a:off x="6820296" y="2982481"/>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3" name="object 403"/>
          <p:cNvSpPr/>
          <p:nvPr/>
        </p:nvSpPr>
        <p:spPr>
          <a:xfrm>
            <a:off x="6820296" y="3037805"/>
            <a:ext cx="8645" cy="27663"/>
          </a:xfrm>
          <a:custGeom>
            <a:avLst/>
            <a:gdLst/>
            <a:ahLst/>
            <a:cxnLst/>
            <a:rect l="l" t="t" r="r" b="b"/>
            <a:pathLst>
              <a:path w="9525" h="30479">
                <a:moveTo>
                  <a:pt x="9144" y="0"/>
                </a:moveTo>
                <a:lnTo>
                  <a:pt x="0" y="0"/>
                </a:lnTo>
                <a:lnTo>
                  <a:pt x="0" y="30479"/>
                </a:lnTo>
                <a:lnTo>
                  <a:pt x="9144" y="30479"/>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4" name="object 404"/>
          <p:cNvSpPr/>
          <p:nvPr/>
        </p:nvSpPr>
        <p:spPr>
          <a:xfrm>
            <a:off x="6820296" y="3090364"/>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5" name="object 405"/>
          <p:cNvSpPr/>
          <p:nvPr/>
        </p:nvSpPr>
        <p:spPr>
          <a:xfrm>
            <a:off x="6820296" y="3142923"/>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6" name="object 406"/>
          <p:cNvSpPr/>
          <p:nvPr/>
        </p:nvSpPr>
        <p:spPr>
          <a:xfrm>
            <a:off x="6820296" y="3195482"/>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7" name="object 407"/>
          <p:cNvSpPr/>
          <p:nvPr/>
        </p:nvSpPr>
        <p:spPr>
          <a:xfrm>
            <a:off x="6820296" y="3248041"/>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8" name="object 408"/>
          <p:cNvSpPr/>
          <p:nvPr/>
        </p:nvSpPr>
        <p:spPr>
          <a:xfrm>
            <a:off x="6820296" y="3300599"/>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09" name="object 409"/>
          <p:cNvSpPr/>
          <p:nvPr/>
        </p:nvSpPr>
        <p:spPr>
          <a:xfrm>
            <a:off x="6820296" y="3355925"/>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0" name="object 410"/>
          <p:cNvSpPr/>
          <p:nvPr/>
        </p:nvSpPr>
        <p:spPr>
          <a:xfrm>
            <a:off x="6820296" y="3408484"/>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1" name="object 411"/>
          <p:cNvSpPr/>
          <p:nvPr/>
        </p:nvSpPr>
        <p:spPr>
          <a:xfrm>
            <a:off x="6820296" y="3461042"/>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2" name="object 412"/>
          <p:cNvSpPr/>
          <p:nvPr/>
        </p:nvSpPr>
        <p:spPr>
          <a:xfrm>
            <a:off x="6823062" y="3513601"/>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3" name="object 413"/>
          <p:cNvSpPr/>
          <p:nvPr/>
        </p:nvSpPr>
        <p:spPr>
          <a:xfrm>
            <a:off x="6823062" y="3566160"/>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4" name="object 414"/>
          <p:cNvSpPr/>
          <p:nvPr/>
        </p:nvSpPr>
        <p:spPr>
          <a:xfrm>
            <a:off x="6823062" y="3621486"/>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5" name="object 415"/>
          <p:cNvSpPr/>
          <p:nvPr/>
        </p:nvSpPr>
        <p:spPr>
          <a:xfrm>
            <a:off x="6823062" y="3674044"/>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6" name="object 416"/>
          <p:cNvSpPr/>
          <p:nvPr/>
        </p:nvSpPr>
        <p:spPr>
          <a:xfrm>
            <a:off x="6823062" y="3726603"/>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7" name="object 417"/>
          <p:cNvSpPr/>
          <p:nvPr/>
        </p:nvSpPr>
        <p:spPr>
          <a:xfrm>
            <a:off x="6823062" y="3779162"/>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8" name="object 418"/>
          <p:cNvSpPr/>
          <p:nvPr/>
        </p:nvSpPr>
        <p:spPr>
          <a:xfrm>
            <a:off x="6823062" y="3831721"/>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19" name="object 419"/>
          <p:cNvSpPr/>
          <p:nvPr/>
        </p:nvSpPr>
        <p:spPr>
          <a:xfrm>
            <a:off x="6823062" y="3884279"/>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0" name="object 420"/>
          <p:cNvSpPr/>
          <p:nvPr/>
        </p:nvSpPr>
        <p:spPr>
          <a:xfrm>
            <a:off x="6823062" y="3939604"/>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1" name="object 421"/>
          <p:cNvSpPr/>
          <p:nvPr/>
        </p:nvSpPr>
        <p:spPr>
          <a:xfrm>
            <a:off x="6823062" y="3992162"/>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2" name="object 422"/>
          <p:cNvSpPr/>
          <p:nvPr/>
        </p:nvSpPr>
        <p:spPr>
          <a:xfrm>
            <a:off x="6823062" y="4044722"/>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3" name="object 423"/>
          <p:cNvSpPr/>
          <p:nvPr/>
        </p:nvSpPr>
        <p:spPr>
          <a:xfrm>
            <a:off x="6823062" y="4097281"/>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4" name="object 424"/>
          <p:cNvSpPr/>
          <p:nvPr/>
        </p:nvSpPr>
        <p:spPr>
          <a:xfrm>
            <a:off x="6823062" y="4149840"/>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5" name="object 425"/>
          <p:cNvSpPr/>
          <p:nvPr/>
        </p:nvSpPr>
        <p:spPr>
          <a:xfrm>
            <a:off x="6823062" y="4205164"/>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6" name="object 426"/>
          <p:cNvSpPr/>
          <p:nvPr/>
        </p:nvSpPr>
        <p:spPr>
          <a:xfrm>
            <a:off x="6823062" y="4257723"/>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7" name="object 427"/>
          <p:cNvSpPr/>
          <p:nvPr/>
        </p:nvSpPr>
        <p:spPr>
          <a:xfrm>
            <a:off x="6823062" y="4310281"/>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8" name="object 428"/>
          <p:cNvSpPr/>
          <p:nvPr/>
        </p:nvSpPr>
        <p:spPr>
          <a:xfrm>
            <a:off x="6823062" y="4362840"/>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29" name="object 429"/>
          <p:cNvSpPr/>
          <p:nvPr/>
        </p:nvSpPr>
        <p:spPr>
          <a:xfrm>
            <a:off x="6823062" y="4415399"/>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0" name="object 430"/>
          <p:cNvSpPr/>
          <p:nvPr/>
        </p:nvSpPr>
        <p:spPr>
          <a:xfrm>
            <a:off x="6823062" y="4467959"/>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1" name="object 431"/>
          <p:cNvSpPr/>
          <p:nvPr/>
        </p:nvSpPr>
        <p:spPr>
          <a:xfrm>
            <a:off x="6823062" y="4523284"/>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2" name="object 432"/>
          <p:cNvSpPr/>
          <p:nvPr/>
        </p:nvSpPr>
        <p:spPr>
          <a:xfrm>
            <a:off x="6823062" y="4575842"/>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3" name="object 433"/>
          <p:cNvSpPr/>
          <p:nvPr/>
        </p:nvSpPr>
        <p:spPr>
          <a:xfrm>
            <a:off x="6823062" y="4628400"/>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4" name="object 434"/>
          <p:cNvSpPr/>
          <p:nvPr/>
        </p:nvSpPr>
        <p:spPr>
          <a:xfrm>
            <a:off x="6823062" y="4680959"/>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5" name="object 435"/>
          <p:cNvSpPr/>
          <p:nvPr/>
        </p:nvSpPr>
        <p:spPr>
          <a:xfrm>
            <a:off x="6823062" y="4733518"/>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6" name="object 436"/>
          <p:cNvSpPr/>
          <p:nvPr/>
        </p:nvSpPr>
        <p:spPr>
          <a:xfrm>
            <a:off x="6823062" y="4788844"/>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7" name="object 437"/>
          <p:cNvSpPr/>
          <p:nvPr/>
        </p:nvSpPr>
        <p:spPr>
          <a:xfrm>
            <a:off x="6823062" y="4841403"/>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8" name="object 438"/>
          <p:cNvSpPr/>
          <p:nvPr/>
        </p:nvSpPr>
        <p:spPr>
          <a:xfrm>
            <a:off x="6823062" y="4893961"/>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39" name="object 439"/>
          <p:cNvSpPr/>
          <p:nvPr/>
        </p:nvSpPr>
        <p:spPr>
          <a:xfrm>
            <a:off x="6823062" y="4946520"/>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0" name="object 440"/>
          <p:cNvSpPr/>
          <p:nvPr/>
        </p:nvSpPr>
        <p:spPr>
          <a:xfrm>
            <a:off x="6823062" y="4999079"/>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1" name="object 441"/>
          <p:cNvSpPr/>
          <p:nvPr/>
        </p:nvSpPr>
        <p:spPr>
          <a:xfrm>
            <a:off x="6823062" y="5054402"/>
            <a:ext cx="5763" cy="27663"/>
          </a:xfrm>
          <a:custGeom>
            <a:avLst/>
            <a:gdLst/>
            <a:ahLst/>
            <a:cxnLst/>
            <a:rect l="l" t="t" r="r" b="b"/>
            <a:pathLst>
              <a:path w="6350" h="30479">
                <a:moveTo>
                  <a:pt x="6096" y="0"/>
                </a:moveTo>
                <a:lnTo>
                  <a:pt x="0" y="0"/>
                </a:lnTo>
                <a:lnTo>
                  <a:pt x="0" y="30480"/>
                </a:lnTo>
                <a:lnTo>
                  <a:pt x="6096" y="30480"/>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2" name="object 442"/>
          <p:cNvSpPr/>
          <p:nvPr/>
        </p:nvSpPr>
        <p:spPr>
          <a:xfrm>
            <a:off x="6823062" y="5106962"/>
            <a:ext cx="5763" cy="30544"/>
          </a:xfrm>
          <a:custGeom>
            <a:avLst/>
            <a:gdLst/>
            <a:ahLst/>
            <a:cxnLst/>
            <a:rect l="l" t="t" r="r" b="b"/>
            <a:pathLst>
              <a:path w="6350" h="33654">
                <a:moveTo>
                  <a:pt x="6096" y="0"/>
                </a:moveTo>
                <a:lnTo>
                  <a:pt x="0" y="0"/>
                </a:lnTo>
                <a:lnTo>
                  <a:pt x="0" y="33527"/>
                </a:lnTo>
                <a:lnTo>
                  <a:pt x="6096" y="33527"/>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3" name="object 443"/>
          <p:cNvSpPr/>
          <p:nvPr/>
        </p:nvSpPr>
        <p:spPr>
          <a:xfrm>
            <a:off x="6823062" y="5159522"/>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4" name="object 444"/>
          <p:cNvSpPr/>
          <p:nvPr/>
        </p:nvSpPr>
        <p:spPr>
          <a:xfrm>
            <a:off x="6823062" y="5212080"/>
            <a:ext cx="5763" cy="30544"/>
          </a:xfrm>
          <a:custGeom>
            <a:avLst/>
            <a:gdLst/>
            <a:ahLst/>
            <a:cxnLst/>
            <a:rect l="l" t="t" r="r" b="b"/>
            <a:pathLst>
              <a:path w="6350" h="33654">
                <a:moveTo>
                  <a:pt x="6096" y="0"/>
                </a:moveTo>
                <a:lnTo>
                  <a:pt x="0" y="0"/>
                </a:lnTo>
                <a:lnTo>
                  <a:pt x="0" y="33528"/>
                </a:lnTo>
                <a:lnTo>
                  <a:pt x="6096" y="33528"/>
                </a:lnTo>
                <a:lnTo>
                  <a:pt x="6096"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5" name="object 445"/>
          <p:cNvSpPr/>
          <p:nvPr/>
        </p:nvSpPr>
        <p:spPr>
          <a:xfrm>
            <a:off x="6823063" y="5264639"/>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6" name="object 446"/>
          <p:cNvSpPr/>
          <p:nvPr/>
        </p:nvSpPr>
        <p:spPr>
          <a:xfrm>
            <a:off x="6823063" y="5317198"/>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7" name="object 447"/>
          <p:cNvSpPr/>
          <p:nvPr/>
        </p:nvSpPr>
        <p:spPr>
          <a:xfrm>
            <a:off x="6823063" y="5372522"/>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8" name="object 448"/>
          <p:cNvSpPr/>
          <p:nvPr/>
        </p:nvSpPr>
        <p:spPr>
          <a:xfrm>
            <a:off x="6823063" y="5425081"/>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49" name="object 449"/>
          <p:cNvSpPr/>
          <p:nvPr/>
        </p:nvSpPr>
        <p:spPr>
          <a:xfrm>
            <a:off x="6823063" y="5795759"/>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0" name="object 450"/>
          <p:cNvSpPr/>
          <p:nvPr/>
        </p:nvSpPr>
        <p:spPr>
          <a:xfrm>
            <a:off x="6823063" y="5848318"/>
            <a:ext cx="8645" cy="30544"/>
          </a:xfrm>
          <a:custGeom>
            <a:avLst/>
            <a:gdLst/>
            <a:ahLst/>
            <a:cxnLst/>
            <a:rect l="l" t="t" r="r" b="b"/>
            <a:pathLst>
              <a:path w="9525" h="33654">
                <a:moveTo>
                  <a:pt x="9144" y="0"/>
                </a:moveTo>
                <a:lnTo>
                  <a:pt x="0" y="0"/>
                </a:lnTo>
                <a:lnTo>
                  <a:pt x="0" y="33529"/>
                </a:lnTo>
                <a:lnTo>
                  <a:pt x="9144" y="33529"/>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1" name="object 451"/>
          <p:cNvSpPr/>
          <p:nvPr/>
        </p:nvSpPr>
        <p:spPr>
          <a:xfrm>
            <a:off x="6823063" y="5900876"/>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2" name="object 452"/>
          <p:cNvSpPr/>
          <p:nvPr/>
        </p:nvSpPr>
        <p:spPr>
          <a:xfrm>
            <a:off x="6823063" y="5956202"/>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3" name="object 453"/>
          <p:cNvSpPr/>
          <p:nvPr/>
        </p:nvSpPr>
        <p:spPr>
          <a:xfrm>
            <a:off x="6823063" y="6008761"/>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4" name="object 454"/>
          <p:cNvSpPr/>
          <p:nvPr/>
        </p:nvSpPr>
        <p:spPr>
          <a:xfrm>
            <a:off x="6823063" y="6061320"/>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5" name="object 455"/>
          <p:cNvSpPr/>
          <p:nvPr/>
        </p:nvSpPr>
        <p:spPr>
          <a:xfrm>
            <a:off x="6823063" y="6113879"/>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6" name="object 456"/>
          <p:cNvSpPr/>
          <p:nvPr/>
        </p:nvSpPr>
        <p:spPr>
          <a:xfrm>
            <a:off x="8300241" y="700322"/>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7" name="object 457"/>
          <p:cNvSpPr/>
          <p:nvPr/>
        </p:nvSpPr>
        <p:spPr>
          <a:xfrm>
            <a:off x="8300241" y="755647"/>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8" name="object 458"/>
          <p:cNvSpPr/>
          <p:nvPr/>
        </p:nvSpPr>
        <p:spPr>
          <a:xfrm>
            <a:off x="8300241" y="808207"/>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59" name="object 459"/>
          <p:cNvSpPr/>
          <p:nvPr/>
        </p:nvSpPr>
        <p:spPr>
          <a:xfrm>
            <a:off x="8300241" y="860766"/>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0" name="object 460"/>
          <p:cNvSpPr/>
          <p:nvPr/>
        </p:nvSpPr>
        <p:spPr>
          <a:xfrm>
            <a:off x="8300241" y="913324"/>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1" name="object 461"/>
          <p:cNvSpPr/>
          <p:nvPr/>
        </p:nvSpPr>
        <p:spPr>
          <a:xfrm>
            <a:off x="8300241" y="965883"/>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2" name="object 462"/>
          <p:cNvSpPr/>
          <p:nvPr/>
        </p:nvSpPr>
        <p:spPr>
          <a:xfrm>
            <a:off x="8300241" y="1021208"/>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3" name="object 463"/>
          <p:cNvSpPr/>
          <p:nvPr/>
        </p:nvSpPr>
        <p:spPr>
          <a:xfrm>
            <a:off x="8300241" y="1073767"/>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4" name="object 464"/>
          <p:cNvSpPr/>
          <p:nvPr/>
        </p:nvSpPr>
        <p:spPr>
          <a:xfrm>
            <a:off x="8300241" y="1126326"/>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5" name="object 465"/>
          <p:cNvSpPr/>
          <p:nvPr/>
        </p:nvSpPr>
        <p:spPr>
          <a:xfrm>
            <a:off x="8300241" y="1178884"/>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6" name="object 466"/>
          <p:cNvSpPr/>
          <p:nvPr/>
        </p:nvSpPr>
        <p:spPr>
          <a:xfrm>
            <a:off x="8300241" y="1231443"/>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7" name="object 467"/>
          <p:cNvSpPr/>
          <p:nvPr/>
        </p:nvSpPr>
        <p:spPr>
          <a:xfrm>
            <a:off x="8300241" y="1284002"/>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8" name="object 468"/>
          <p:cNvSpPr/>
          <p:nvPr/>
        </p:nvSpPr>
        <p:spPr>
          <a:xfrm>
            <a:off x="8300241" y="1339326"/>
            <a:ext cx="8645" cy="614338"/>
          </a:xfrm>
          <a:custGeom>
            <a:avLst/>
            <a:gdLst/>
            <a:ahLst/>
            <a:cxnLst/>
            <a:rect l="l" t="t" r="r" b="b"/>
            <a:pathLst>
              <a:path w="9525" h="676910">
                <a:moveTo>
                  <a:pt x="9144" y="0"/>
                </a:moveTo>
                <a:lnTo>
                  <a:pt x="0" y="0"/>
                </a:lnTo>
                <a:lnTo>
                  <a:pt x="0" y="33527"/>
                </a:lnTo>
                <a:lnTo>
                  <a:pt x="9144" y="33527"/>
                </a:lnTo>
                <a:lnTo>
                  <a:pt x="9144" y="0"/>
                </a:lnTo>
                <a:close/>
              </a:path>
              <a:path w="9525" h="676910">
                <a:moveTo>
                  <a:pt x="9144" y="57912"/>
                </a:moveTo>
                <a:lnTo>
                  <a:pt x="0" y="57912"/>
                </a:lnTo>
                <a:lnTo>
                  <a:pt x="0" y="91439"/>
                </a:lnTo>
                <a:lnTo>
                  <a:pt x="9144" y="91439"/>
                </a:lnTo>
                <a:lnTo>
                  <a:pt x="9144" y="57912"/>
                </a:lnTo>
                <a:close/>
              </a:path>
              <a:path w="9525" h="676910">
                <a:moveTo>
                  <a:pt x="9144" y="115824"/>
                </a:moveTo>
                <a:lnTo>
                  <a:pt x="0" y="115824"/>
                </a:lnTo>
                <a:lnTo>
                  <a:pt x="0" y="149351"/>
                </a:lnTo>
                <a:lnTo>
                  <a:pt x="9144" y="149351"/>
                </a:lnTo>
                <a:lnTo>
                  <a:pt x="9144" y="115824"/>
                </a:lnTo>
                <a:close/>
              </a:path>
              <a:path w="9525" h="676910">
                <a:moveTo>
                  <a:pt x="9144" y="173736"/>
                </a:moveTo>
                <a:lnTo>
                  <a:pt x="0" y="173736"/>
                </a:lnTo>
                <a:lnTo>
                  <a:pt x="0" y="207263"/>
                </a:lnTo>
                <a:lnTo>
                  <a:pt x="9144" y="207263"/>
                </a:lnTo>
                <a:lnTo>
                  <a:pt x="9144" y="173736"/>
                </a:lnTo>
                <a:close/>
              </a:path>
              <a:path w="9525" h="676910">
                <a:moveTo>
                  <a:pt x="9144" y="231648"/>
                </a:moveTo>
                <a:lnTo>
                  <a:pt x="0" y="231648"/>
                </a:lnTo>
                <a:lnTo>
                  <a:pt x="0" y="265175"/>
                </a:lnTo>
                <a:lnTo>
                  <a:pt x="6096" y="265175"/>
                </a:lnTo>
                <a:lnTo>
                  <a:pt x="9144" y="231648"/>
                </a:lnTo>
                <a:close/>
              </a:path>
              <a:path w="9525" h="676910">
                <a:moveTo>
                  <a:pt x="6096" y="292608"/>
                </a:moveTo>
                <a:lnTo>
                  <a:pt x="0" y="292608"/>
                </a:lnTo>
                <a:lnTo>
                  <a:pt x="0" y="326136"/>
                </a:lnTo>
                <a:lnTo>
                  <a:pt x="6096" y="326136"/>
                </a:lnTo>
                <a:lnTo>
                  <a:pt x="6096" y="292608"/>
                </a:lnTo>
                <a:close/>
              </a:path>
              <a:path w="9525" h="676910">
                <a:moveTo>
                  <a:pt x="6096" y="350520"/>
                </a:moveTo>
                <a:lnTo>
                  <a:pt x="0" y="350520"/>
                </a:lnTo>
                <a:lnTo>
                  <a:pt x="0" y="384048"/>
                </a:lnTo>
                <a:lnTo>
                  <a:pt x="6096" y="384048"/>
                </a:lnTo>
                <a:lnTo>
                  <a:pt x="6096" y="350520"/>
                </a:lnTo>
                <a:close/>
              </a:path>
              <a:path w="9525" h="676910">
                <a:moveTo>
                  <a:pt x="6096" y="408432"/>
                </a:moveTo>
                <a:lnTo>
                  <a:pt x="0" y="408432"/>
                </a:lnTo>
                <a:lnTo>
                  <a:pt x="0" y="441960"/>
                </a:lnTo>
                <a:lnTo>
                  <a:pt x="6096" y="441960"/>
                </a:lnTo>
                <a:lnTo>
                  <a:pt x="6096" y="408432"/>
                </a:lnTo>
                <a:close/>
              </a:path>
              <a:path w="9525" h="676910">
                <a:moveTo>
                  <a:pt x="6096" y="466344"/>
                </a:moveTo>
                <a:lnTo>
                  <a:pt x="0" y="466344"/>
                </a:lnTo>
                <a:lnTo>
                  <a:pt x="0" y="499872"/>
                </a:lnTo>
                <a:lnTo>
                  <a:pt x="6096" y="499872"/>
                </a:lnTo>
                <a:lnTo>
                  <a:pt x="6096" y="466344"/>
                </a:lnTo>
                <a:close/>
              </a:path>
              <a:path w="9525" h="676910">
                <a:moveTo>
                  <a:pt x="6096" y="524256"/>
                </a:moveTo>
                <a:lnTo>
                  <a:pt x="0" y="524256"/>
                </a:lnTo>
                <a:lnTo>
                  <a:pt x="0" y="557784"/>
                </a:lnTo>
                <a:lnTo>
                  <a:pt x="6096" y="557784"/>
                </a:lnTo>
                <a:lnTo>
                  <a:pt x="6096" y="524256"/>
                </a:lnTo>
                <a:close/>
              </a:path>
              <a:path w="9525" h="676910">
                <a:moveTo>
                  <a:pt x="0" y="582168"/>
                </a:moveTo>
                <a:lnTo>
                  <a:pt x="0" y="615696"/>
                </a:lnTo>
                <a:lnTo>
                  <a:pt x="6096" y="615696"/>
                </a:lnTo>
                <a:lnTo>
                  <a:pt x="6096" y="585215"/>
                </a:lnTo>
                <a:lnTo>
                  <a:pt x="0" y="582168"/>
                </a:lnTo>
                <a:close/>
              </a:path>
              <a:path w="9525" h="676910">
                <a:moveTo>
                  <a:pt x="6096" y="643127"/>
                </a:moveTo>
                <a:lnTo>
                  <a:pt x="0" y="643127"/>
                </a:lnTo>
                <a:lnTo>
                  <a:pt x="0" y="676656"/>
                </a:lnTo>
                <a:lnTo>
                  <a:pt x="6096" y="676656"/>
                </a:lnTo>
                <a:lnTo>
                  <a:pt x="6096" y="643127"/>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69" name="object 469"/>
          <p:cNvSpPr/>
          <p:nvPr/>
        </p:nvSpPr>
        <p:spPr>
          <a:xfrm>
            <a:off x="8297476" y="1975565"/>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0" name="object 470"/>
          <p:cNvSpPr/>
          <p:nvPr/>
        </p:nvSpPr>
        <p:spPr>
          <a:xfrm>
            <a:off x="8297476" y="2028124"/>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1" name="object 471"/>
          <p:cNvSpPr/>
          <p:nvPr/>
        </p:nvSpPr>
        <p:spPr>
          <a:xfrm>
            <a:off x="8297476" y="2080683"/>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2" name="object 472"/>
          <p:cNvSpPr/>
          <p:nvPr/>
        </p:nvSpPr>
        <p:spPr>
          <a:xfrm>
            <a:off x="8297476" y="2133242"/>
            <a:ext cx="8645" cy="30544"/>
          </a:xfrm>
          <a:custGeom>
            <a:avLst/>
            <a:gdLst/>
            <a:ahLst/>
            <a:cxnLst/>
            <a:rect l="l" t="t" r="r" b="b"/>
            <a:pathLst>
              <a:path w="9525" h="33655">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3" name="object 473"/>
          <p:cNvSpPr/>
          <p:nvPr/>
        </p:nvSpPr>
        <p:spPr>
          <a:xfrm>
            <a:off x="8297476" y="2188567"/>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4" name="object 474"/>
          <p:cNvSpPr/>
          <p:nvPr/>
        </p:nvSpPr>
        <p:spPr>
          <a:xfrm>
            <a:off x="8297476" y="2241126"/>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5" name="object 475"/>
          <p:cNvSpPr/>
          <p:nvPr/>
        </p:nvSpPr>
        <p:spPr>
          <a:xfrm>
            <a:off x="8297476" y="2293685"/>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6" name="object 476"/>
          <p:cNvSpPr/>
          <p:nvPr/>
        </p:nvSpPr>
        <p:spPr>
          <a:xfrm>
            <a:off x="8297476" y="2346242"/>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7" name="object 477"/>
          <p:cNvSpPr/>
          <p:nvPr/>
        </p:nvSpPr>
        <p:spPr>
          <a:xfrm>
            <a:off x="8297476" y="2398801"/>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8" name="object 478"/>
          <p:cNvSpPr/>
          <p:nvPr/>
        </p:nvSpPr>
        <p:spPr>
          <a:xfrm>
            <a:off x="8297476" y="2454126"/>
            <a:ext cx="8645" cy="27663"/>
          </a:xfrm>
          <a:custGeom>
            <a:avLst/>
            <a:gdLst/>
            <a:ahLst/>
            <a:cxnLst/>
            <a:rect l="l" t="t" r="r" b="b"/>
            <a:pathLst>
              <a:path w="9525" h="30480">
                <a:moveTo>
                  <a:pt x="9144" y="0"/>
                </a:moveTo>
                <a:lnTo>
                  <a:pt x="0" y="0"/>
                </a:lnTo>
                <a:lnTo>
                  <a:pt x="0" y="30479"/>
                </a:lnTo>
                <a:lnTo>
                  <a:pt x="9144" y="30479"/>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79" name="object 479"/>
          <p:cNvSpPr/>
          <p:nvPr/>
        </p:nvSpPr>
        <p:spPr>
          <a:xfrm>
            <a:off x="8297476" y="2506685"/>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0" name="object 480"/>
          <p:cNvSpPr/>
          <p:nvPr/>
        </p:nvSpPr>
        <p:spPr>
          <a:xfrm>
            <a:off x="8297476" y="2559244"/>
            <a:ext cx="8645" cy="30544"/>
          </a:xfrm>
          <a:custGeom>
            <a:avLst/>
            <a:gdLst/>
            <a:ahLst/>
            <a:cxnLst/>
            <a:rect l="l" t="t" r="r" b="b"/>
            <a:pathLst>
              <a:path w="9525" h="33655">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1" name="object 481"/>
          <p:cNvSpPr/>
          <p:nvPr/>
        </p:nvSpPr>
        <p:spPr>
          <a:xfrm>
            <a:off x="8297476" y="2611803"/>
            <a:ext cx="8645" cy="614338"/>
          </a:xfrm>
          <a:custGeom>
            <a:avLst/>
            <a:gdLst/>
            <a:ahLst/>
            <a:cxnLst/>
            <a:rect l="l" t="t" r="r" b="b"/>
            <a:pathLst>
              <a:path w="9525" h="676910">
                <a:moveTo>
                  <a:pt x="9144" y="0"/>
                </a:moveTo>
                <a:lnTo>
                  <a:pt x="0" y="0"/>
                </a:lnTo>
                <a:lnTo>
                  <a:pt x="0" y="33527"/>
                </a:lnTo>
                <a:lnTo>
                  <a:pt x="9144" y="33527"/>
                </a:lnTo>
                <a:lnTo>
                  <a:pt x="9144" y="0"/>
                </a:lnTo>
                <a:close/>
              </a:path>
              <a:path w="9525" h="676910">
                <a:moveTo>
                  <a:pt x="9144" y="57912"/>
                </a:moveTo>
                <a:lnTo>
                  <a:pt x="0" y="57912"/>
                </a:lnTo>
                <a:lnTo>
                  <a:pt x="0" y="91439"/>
                </a:lnTo>
                <a:lnTo>
                  <a:pt x="9144" y="91439"/>
                </a:lnTo>
                <a:lnTo>
                  <a:pt x="9144" y="57912"/>
                </a:lnTo>
                <a:close/>
              </a:path>
              <a:path w="9525" h="676910">
                <a:moveTo>
                  <a:pt x="9144" y="115824"/>
                </a:moveTo>
                <a:lnTo>
                  <a:pt x="0" y="115824"/>
                </a:lnTo>
                <a:lnTo>
                  <a:pt x="0" y="149351"/>
                </a:lnTo>
                <a:lnTo>
                  <a:pt x="9144" y="149351"/>
                </a:lnTo>
                <a:lnTo>
                  <a:pt x="9144" y="115824"/>
                </a:lnTo>
                <a:close/>
              </a:path>
              <a:path w="9525" h="676910">
                <a:moveTo>
                  <a:pt x="9144" y="176783"/>
                </a:moveTo>
                <a:lnTo>
                  <a:pt x="0" y="176783"/>
                </a:lnTo>
                <a:lnTo>
                  <a:pt x="0" y="210312"/>
                </a:lnTo>
                <a:lnTo>
                  <a:pt x="9144" y="210312"/>
                </a:lnTo>
                <a:lnTo>
                  <a:pt x="9144" y="176783"/>
                </a:lnTo>
                <a:close/>
              </a:path>
              <a:path w="9525" h="676910">
                <a:moveTo>
                  <a:pt x="9144" y="234695"/>
                </a:moveTo>
                <a:lnTo>
                  <a:pt x="0" y="234695"/>
                </a:lnTo>
                <a:lnTo>
                  <a:pt x="0" y="268224"/>
                </a:lnTo>
                <a:lnTo>
                  <a:pt x="9144" y="268224"/>
                </a:lnTo>
                <a:lnTo>
                  <a:pt x="9144" y="234695"/>
                </a:lnTo>
                <a:close/>
              </a:path>
              <a:path w="9525" h="676910">
                <a:moveTo>
                  <a:pt x="9144" y="292607"/>
                </a:moveTo>
                <a:lnTo>
                  <a:pt x="0" y="292607"/>
                </a:lnTo>
                <a:lnTo>
                  <a:pt x="0" y="326135"/>
                </a:lnTo>
                <a:lnTo>
                  <a:pt x="9144" y="326135"/>
                </a:lnTo>
                <a:lnTo>
                  <a:pt x="9144" y="292607"/>
                </a:lnTo>
                <a:close/>
              </a:path>
              <a:path w="9525" h="676910">
                <a:moveTo>
                  <a:pt x="9144" y="350519"/>
                </a:moveTo>
                <a:lnTo>
                  <a:pt x="0" y="350519"/>
                </a:lnTo>
                <a:lnTo>
                  <a:pt x="0" y="384047"/>
                </a:lnTo>
                <a:lnTo>
                  <a:pt x="9144" y="384047"/>
                </a:lnTo>
                <a:lnTo>
                  <a:pt x="9144" y="350519"/>
                </a:lnTo>
                <a:close/>
              </a:path>
              <a:path w="9525" h="676910">
                <a:moveTo>
                  <a:pt x="9144" y="408431"/>
                </a:moveTo>
                <a:lnTo>
                  <a:pt x="0" y="408431"/>
                </a:lnTo>
                <a:lnTo>
                  <a:pt x="0" y="441959"/>
                </a:lnTo>
                <a:lnTo>
                  <a:pt x="9144" y="441959"/>
                </a:lnTo>
                <a:lnTo>
                  <a:pt x="9144" y="408431"/>
                </a:lnTo>
                <a:close/>
              </a:path>
              <a:path w="9525" h="676910">
                <a:moveTo>
                  <a:pt x="9144" y="469391"/>
                </a:moveTo>
                <a:lnTo>
                  <a:pt x="0" y="469391"/>
                </a:lnTo>
                <a:lnTo>
                  <a:pt x="0" y="499871"/>
                </a:lnTo>
                <a:lnTo>
                  <a:pt x="9144" y="499871"/>
                </a:lnTo>
                <a:lnTo>
                  <a:pt x="9144" y="469391"/>
                </a:lnTo>
                <a:close/>
              </a:path>
              <a:path w="9525" h="676910">
                <a:moveTo>
                  <a:pt x="9144" y="527303"/>
                </a:moveTo>
                <a:lnTo>
                  <a:pt x="0" y="527303"/>
                </a:lnTo>
                <a:lnTo>
                  <a:pt x="0" y="560831"/>
                </a:lnTo>
                <a:lnTo>
                  <a:pt x="6096" y="560831"/>
                </a:lnTo>
                <a:lnTo>
                  <a:pt x="9144" y="527303"/>
                </a:lnTo>
                <a:close/>
              </a:path>
              <a:path w="9525" h="676910">
                <a:moveTo>
                  <a:pt x="6096" y="585215"/>
                </a:moveTo>
                <a:lnTo>
                  <a:pt x="0" y="585215"/>
                </a:lnTo>
                <a:lnTo>
                  <a:pt x="0" y="618743"/>
                </a:lnTo>
                <a:lnTo>
                  <a:pt x="6096" y="618743"/>
                </a:lnTo>
                <a:lnTo>
                  <a:pt x="6096" y="585215"/>
                </a:lnTo>
                <a:close/>
              </a:path>
              <a:path w="9525" h="676910">
                <a:moveTo>
                  <a:pt x="6096" y="643127"/>
                </a:moveTo>
                <a:lnTo>
                  <a:pt x="0" y="643127"/>
                </a:lnTo>
                <a:lnTo>
                  <a:pt x="0" y="676655"/>
                </a:lnTo>
                <a:lnTo>
                  <a:pt x="6096" y="676655"/>
                </a:lnTo>
                <a:lnTo>
                  <a:pt x="6096" y="643127"/>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2" name="object 482"/>
          <p:cNvSpPr/>
          <p:nvPr/>
        </p:nvSpPr>
        <p:spPr>
          <a:xfrm>
            <a:off x="8294710" y="3248040"/>
            <a:ext cx="8645" cy="614338"/>
          </a:xfrm>
          <a:custGeom>
            <a:avLst/>
            <a:gdLst/>
            <a:ahLst/>
            <a:cxnLst/>
            <a:rect l="l" t="t" r="r" b="b"/>
            <a:pathLst>
              <a:path w="9525" h="676910">
                <a:moveTo>
                  <a:pt x="9144" y="0"/>
                </a:moveTo>
                <a:lnTo>
                  <a:pt x="3048" y="0"/>
                </a:lnTo>
                <a:lnTo>
                  <a:pt x="3048" y="33527"/>
                </a:lnTo>
                <a:lnTo>
                  <a:pt x="9144" y="33527"/>
                </a:lnTo>
                <a:lnTo>
                  <a:pt x="9144" y="0"/>
                </a:lnTo>
                <a:close/>
              </a:path>
              <a:path w="9525" h="676910">
                <a:moveTo>
                  <a:pt x="9144" y="57912"/>
                </a:moveTo>
                <a:lnTo>
                  <a:pt x="3048" y="57912"/>
                </a:lnTo>
                <a:lnTo>
                  <a:pt x="3048" y="91439"/>
                </a:lnTo>
                <a:lnTo>
                  <a:pt x="9144" y="91439"/>
                </a:lnTo>
                <a:lnTo>
                  <a:pt x="9144" y="57912"/>
                </a:lnTo>
                <a:close/>
              </a:path>
              <a:path w="9525" h="676910">
                <a:moveTo>
                  <a:pt x="9144" y="118872"/>
                </a:moveTo>
                <a:lnTo>
                  <a:pt x="3048" y="118872"/>
                </a:lnTo>
                <a:lnTo>
                  <a:pt x="3048" y="152400"/>
                </a:lnTo>
                <a:lnTo>
                  <a:pt x="9144" y="152400"/>
                </a:lnTo>
                <a:lnTo>
                  <a:pt x="9144" y="118872"/>
                </a:lnTo>
                <a:close/>
              </a:path>
              <a:path w="9525" h="676910">
                <a:moveTo>
                  <a:pt x="9144" y="176784"/>
                </a:moveTo>
                <a:lnTo>
                  <a:pt x="3048" y="176784"/>
                </a:lnTo>
                <a:lnTo>
                  <a:pt x="3048" y="210312"/>
                </a:lnTo>
                <a:lnTo>
                  <a:pt x="9144" y="210312"/>
                </a:lnTo>
                <a:lnTo>
                  <a:pt x="9144" y="176784"/>
                </a:lnTo>
                <a:close/>
              </a:path>
              <a:path w="9525" h="676910">
                <a:moveTo>
                  <a:pt x="9144" y="234695"/>
                </a:moveTo>
                <a:lnTo>
                  <a:pt x="3048" y="234695"/>
                </a:lnTo>
                <a:lnTo>
                  <a:pt x="0" y="268224"/>
                </a:lnTo>
                <a:lnTo>
                  <a:pt x="9144" y="268224"/>
                </a:lnTo>
                <a:lnTo>
                  <a:pt x="9144" y="234695"/>
                </a:lnTo>
                <a:close/>
              </a:path>
              <a:path w="9525" h="676910">
                <a:moveTo>
                  <a:pt x="9144" y="292607"/>
                </a:moveTo>
                <a:lnTo>
                  <a:pt x="0" y="292607"/>
                </a:lnTo>
                <a:lnTo>
                  <a:pt x="0" y="326136"/>
                </a:lnTo>
                <a:lnTo>
                  <a:pt x="9144" y="326136"/>
                </a:lnTo>
                <a:lnTo>
                  <a:pt x="9144" y="292607"/>
                </a:lnTo>
                <a:close/>
              </a:path>
              <a:path w="9525" h="676910">
                <a:moveTo>
                  <a:pt x="9144" y="350519"/>
                </a:moveTo>
                <a:lnTo>
                  <a:pt x="0" y="350519"/>
                </a:lnTo>
                <a:lnTo>
                  <a:pt x="0" y="384048"/>
                </a:lnTo>
                <a:lnTo>
                  <a:pt x="9144" y="384048"/>
                </a:lnTo>
                <a:lnTo>
                  <a:pt x="9144" y="350519"/>
                </a:lnTo>
                <a:close/>
              </a:path>
              <a:path w="9525" h="676910">
                <a:moveTo>
                  <a:pt x="9144" y="411479"/>
                </a:moveTo>
                <a:lnTo>
                  <a:pt x="0" y="411479"/>
                </a:lnTo>
                <a:lnTo>
                  <a:pt x="0" y="445007"/>
                </a:lnTo>
                <a:lnTo>
                  <a:pt x="9144" y="445007"/>
                </a:lnTo>
                <a:lnTo>
                  <a:pt x="9144" y="411479"/>
                </a:lnTo>
                <a:close/>
              </a:path>
              <a:path w="9525" h="676910">
                <a:moveTo>
                  <a:pt x="9144" y="469391"/>
                </a:moveTo>
                <a:lnTo>
                  <a:pt x="0" y="469391"/>
                </a:lnTo>
                <a:lnTo>
                  <a:pt x="0" y="502919"/>
                </a:lnTo>
                <a:lnTo>
                  <a:pt x="9144" y="502919"/>
                </a:lnTo>
                <a:lnTo>
                  <a:pt x="9144" y="469391"/>
                </a:lnTo>
                <a:close/>
              </a:path>
              <a:path w="9525" h="676910">
                <a:moveTo>
                  <a:pt x="9144" y="527303"/>
                </a:moveTo>
                <a:lnTo>
                  <a:pt x="0" y="527303"/>
                </a:lnTo>
                <a:lnTo>
                  <a:pt x="0" y="560831"/>
                </a:lnTo>
                <a:lnTo>
                  <a:pt x="9144" y="560831"/>
                </a:lnTo>
                <a:lnTo>
                  <a:pt x="9144" y="527303"/>
                </a:lnTo>
                <a:close/>
              </a:path>
              <a:path w="9525" h="676910">
                <a:moveTo>
                  <a:pt x="9144" y="585215"/>
                </a:moveTo>
                <a:lnTo>
                  <a:pt x="0" y="585215"/>
                </a:lnTo>
                <a:lnTo>
                  <a:pt x="0" y="618743"/>
                </a:lnTo>
                <a:lnTo>
                  <a:pt x="9144" y="618743"/>
                </a:lnTo>
                <a:lnTo>
                  <a:pt x="9144" y="585215"/>
                </a:lnTo>
                <a:close/>
              </a:path>
              <a:path w="9525" h="676910">
                <a:moveTo>
                  <a:pt x="9144" y="643127"/>
                </a:moveTo>
                <a:lnTo>
                  <a:pt x="0" y="643127"/>
                </a:lnTo>
                <a:lnTo>
                  <a:pt x="0" y="676655"/>
                </a:lnTo>
                <a:lnTo>
                  <a:pt x="9144" y="676655"/>
                </a:lnTo>
                <a:lnTo>
                  <a:pt x="9144" y="643127"/>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3" name="object 483"/>
          <p:cNvSpPr/>
          <p:nvPr/>
        </p:nvSpPr>
        <p:spPr>
          <a:xfrm>
            <a:off x="8294710" y="3884279"/>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4" name="object 484"/>
          <p:cNvSpPr/>
          <p:nvPr/>
        </p:nvSpPr>
        <p:spPr>
          <a:xfrm>
            <a:off x="8294710" y="3939604"/>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5" name="object 485"/>
          <p:cNvSpPr/>
          <p:nvPr/>
        </p:nvSpPr>
        <p:spPr>
          <a:xfrm>
            <a:off x="8294710" y="3992162"/>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6" name="object 486"/>
          <p:cNvSpPr/>
          <p:nvPr/>
        </p:nvSpPr>
        <p:spPr>
          <a:xfrm>
            <a:off x="8294710" y="4044722"/>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7" name="object 487"/>
          <p:cNvSpPr/>
          <p:nvPr/>
        </p:nvSpPr>
        <p:spPr>
          <a:xfrm>
            <a:off x="8294710" y="4097281"/>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8" name="object 488"/>
          <p:cNvSpPr/>
          <p:nvPr/>
        </p:nvSpPr>
        <p:spPr>
          <a:xfrm>
            <a:off x="8294710" y="4149840"/>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89" name="object 489"/>
          <p:cNvSpPr/>
          <p:nvPr/>
        </p:nvSpPr>
        <p:spPr>
          <a:xfrm>
            <a:off x="8294710" y="4205164"/>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90" name="object 490"/>
          <p:cNvSpPr/>
          <p:nvPr/>
        </p:nvSpPr>
        <p:spPr>
          <a:xfrm>
            <a:off x="8294710" y="4257723"/>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91" name="object 491"/>
          <p:cNvSpPr/>
          <p:nvPr/>
        </p:nvSpPr>
        <p:spPr>
          <a:xfrm>
            <a:off x="8294710" y="4310281"/>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92" name="object 492"/>
          <p:cNvSpPr/>
          <p:nvPr/>
        </p:nvSpPr>
        <p:spPr>
          <a:xfrm>
            <a:off x="8294710" y="4362840"/>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93" name="object 493"/>
          <p:cNvSpPr/>
          <p:nvPr/>
        </p:nvSpPr>
        <p:spPr>
          <a:xfrm>
            <a:off x="8294710" y="4415399"/>
            <a:ext cx="8645" cy="30544"/>
          </a:xfrm>
          <a:custGeom>
            <a:avLst/>
            <a:gdLst/>
            <a:ahLst/>
            <a:cxnLst/>
            <a:rect l="l" t="t" r="r" b="b"/>
            <a:pathLst>
              <a:path w="9525" h="33654">
                <a:moveTo>
                  <a:pt x="9144" y="0"/>
                </a:moveTo>
                <a:lnTo>
                  <a:pt x="0" y="0"/>
                </a:lnTo>
                <a:lnTo>
                  <a:pt x="0" y="33527"/>
                </a:lnTo>
                <a:lnTo>
                  <a:pt x="9144" y="33527"/>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94" name="object 494"/>
          <p:cNvSpPr/>
          <p:nvPr/>
        </p:nvSpPr>
        <p:spPr>
          <a:xfrm>
            <a:off x="8294710" y="4467959"/>
            <a:ext cx="8645" cy="30544"/>
          </a:xfrm>
          <a:custGeom>
            <a:avLst/>
            <a:gdLst/>
            <a:ahLst/>
            <a:cxnLst/>
            <a:rect l="l" t="t" r="r" b="b"/>
            <a:pathLst>
              <a:path w="9525" h="33654">
                <a:moveTo>
                  <a:pt x="9144" y="0"/>
                </a:moveTo>
                <a:lnTo>
                  <a:pt x="0" y="0"/>
                </a:lnTo>
                <a:lnTo>
                  <a:pt x="0" y="33528"/>
                </a:lnTo>
                <a:lnTo>
                  <a:pt x="9144" y="33528"/>
                </a:lnTo>
                <a:lnTo>
                  <a:pt x="9144" y="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95" name="object 495"/>
          <p:cNvSpPr/>
          <p:nvPr/>
        </p:nvSpPr>
        <p:spPr>
          <a:xfrm>
            <a:off x="8291943" y="4523283"/>
            <a:ext cx="11526" cy="614338"/>
          </a:xfrm>
          <a:custGeom>
            <a:avLst/>
            <a:gdLst/>
            <a:ahLst/>
            <a:cxnLst/>
            <a:rect l="l" t="t" r="r" b="b"/>
            <a:pathLst>
              <a:path w="12700" h="676910">
                <a:moveTo>
                  <a:pt x="12192" y="0"/>
                </a:moveTo>
                <a:lnTo>
                  <a:pt x="3048" y="0"/>
                </a:lnTo>
                <a:lnTo>
                  <a:pt x="3048" y="33528"/>
                </a:lnTo>
                <a:lnTo>
                  <a:pt x="12192" y="33528"/>
                </a:lnTo>
                <a:lnTo>
                  <a:pt x="12192" y="0"/>
                </a:lnTo>
                <a:close/>
              </a:path>
              <a:path w="12700" h="676910">
                <a:moveTo>
                  <a:pt x="12192" y="57912"/>
                </a:moveTo>
                <a:lnTo>
                  <a:pt x="3048" y="57912"/>
                </a:lnTo>
                <a:lnTo>
                  <a:pt x="3048" y="91439"/>
                </a:lnTo>
                <a:lnTo>
                  <a:pt x="12192" y="91439"/>
                </a:lnTo>
                <a:lnTo>
                  <a:pt x="12192" y="57912"/>
                </a:lnTo>
                <a:close/>
              </a:path>
              <a:path w="12700" h="676910">
                <a:moveTo>
                  <a:pt x="9144" y="115824"/>
                </a:moveTo>
                <a:lnTo>
                  <a:pt x="3048" y="115824"/>
                </a:lnTo>
                <a:lnTo>
                  <a:pt x="3048" y="149351"/>
                </a:lnTo>
                <a:lnTo>
                  <a:pt x="9144" y="149351"/>
                </a:lnTo>
                <a:lnTo>
                  <a:pt x="9144" y="115824"/>
                </a:lnTo>
                <a:close/>
              </a:path>
              <a:path w="12700" h="676910">
                <a:moveTo>
                  <a:pt x="9144" y="173736"/>
                </a:moveTo>
                <a:lnTo>
                  <a:pt x="3048" y="173736"/>
                </a:lnTo>
                <a:lnTo>
                  <a:pt x="3048" y="207263"/>
                </a:lnTo>
                <a:lnTo>
                  <a:pt x="9144" y="207263"/>
                </a:lnTo>
                <a:lnTo>
                  <a:pt x="9144" y="173736"/>
                </a:lnTo>
                <a:close/>
              </a:path>
              <a:path w="12700" h="676910">
                <a:moveTo>
                  <a:pt x="9144" y="231648"/>
                </a:moveTo>
                <a:lnTo>
                  <a:pt x="3048" y="231648"/>
                </a:lnTo>
                <a:lnTo>
                  <a:pt x="3048" y="265175"/>
                </a:lnTo>
                <a:lnTo>
                  <a:pt x="9144" y="265175"/>
                </a:lnTo>
                <a:lnTo>
                  <a:pt x="9144" y="231648"/>
                </a:lnTo>
                <a:close/>
              </a:path>
              <a:path w="12700" h="676910">
                <a:moveTo>
                  <a:pt x="9144" y="292607"/>
                </a:moveTo>
                <a:lnTo>
                  <a:pt x="3048" y="292607"/>
                </a:lnTo>
                <a:lnTo>
                  <a:pt x="3048" y="326136"/>
                </a:lnTo>
                <a:lnTo>
                  <a:pt x="9144" y="326136"/>
                </a:lnTo>
                <a:lnTo>
                  <a:pt x="9144" y="292607"/>
                </a:lnTo>
                <a:close/>
              </a:path>
              <a:path w="12700" h="676910">
                <a:moveTo>
                  <a:pt x="9144" y="350519"/>
                </a:moveTo>
                <a:lnTo>
                  <a:pt x="3048" y="350519"/>
                </a:lnTo>
                <a:lnTo>
                  <a:pt x="3048" y="384048"/>
                </a:lnTo>
                <a:lnTo>
                  <a:pt x="9144" y="384048"/>
                </a:lnTo>
                <a:lnTo>
                  <a:pt x="9144" y="350519"/>
                </a:lnTo>
                <a:close/>
              </a:path>
              <a:path w="12700" h="676910">
                <a:moveTo>
                  <a:pt x="9144" y="408431"/>
                </a:moveTo>
                <a:lnTo>
                  <a:pt x="3048" y="408431"/>
                </a:lnTo>
                <a:lnTo>
                  <a:pt x="3048" y="441960"/>
                </a:lnTo>
                <a:lnTo>
                  <a:pt x="9144" y="441960"/>
                </a:lnTo>
                <a:lnTo>
                  <a:pt x="9144" y="408431"/>
                </a:lnTo>
                <a:close/>
              </a:path>
              <a:path w="12700" h="676910">
                <a:moveTo>
                  <a:pt x="9144" y="466344"/>
                </a:moveTo>
                <a:lnTo>
                  <a:pt x="3048" y="466344"/>
                </a:lnTo>
                <a:lnTo>
                  <a:pt x="3048" y="499872"/>
                </a:lnTo>
                <a:lnTo>
                  <a:pt x="9144" y="499872"/>
                </a:lnTo>
                <a:lnTo>
                  <a:pt x="9144" y="466344"/>
                </a:lnTo>
                <a:close/>
              </a:path>
              <a:path w="12700" h="676910">
                <a:moveTo>
                  <a:pt x="9144" y="524256"/>
                </a:moveTo>
                <a:lnTo>
                  <a:pt x="3048" y="524256"/>
                </a:lnTo>
                <a:lnTo>
                  <a:pt x="0" y="557784"/>
                </a:lnTo>
                <a:lnTo>
                  <a:pt x="9144" y="557784"/>
                </a:lnTo>
                <a:lnTo>
                  <a:pt x="9144" y="524256"/>
                </a:lnTo>
                <a:close/>
              </a:path>
              <a:path w="12700" h="676910">
                <a:moveTo>
                  <a:pt x="0" y="582168"/>
                </a:moveTo>
                <a:lnTo>
                  <a:pt x="0" y="615695"/>
                </a:lnTo>
                <a:lnTo>
                  <a:pt x="9144" y="615695"/>
                </a:lnTo>
                <a:lnTo>
                  <a:pt x="9144" y="585216"/>
                </a:lnTo>
                <a:lnTo>
                  <a:pt x="0" y="582168"/>
                </a:lnTo>
                <a:close/>
              </a:path>
              <a:path w="12700" h="676910">
                <a:moveTo>
                  <a:pt x="9144" y="643128"/>
                </a:moveTo>
                <a:lnTo>
                  <a:pt x="0" y="643128"/>
                </a:lnTo>
                <a:lnTo>
                  <a:pt x="0" y="676656"/>
                </a:lnTo>
                <a:lnTo>
                  <a:pt x="9144" y="676656"/>
                </a:lnTo>
                <a:lnTo>
                  <a:pt x="9144" y="643128"/>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96" name="object 496"/>
          <p:cNvSpPr/>
          <p:nvPr/>
        </p:nvSpPr>
        <p:spPr>
          <a:xfrm>
            <a:off x="8291943" y="5159522"/>
            <a:ext cx="8645" cy="984901"/>
          </a:xfrm>
          <a:custGeom>
            <a:avLst/>
            <a:gdLst/>
            <a:ahLst/>
            <a:cxnLst/>
            <a:rect l="l" t="t" r="r" b="b"/>
            <a:pathLst>
              <a:path w="9525" h="1085215">
                <a:moveTo>
                  <a:pt x="9144" y="0"/>
                </a:moveTo>
                <a:lnTo>
                  <a:pt x="0" y="0"/>
                </a:lnTo>
                <a:lnTo>
                  <a:pt x="0" y="33528"/>
                </a:lnTo>
                <a:lnTo>
                  <a:pt x="9144" y="33528"/>
                </a:lnTo>
                <a:lnTo>
                  <a:pt x="9144" y="0"/>
                </a:lnTo>
                <a:close/>
              </a:path>
              <a:path w="9525" h="1085215">
                <a:moveTo>
                  <a:pt x="9144" y="57912"/>
                </a:moveTo>
                <a:lnTo>
                  <a:pt x="0" y="57912"/>
                </a:lnTo>
                <a:lnTo>
                  <a:pt x="0" y="91440"/>
                </a:lnTo>
                <a:lnTo>
                  <a:pt x="9144" y="91440"/>
                </a:lnTo>
                <a:lnTo>
                  <a:pt x="9144" y="57912"/>
                </a:lnTo>
                <a:close/>
              </a:path>
              <a:path w="9525" h="1085215">
                <a:moveTo>
                  <a:pt x="9144" y="115824"/>
                </a:moveTo>
                <a:lnTo>
                  <a:pt x="0" y="115824"/>
                </a:lnTo>
                <a:lnTo>
                  <a:pt x="0" y="149352"/>
                </a:lnTo>
                <a:lnTo>
                  <a:pt x="9144" y="149352"/>
                </a:lnTo>
                <a:lnTo>
                  <a:pt x="9144" y="115824"/>
                </a:lnTo>
                <a:close/>
              </a:path>
              <a:path w="9525" h="1085215">
                <a:moveTo>
                  <a:pt x="9144" y="173736"/>
                </a:moveTo>
                <a:lnTo>
                  <a:pt x="0" y="173736"/>
                </a:lnTo>
                <a:lnTo>
                  <a:pt x="0" y="207264"/>
                </a:lnTo>
                <a:lnTo>
                  <a:pt x="9144" y="207264"/>
                </a:lnTo>
                <a:lnTo>
                  <a:pt x="9144" y="173736"/>
                </a:lnTo>
                <a:close/>
              </a:path>
              <a:path w="9525" h="1085215">
                <a:moveTo>
                  <a:pt x="9144" y="234696"/>
                </a:moveTo>
                <a:lnTo>
                  <a:pt x="0" y="234696"/>
                </a:lnTo>
                <a:lnTo>
                  <a:pt x="0" y="268224"/>
                </a:lnTo>
                <a:lnTo>
                  <a:pt x="9144" y="268224"/>
                </a:lnTo>
                <a:lnTo>
                  <a:pt x="9144" y="234696"/>
                </a:lnTo>
                <a:close/>
              </a:path>
              <a:path w="9525" h="1085215">
                <a:moveTo>
                  <a:pt x="9144" y="292608"/>
                </a:moveTo>
                <a:lnTo>
                  <a:pt x="0" y="292608"/>
                </a:lnTo>
                <a:lnTo>
                  <a:pt x="0" y="326136"/>
                </a:lnTo>
                <a:lnTo>
                  <a:pt x="9144" y="326136"/>
                </a:lnTo>
                <a:lnTo>
                  <a:pt x="9144" y="292608"/>
                </a:lnTo>
                <a:close/>
              </a:path>
              <a:path w="9525" h="1085215">
                <a:moveTo>
                  <a:pt x="9144" y="350520"/>
                </a:moveTo>
                <a:lnTo>
                  <a:pt x="0" y="350520"/>
                </a:lnTo>
                <a:lnTo>
                  <a:pt x="0" y="384048"/>
                </a:lnTo>
                <a:lnTo>
                  <a:pt x="9144" y="384048"/>
                </a:lnTo>
                <a:lnTo>
                  <a:pt x="9144" y="350520"/>
                </a:lnTo>
                <a:close/>
              </a:path>
              <a:path w="9525" h="1085215">
                <a:moveTo>
                  <a:pt x="9144" y="408432"/>
                </a:moveTo>
                <a:lnTo>
                  <a:pt x="0" y="408432"/>
                </a:lnTo>
                <a:lnTo>
                  <a:pt x="0" y="441960"/>
                </a:lnTo>
                <a:lnTo>
                  <a:pt x="9144" y="441960"/>
                </a:lnTo>
                <a:lnTo>
                  <a:pt x="9144" y="408432"/>
                </a:lnTo>
                <a:close/>
              </a:path>
              <a:path w="9525" h="1085215">
                <a:moveTo>
                  <a:pt x="9144" y="466344"/>
                </a:moveTo>
                <a:lnTo>
                  <a:pt x="0" y="466344"/>
                </a:lnTo>
                <a:lnTo>
                  <a:pt x="0" y="499872"/>
                </a:lnTo>
                <a:lnTo>
                  <a:pt x="9144" y="499872"/>
                </a:lnTo>
                <a:lnTo>
                  <a:pt x="9144" y="466344"/>
                </a:lnTo>
                <a:close/>
              </a:path>
              <a:path w="9525" h="1085215">
                <a:moveTo>
                  <a:pt x="9144" y="527304"/>
                </a:moveTo>
                <a:lnTo>
                  <a:pt x="0" y="527304"/>
                </a:lnTo>
                <a:lnTo>
                  <a:pt x="0" y="557784"/>
                </a:lnTo>
                <a:lnTo>
                  <a:pt x="9144" y="557784"/>
                </a:lnTo>
                <a:lnTo>
                  <a:pt x="9144" y="527304"/>
                </a:lnTo>
                <a:close/>
              </a:path>
              <a:path w="9525" h="1085215">
                <a:moveTo>
                  <a:pt x="9144" y="585216"/>
                </a:moveTo>
                <a:lnTo>
                  <a:pt x="0" y="585216"/>
                </a:lnTo>
                <a:lnTo>
                  <a:pt x="0" y="618744"/>
                </a:lnTo>
                <a:lnTo>
                  <a:pt x="9144" y="618744"/>
                </a:lnTo>
                <a:lnTo>
                  <a:pt x="9144" y="585216"/>
                </a:lnTo>
                <a:close/>
              </a:path>
              <a:path w="9525" h="1085215">
                <a:moveTo>
                  <a:pt x="9144" y="643128"/>
                </a:moveTo>
                <a:lnTo>
                  <a:pt x="0" y="643128"/>
                </a:lnTo>
                <a:lnTo>
                  <a:pt x="0" y="676656"/>
                </a:lnTo>
                <a:lnTo>
                  <a:pt x="9144" y="676656"/>
                </a:lnTo>
                <a:lnTo>
                  <a:pt x="9144" y="643128"/>
                </a:lnTo>
                <a:close/>
              </a:path>
              <a:path w="9525" h="1085215">
                <a:moveTo>
                  <a:pt x="9144" y="701040"/>
                </a:moveTo>
                <a:lnTo>
                  <a:pt x="0" y="701040"/>
                </a:lnTo>
                <a:lnTo>
                  <a:pt x="0" y="734568"/>
                </a:lnTo>
                <a:lnTo>
                  <a:pt x="9144" y="734568"/>
                </a:lnTo>
                <a:lnTo>
                  <a:pt x="9144" y="701040"/>
                </a:lnTo>
                <a:close/>
              </a:path>
              <a:path w="9525" h="1085215">
                <a:moveTo>
                  <a:pt x="9144" y="758952"/>
                </a:moveTo>
                <a:lnTo>
                  <a:pt x="0" y="758952"/>
                </a:lnTo>
                <a:lnTo>
                  <a:pt x="0" y="792481"/>
                </a:lnTo>
                <a:lnTo>
                  <a:pt x="9144" y="792481"/>
                </a:lnTo>
                <a:lnTo>
                  <a:pt x="9144" y="758952"/>
                </a:lnTo>
                <a:close/>
              </a:path>
              <a:path w="9525" h="1085215">
                <a:moveTo>
                  <a:pt x="9144" y="816864"/>
                </a:moveTo>
                <a:lnTo>
                  <a:pt x="0" y="816864"/>
                </a:lnTo>
                <a:lnTo>
                  <a:pt x="0" y="850392"/>
                </a:lnTo>
                <a:lnTo>
                  <a:pt x="9144" y="850392"/>
                </a:lnTo>
                <a:lnTo>
                  <a:pt x="9144" y="816864"/>
                </a:lnTo>
                <a:close/>
              </a:path>
              <a:path w="9525" h="1085215">
                <a:moveTo>
                  <a:pt x="9144" y="877824"/>
                </a:moveTo>
                <a:lnTo>
                  <a:pt x="0" y="877824"/>
                </a:lnTo>
                <a:lnTo>
                  <a:pt x="0" y="911352"/>
                </a:lnTo>
                <a:lnTo>
                  <a:pt x="9144" y="911352"/>
                </a:lnTo>
                <a:lnTo>
                  <a:pt x="9144" y="877824"/>
                </a:lnTo>
                <a:close/>
              </a:path>
              <a:path w="9525" h="1085215">
                <a:moveTo>
                  <a:pt x="9144" y="935736"/>
                </a:moveTo>
                <a:lnTo>
                  <a:pt x="0" y="935736"/>
                </a:lnTo>
                <a:lnTo>
                  <a:pt x="0" y="969264"/>
                </a:lnTo>
                <a:lnTo>
                  <a:pt x="9144" y="969264"/>
                </a:lnTo>
                <a:lnTo>
                  <a:pt x="9144" y="935736"/>
                </a:lnTo>
                <a:close/>
              </a:path>
              <a:path w="9525" h="1085215">
                <a:moveTo>
                  <a:pt x="9144" y="993648"/>
                </a:moveTo>
                <a:lnTo>
                  <a:pt x="0" y="993648"/>
                </a:lnTo>
                <a:lnTo>
                  <a:pt x="0" y="1027176"/>
                </a:lnTo>
                <a:lnTo>
                  <a:pt x="9144" y="1027176"/>
                </a:lnTo>
                <a:lnTo>
                  <a:pt x="9144" y="993648"/>
                </a:lnTo>
                <a:close/>
              </a:path>
              <a:path w="9525" h="1085215">
                <a:moveTo>
                  <a:pt x="9144" y="1051560"/>
                </a:moveTo>
                <a:lnTo>
                  <a:pt x="0" y="1051560"/>
                </a:lnTo>
                <a:lnTo>
                  <a:pt x="0" y="1085088"/>
                </a:lnTo>
                <a:lnTo>
                  <a:pt x="6096" y="1085088"/>
                </a:lnTo>
                <a:lnTo>
                  <a:pt x="9144" y="1051560"/>
                </a:lnTo>
                <a:close/>
              </a:path>
            </a:pathLst>
          </a:custGeom>
          <a:solidFill>
            <a:srgbClr val="497DBA"/>
          </a:solidFill>
        </p:spPr>
        <p:txBody>
          <a:bodyPr wrap="square" lIns="0" tIns="0" rIns="0" bIns="0" rtlCol="0"/>
          <a:lstStyle/>
          <a:p>
            <a:pPr defTabSz="829909"/>
            <a:endParaRPr sz="1634">
              <a:solidFill>
                <a:prstClr val="black"/>
              </a:solidFill>
              <a:latin typeface="Calibri"/>
            </a:endParaRPr>
          </a:p>
        </p:txBody>
      </p:sp>
      <p:sp>
        <p:nvSpPr>
          <p:cNvPr id="497" name="object 497"/>
          <p:cNvSpPr txBox="1"/>
          <p:nvPr/>
        </p:nvSpPr>
        <p:spPr>
          <a:xfrm>
            <a:off x="2858799" y="780082"/>
            <a:ext cx="595321" cy="158863"/>
          </a:xfrm>
          <a:prstGeom prst="rect">
            <a:avLst/>
          </a:prstGeom>
        </p:spPr>
        <p:txBody>
          <a:bodyPr vert="horz" wrap="square" lIns="0" tIns="12102" rIns="0" bIns="0" rtlCol="0">
            <a:spAutoFit/>
          </a:bodyPr>
          <a:lstStyle/>
          <a:p>
            <a:pPr marL="11527" defTabSz="829909">
              <a:spcBef>
                <a:spcPts val="95"/>
              </a:spcBef>
            </a:pPr>
            <a:r>
              <a:rPr sz="953" b="1" spc="-64" dirty="0">
                <a:solidFill>
                  <a:prstClr val="black"/>
                </a:solidFill>
                <a:latin typeface="Arial"/>
                <a:cs typeface="Arial"/>
              </a:rPr>
              <a:t>Mahasiswa</a:t>
            </a:r>
            <a:endParaRPr sz="953">
              <a:solidFill>
                <a:prstClr val="black"/>
              </a:solidFill>
              <a:latin typeface="Arial"/>
              <a:cs typeface="Arial"/>
            </a:endParaRPr>
          </a:p>
        </p:txBody>
      </p:sp>
      <p:sp>
        <p:nvSpPr>
          <p:cNvPr id="498" name="object 498"/>
          <p:cNvSpPr txBox="1"/>
          <p:nvPr/>
        </p:nvSpPr>
        <p:spPr>
          <a:xfrm>
            <a:off x="4180831" y="780082"/>
            <a:ext cx="913439" cy="158863"/>
          </a:xfrm>
          <a:prstGeom prst="rect">
            <a:avLst/>
          </a:prstGeom>
        </p:spPr>
        <p:txBody>
          <a:bodyPr vert="horz" wrap="square" lIns="0" tIns="12102" rIns="0" bIns="0" rtlCol="0">
            <a:spAutoFit/>
          </a:bodyPr>
          <a:lstStyle/>
          <a:p>
            <a:pPr marL="11527" defTabSz="829909">
              <a:spcBef>
                <a:spcPts val="95"/>
              </a:spcBef>
            </a:pPr>
            <a:r>
              <a:rPr sz="953" b="1" spc="-123" dirty="0">
                <a:solidFill>
                  <a:prstClr val="black"/>
                </a:solidFill>
                <a:latin typeface="Arial"/>
                <a:cs typeface="Arial"/>
              </a:rPr>
              <a:t>PT</a:t>
            </a:r>
            <a:r>
              <a:rPr sz="953" b="1" spc="-100" dirty="0">
                <a:solidFill>
                  <a:prstClr val="black"/>
                </a:solidFill>
                <a:latin typeface="Arial"/>
                <a:cs typeface="Arial"/>
              </a:rPr>
              <a:t> </a:t>
            </a:r>
            <a:r>
              <a:rPr sz="953" b="1" spc="-77" dirty="0">
                <a:solidFill>
                  <a:prstClr val="black"/>
                </a:solidFill>
                <a:latin typeface="Arial"/>
                <a:cs typeface="Arial"/>
              </a:rPr>
              <a:t>Penyelenggara</a:t>
            </a:r>
            <a:endParaRPr sz="953">
              <a:solidFill>
                <a:prstClr val="black"/>
              </a:solidFill>
              <a:latin typeface="Arial"/>
              <a:cs typeface="Arial"/>
            </a:endParaRPr>
          </a:p>
        </p:txBody>
      </p:sp>
      <p:sp>
        <p:nvSpPr>
          <p:cNvPr id="499" name="object 499"/>
          <p:cNvSpPr txBox="1"/>
          <p:nvPr/>
        </p:nvSpPr>
        <p:spPr>
          <a:xfrm>
            <a:off x="5500334" y="719225"/>
            <a:ext cx="1194675" cy="297541"/>
          </a:xfrm>
          <a:prstGeom prst="rect">
            <a:avLst/>
          </a:prstGeom>
        </p:spPr>
        <p:txBody>
          <a:bodyPr vert="horz" wrap="square" lIns="0" tIns="10373" rIns="0" bIns="0" rtlCol="0">
            <a:spAutoFit/>
          </a:bodyPr>
          <a:lstStyle/>
          <a:p>
            <a:pPr marL="348677" marR="4611" indent="-337727" defTabSz="829909">
              <a:lnSpc>
                <a:spcPct val="101000"/>
              </a:lnSpc>
              <a:spcBef>
                <a:spcPts val="82"/>
              </a:spcBef>
            </a:pPr>
            <a:r>
              <a:rPr sz="953" b="1" spc="-177" dirty="0">
                <a:solidFill>
                  <a:prstClr val="black"/>
                </a:solidFill>
                <a:latin typeface="Arial"/>
                <a:cs typeface="Arial"/>
              </a:rPr>
              <a:t>PBJJ </a:t>
            </a:r>
            <a:r>
              <a:rPr sz="953" b="1" spc="-45" dirty="0">
                <a:solidFill>
                  <a:prstClr val="black"/>
                </a:solidFill>
                <a:latin typeface="Arial"/>
                <a:cs typeface="Arial"/>
              </a:rPr>
              <a:t>(Institusi,</a:t>
            </a:r>
            <a:r>
              <a:rPr sz="953" b="1" spc="-113" dirty="0">
                <a:solidFill>
                  <a:prstClr val="black"/>
                </a:solidFill>
                <a:latin typeface="Arial"/>
                <a:cs typeface="Arial"/>
              </a:rPr>
              <a:t> </a:t>
            </a:r>
            <a:r>
              <a:rPr sz="953" b="1" spc="-45" dirty="0">
                <a:solidFill>
                  <a:prstClr val="black"/>
                </a:solidFill>
                <a:latin typeface="Arial"/>
                <a:cs typeface="Arial"/>
              </a:rPr>
              <a:t>Industri,  </a:t>
            </a:r>
            <a:r>
              <a:rPr sz="953" b="1" spc="-82" dirty="0">
                <a:solidFill>
                  <a:prstClr val="black"/>
                </a:solidFill>
                <a:latin typeface="Arial"/>
                <a:cs typeface="Arial"/>
              </a:rPr>
              <a:t>Lembaga)</a:t>
            </a:r>
            <a:endParaRPr sz="953">
              <a:solidFill>
                <a:prstClr val="black"/>
              </a:solidFill>
              <a:latin typeface="Arial"/>
              <a:cs typeface="Arial"/>
            </a:endParaRPr>
          </a:p>
        </p:txBody>
      </p:sp>
      <p:sp>
        <p:nvSpPr>
          <p:cNvPr id="500" name="object 500"/>
          <p:cNvSpPr txBox="1"/>
          <p:nvPr/>
        </p:nvSpPr>
        <p:spPr>
          <a:xfrm>
            <a:off x="7411813" y="780082"/>
            <a:ext cx="342900" cy="158863"/>
          </a:xfrm>
          <a:prstGeom prst="rect">
            <a:avLst/>
          </a:prstGeom>
        </p:spPr>
        <p:txBody>
          <a:bodyPr vert="horz" wrap="square" lIns="0" tIns="12102" rIns="0" bIns="0" rtlCol="0">
            <a:spAutoFit/>
          </a:bodyPr>
          <a:lstStyle/>
          <a:p>
            <a:pPr marL="11527" defTabSz="829909">
              <a:spcBef>
                <a:spcPts val="95"/>
              </a:spcBef>
            </a:pPr>
            <a:r>
              <a:rPr sz="953" b="1" spc="-82" dirty="0">
                <a:solidFill>
                  <a:prstClr val="black"/>
                </a:solidFill>
                <a:latin typeface="Arial"/>
                <a:cs typeface="Arial"/>
              </a:rPr>
              <a:t>D</a:t>
            </a:r>
            <a:r>
              <a:rPr sz="953" b="1" spc="-64" dirty="0">
                <a:solidFill>
                  <a:prstClr val="black"/>
                </a:solidFill>
                <a:latin typeface="Arial"/>
                <a:cs typeface="Arial"/>
              </a:rPr>
              <a:t>o</a:t>
            </a:r>
            <a:r>
              <a:rPr sz="953" b="1" spc="-141" dirty="0">
                <a:solidFill>
                  <a:prstClr val="black"/>
                </a:solidFill>
                <a:latin typeface="Arial"/>
                <a:cs typeface="Arial"/>
              </a:rPr>
              <a:t>s</a:t>
            </a:r>
            <a:r>
              <a:rPr sz="953" b="1" spc="-54" dirty="0">
                <a:solidFill>
                  <a:prstClr val="black"/>
                </a:solidFill>
                <a:latin typeface="Arial"/>
                <a:cs typeface="Arial"/>
              </a:rPr>
              <a:t>e</a:t>
            </a:r>
            <a:r>
              <a:rPr sz="953" b="1" spc="-68" dirty="0">
                <a:solidFill>
                  <a:prstClr val="black"/>
                </a:solidFill>
                <a:latin typeface="Arial"/>
                <a:cs typeface="Arial"/>
              </a:rPr>
              <a:t>n</a:t>
            </a:r>
            <a:endParaRPr sz="953">
              <a:solidFill>
                <a:prstClr val="black"/>
              </a:solidFill>
              <a:latin typeface="Arial"/>
              <a:cs typeface="Arial"/>
            </a:endParaRPr>
          </a:p>
        </p:txBody>
      </p:sp>
      <p:sp>
        <p:nvSpPr>
          <p:cNvPr id="501" name="object 501"/>
          <p:cNvSpPr txBox="1"/>
          <p:nvPr/>
        </p:nvSpPr>
        <p:spPr>
          <a:xfrm>
            <a:off x="8888992" y="780082"/>
            <a:ext cx="295067" cy="158863"/>
          </a:xfrm>
          <a:prstGeom prst="rect">
            <a:avLst/>
          </a:prstGeom>
        </p:spPr>
        <p:txBody>
          <a:bodyPr vert="horz" wrap="square" lIns="0" tIns="12102" rIns="0" bIns="0" rtlCol="0">
            <a:spAutoFit/>
          </a:bodyPr>
          <a:lstStyle/>
          <a:p>
            <a:pPr marL="11527" defTabSz="829909">
              <a:spcBef>
                <a:spcPts val="95"/>
              </a:spcBef>
            </a:pPr>
            <a:r>
              <a:rPr sz="953" b="1" spc="-150" dirty="0">
                <a:solidFill>
                  <a:prstClr val="black"/>
                </a:solidFill>
                <a:latin typeface="Arial"/>
                <a:cs typeface="Arial"/>
              </a:rPr>
              <a:t>T</a:t>
            </a:r>
            <a:r>
              <a:rPr sz="953" b="1" spc="-64" dirty="0">
                <a:solidFill>
                  <a:prstClr val="black"/>
                </a:solidFill>
                <a:latin typeface="Arial"/>
                <a:cs typeface="Arial"/>
              </a:rPr>
              <a:t>u</a:t>
            </a:r>
            <a:r>
              <a:rPr sz="953" b="1" dirty="0">
                <a:solidFill>
                  <a:prstClr val="black"/>
                </a:solidFill>
                <a:latin typeface="Arial"/>
                <a:cs typeface="Arial"/>
              </a:rPr>
              <a:t>t</a:t>
            </a:r>
            <a:r>
              <a:rPr sz="953" b="1" spc="-64" dirty="0">
                <a:solidFill>
                  <a:prstClr val="black"/>
                </a:solidFill>
                <a:latin typeface="Arial"/>
                <a:cs typeface="Arial"/>
              </a:rPr>
              <a:t>o</a:t>
            </a:r>
            <a:r>
              <a:rPr sz="953" b="1" spc="-32" dirty="0">
                <a:solidFill>
                  <a:prstClr val="black"/>
                </a:solidFill>
                <a:latin typeface="Arial"/>
                <a:cs typeface="Arial"/>
              </a:rPr>
              <a:t>r</a:t>
            </a:r>
            <a:endParaRPr sz="953">
              <a:solidFill>
                <a:prstClr val="black"/>
              </a:solidFill>
              <a:latin typeface="Arial"/>
              <a:cs typeface="Arial"/>
            </a:endParaRPr>
          </a:p>
        </p:txBody>
      </p:sp>
      <p:sp>
        <p:nvSpPr>
          <p:cNvPr id="502" name="object 502"/>
          <p:cNvSpPr/>
          <p:nvPr/>
        </p:nvSpPr>
        <p:spPr>
          <a:xfrm>
            <a:off x="2881154" y="1126326"/>
            <a:ext cx="608575" cy="182688"/>
          </a:xfrm>
          <a:custGeom>
            <a:avLst/>
            <a:gdLst/>
            <a:ahLst/>
            <a:cxnLst/>
            <a:rect l="l" t="t" r="r" b="b"/>
            <a:pathLst>
              <a:path w="670560" h="201294">
                <a:moveTo>
                  <a:pt x="560832" y="0"/>
                </a:moveTo>
                <a:lnTo>
                  <a:pt x="109727" y="0"/>
                </a:lnTo>
                <a:lnTo>
                  <a:pt x="66865" y="8000"/>
                </a:lnTo>
                <a:lnTo>
                  <a:pt x="32003" y="29717"/>
                </a:lnTo>
                <a:lnTo>
                  <a:pt x="8572" y="61721"/>
                </a:lnTo>
                <a:lnTo>
                  <a:pt x="0" y="100583"/>
                </a:lnTo>
                <a:lnTo>
                  <a:pt x="8572" y="139446"/>
                </a:lnTo>
                <a:lnTo>
                  <a:pt x="32003" y="171450"/>
                </a:lnTo>
                <a:lnTo>
                  <a:pt x="66865" y="193166"/>
                </a:lnTo>
                <a:lnTo>
                  <a:pt x="109727" y="201167"/>
                </a:lnTo>
                <a:lnTo>
                  <a:pt x="560832" y="201167"/>
                </a:lnTo>
                <a:lnTo>
                  <a:pt x="603694" y="193166"/>
                </a:lnTo>
                <a:lnTo>
                  <a:pt x="638555" y="171450"/>
                </a:lnTo>
                <a:lnTo>
                  <a:pt x="661987" y="139446"/>
                </a:lnTo>
                <a:lnTo>
                  <a:pt x="670559" y="100583"/>
                </a:lnTo>
                <a:lnTo>
                  <a:pt x="661987" y="61721"/>
                </a:lnTo>
                <a:lnTo>
                  <a:pt x="638556" y="29717"/>
                </a:lnTo>
                <a:lnTo>
                  <a:pt x="603694" y="8000"/>
                </a:lnTo>
                <a:lnTo>
                  <a:pt x="560832" y="0"/>
                </a:lnTo>
                <a:close/>
              </a:path>
            </a:pathLst>
          </a:custGeom>
          <a:solidFill>
            <a:srgbClr val="00AF4F"/>
          </a:solidFill>
        </p:spPr>
        <p:txBody>
          <a:bodyPr wrap="square" lIns="0" tIns="0" rIns="0" bIns="0" rtlCol="0"/>
          <a:lstStyle/>
          <a:p>
            <a:pPr defTabSz="829909"/>
            <a:endParaRPr sz="1634">
              <a:solidFill>
                <a:prstClr val="black"/>
              </a:solidFill>
              <a:latin typeface="Calibri"/>
            </a:endParaRPr>
          </a:p>
        </p:txBody>
      </p:sp>
      <p:sp>
        <p:nvSpPr>
          <p:cNvPr id="503" name="object 503"/>
          <p:cNvSpPr/>
          <p:nvPr/>
        </p:nvSpPr>
        <p:spPr>
          <a:xfrm>
            <a:off x="2878387" y="1120792"/>
            <a:ext cx="614338" cy="193638"/>
          </a:xfrm>
          <a:custGeom>
            <a:avLst/>
            <a:gdLst/>
            <a:ahLst/>
            <a:cxnLst/>
            <a:rect l="l" t="t" r="r" b="b"/>
            <a:pathLst>
              <a:path w="676910" h="213359">
                <a:moveTo>
                  <a:pt x="563880" y="0"/>
                </a:moveTo>
                <a:lnTo>
                  <a:pt x="112775" y="0"/>
                </a:lnTo>
                <a:lnTo>
                  <a:pt x="88392" y="3048"/>
                </a:lnTo>
                <a:lnTo>
                  <a:pt x="67056" y="9143"/>
                </a:lnTo>
                <a:lnTo>
                  <a:pt x="48768" y="18287"/>
                </a:lnTo>
                <a:lnTo>
                  <a:pt x="33527" y="30479"/>
                </a:lnTo>
                <a:lnTo>
                  <a:pt x="30480" y="30479"/>
                </a:lnTo>
                <a:lnTo>
                  <a:pt x="18287" y="45719"/>
                </a:lnTo>
                <a:lnTo>
                  <a:pt x="18287" y="48767"/>
                </a:lnTo>
                <a:lnTo>
                  <a:pt x="9143" y="64007"/>
                </a:lnTo>
                <a:lnTo>
                  <a:pt x="6095" y="64007"/>
                </a:lnTo>
                <a:lnTo>
                  <a:pt x="0" y="85343"/>
                </a:lnTo>
                <a:lnTo>
                  <a:pt x="0" y="128015"/>
                </a:lnTo>
                <a:lnTo>
                  <a:pt x="6095" y="146303"/>
                </a:lnTo>
                <a:lnTo>
                  <a:pt x="9143" y="146303"/>
                </a:lnTo>
                <a:lnTo>
                  <a:pt x="9143" y="149351"/>
                </a:lnTo>
                <a:lnTo>
                  <a:pt x="18287" y="164591"/>
                </a:lnTo>
                <a:lnTo>
                  <a:pt x="30480" y="179831"/>
                </a:lnTo>
                <a:lnTo>
                  <a:pt x="33527" y="179831"/>
                </a:lnTo>
                <a:lnTo>
                  <a:pt x="33527" y="182879"/>
                </a:lnTo>
                <a:lnTo>
                  <a:pt x="48768" y="195072"/>
                </a:lnTo>
                <a:lnTo>
                  <a:pt x="67056" y="204215"/>
                </a:lnTo>
                <a:lnTo>
                  <a:pt x="88392" y="210312"/>
                </a:lnTo>
                <a:lnTo>
                  <a:pt x="112775" y="213360"/>
                </a:lnTo>
                <a:lnTo>
                  <a:pt x="566927" y="213360"/>
                </a:lnTo>
                <a:lnTo>
                  <a:pt x="588263" y="210312"/>
                </a:lnTo>
                <a:lnTo>
                  <a:pt x="609600" y="204215"/>
                </a:lnTo>
                <a:lnTo>
                  <a:pt x="615696" y="201167"/>
                </a:lnTo>
                <a:lnTo>
                  <a:pt x="112775" y="201167"/>
                </a:lnTo>
                <a:lnTo>
                  <a:pt x="91439" y="198119"/>
                </a:lnTo>
                <a:lnTo>
                  <a:pt x="80772" y="195072"/>
                </a:lnTo>
                <a:lnTo>
                  <a:pt x="73151" y="195072"/>
                </a:lnTo>
                <a:lnTo>
                  <a:pt x="59435" y="185927"/>
                </a:lnTo>
                <a:lnTo>
                  <a:pt x="54863" y="185927"/>
                </a:lnTo>
                <a:lnTo>
                  <a:pt x="39624" y="173736"/>
                </a:lnTo>
                <a:lnTo>
                  <a:pt x="27431" y="158496"/>
                </a:lnTo>
                <a:lnTo>
                  <a:pt x="18287" y="143255"/>
                </a:lnTo>
                <a:lnTo>
                  <a:pt x="12192" y="124967"/>
                </a:lnTo>
                <a:lnTo>
                  <a:pt x="9143" y="106679"/>
                </a:lnTo>
                <a:lnTo>
                  <a:pt x="12192" y="85343"/>
                </a:lnTo>
                <a:lnTo>
                  <a:pt x="13208" y="85343"/>
                </a:lnTo>
                <a:lnTo>
                  <a:pt x="18287" y="70103"/>
                </a:lnTo>
                <a:lnTo>
                  <a:pt x="27431" y="51815"/>
                </a:lnTo>
                <a:lnTo>
                  <a:pt x="29870" y="51815"/>
                </a:lnTo>
                <a:lnTo>
                  <a:pt x="39624" y="39624"/>
                </a:lnTo>
                <a:lnTo>
                  <a:pt x="54863" y="27431"/>
                </a:lnTo>
                <a:lnTo>
                  <a:pt x="73151" y="18287"/>
                </a:lnTo>
                <a:lnTo>
                  <a:pt x="70104" y="18287"/>
                </a:lnTo>
                <a:lnTo>
                  <a:pt x="91439" y="12191"/>
                </a:lnTo>
                <a:lnTo>
                  <a:pt x="615695" y="12191"/>
                </a:lnTo>
                <a:lnTo>
                  <a:pt x="609600" y="9143"/>
                </a:lnTo>
                <a:lnTo>
                  <a:pt x="588263" y="3048"/>
                </a:lnTo>
                <a:lnTo>
                  <a:pt x="563880" y="0"/>
                </a:lnTo>
                <a:close/>
              </a:path>
              <a:path w="676910" h="213359">
                <a:moveTo>
                  <a:pt x="606551" y="192024"/>
                </a:moveTo>
                <a:lnTo>
                  <a:pt x="585215" y="198119"/>
                </a:lnTo>
                <a:lnTo>
                  <a:pt x="563880" y="201167"/>
                </a:lnTo>
                <a:lnTo>
                  <a:pt x="615696" y="201167"/>
                </a:lnTo>
                <a:lnTo>
                  <a:pt x="627888" y="195072"/>
                </a:lnTo>
                <a:lnTo>
                  <a:pt x="603504" y="195072"/>
                </a:lnTo>
                <a:lnTo>
                  <a:pt x="606551" y="192024"/>
                </a:lnTo>
                <a:close/>
              </a:path>
              <a:path w="676910" h="213359">
                <a:moveTo>
                  <a:pt x="70104" y="192024"/>
                </a:moveTo>
                <a:lnTo>
                  <a:pt x="73151" y="195072"/>
                </a:lnTo>
                <a:lnTo>
                  <a:pt x="80772" y="195072"/>
                </a:lnTo>
                <a:lnTo>
                  <a:pt x="70104" y="192024"/>
                </a:lnTo>
                <a:close/>
              </a:path>
              <a:path w="676910" h="213359">
                <a:moveTo>
                  <a:pt x="621792" y="182879"/>
                </a:moveTo>
                <a:lnTo>
                  <a:pt x="603504" y="195072"/>
                </a:lnTo>
                <a:lnTo>
                  <a:pt x="627888" y="195072"/>
                </a:lnTo>
                <a:lnTo>
                  <a:pt x="639318" y="185927"/>
                </a:lnTo>
                <a:lnTo>
                  <a:pt x="621792" y="185927"/>
                </a:lnTo>
                <a:lnTo>
                  <a:pt x="621792" y="182879"/>
                </a:lnTo>
                <a:close/>
              </a:path>
              <a:path w="676910" h="213359">
                <a:moveTo>
                  <a:pt x="54863" y="182879"/>
                </a:moveTo>
                <a:lnTo>
                  <a:pt x="54863" y="185927"/>
                </a:lnTo>
                <a:lnTo>
                  <a:pt x="59435" y="185927"/>
                </a:lnTo>
                <a:lnTo>
                  <a:pt x="54863" y="182879"/>
                </a:lnTo>
                <a:close/>
              </a:path>
              <a:path w="676910" h="213359">
                <a:moveTo>
                  <a:pt x="676656" y="85343"/>
                </a:moveTo>
                <a:lnTo>
                  <a:pt x="664463" y="85343"/>
                </a:lnTo>
                <a:lnTo>
                  <a:pt x="667512" y="106679"/>
                </a:lnTo>
                <a:lnTo>
                  <a:pt x="664463" y="124967"/>
                </a:lnTo>
                <a:lnTo>
                  <a:pt x="658368" y="143255"/>
                </a:lnTo>
                <a:lnTo>
                  <a:pt x="649224" y="158496"/>
                </a:lnTo>
                <a:lnTo>
                  <a:pt x="637032" y="173736"/>
                </a:lnTo>
                <a:lnTo>
                  <a:pt x="621792" y="185927"/>
                </a:lnTo>
                <a:lnTo>
                  <a:pt x="639318" y="185927"/>
                </a:lnTo>
                <a:lnTo>
                  <a:pt x="643127" y="182879"/>
                </a:lnTo>
                <a:lnTo>
                  <a:pt x="646176" y="179831"/>
                </a:lnTo>
                <a:lnTo>
                  <a:pt x="658368" y="164591"/>
                </a:lnTo>
                <a:lnTo>
                  <a:pt x="667512" y="149351"/>
                </a:lnTo>
                <a:lnTo>
                  <a:pt x="670559" y="146303"/>
                </a:lnTo>
                <a:lnTo>
                  <a:pt x="676656" y="128015"/>
                </a:lnTo>
                <a:lnTo>
                  <a:pt x="676656" y="85343"/>
                </a:lnTo>
                <a:close/>
              </a:path>
              <a:path w="676910" h="213359">
                <a:moveTo>
                  <a:pt x="13208" y="85343"/>
                </a:moveTo>
                <a:lnTo>
                  <a:pt x="12192" y="85343"/>
                </a:lnTo>
                <a:lnTo>
                  <a:pt x="12192" y="88391"/>
                </a:lnTo>
                <a:lnTo>
                  <a:pt x="13208" y="85343"/>
                </a:lnTo>
                <a:close/>
              </a:path>
              <a:path w="676910" h="213359">
                <a:moveTo>
                  <a:pt x="660196" y="51815"/>
                </a:moveTo>
                <a:lnTo>
                  <a:pt x="649224" y="51815"/>
                </a:lnTo>
                <a:lnTo>
                  <a:pt x="658368" y="70103"/>
                </a:lnTo>
                <a:lnTo>
                  <a:pt x="664463" y="88391"/>
                </a:lnTo>
                <a:lnTo>
                  <a:pt x="664463" y="85343"/>
                </a:lnTo>
                <a:lnTo>
                  <a:pt x="676656" y="85343"/>
                </a:lnTo>
                <a:lnTo>
                  <a:pt x="670559" y="64007"/>
                </a:lnTo>
                <a:lnTo>
                  <a:pt x="667512" y="64007"/>
                </a:lnTo>
                <a:lnTo>
                  <a:pt x="660196" y="51815"/>
                </a:lnTo>
                <a:close/>
              </a:path>
              <a:path w="676910" h="213359">
                <a:moveTo>
                  <a:pt x="29870" y="51815"/>
                </a:moveTo>
                <a:lnTo>
                  <a:pt x="27431" y="51815"/>
                </a:lnTo>
                <a:lnTo>
                  <a:pt x="27431" y="54863"/>
                </a:lnTo>
                <a:lnTo>
                  <a:pt x="29870" y="51815"/>
                </a:lnTo>
                <a:close/>
              </a:path>
              <a:path w="676910" h="213359">
                <a:moveTo>
                  <a:pt x="615695" y="12191"/>
                </a:moveTo>
                <a:lnTo>
                  <a:pt x="585215" y="12191"/>
                </a:lnTo>
                <a:lnTo>
                  <a:pt x="606551" y="18287"/>
                </a:lnTo>
                <a:lnTo>
                  <a:pt x="603504" y="18287"/>
                </a:lnTo>
                <a:lnTo>
                  <a:pt x="621792" y="27431"/>
                </a:lnTo>
                <a:lnTo>
                  <a:pt x="637032" y="39624"/>
                </a:lnTo>
                <a:lnTo>
                  <a:pt x="649224" y="54863"/>
                </a:lnTo>
                <a:lnTo>
                  <a:pt x="649224" y="51815"/>
                </a:lnTo>
                <a:lnTo>
                  <a:pt x="660196" y="51815"/>
                </a:lnTo>
                <a:lnTo>
                  <a:pt x="658368" y="48767"/>
                </a:lnTo>
                <a:lnTo>
                  <a:pt x="658368" y="45719"/>
                </a:lnTo>
                <a:lnTo>
                  <a:pt x="646176" y="30479"/>
                </a:lnTo>
                <a:lnTo>
                  <a:pt x="643127" y="30479"/>
                </a:lnTo>
                <a:lnTo>
                  <a:pt x="627888" y="18287"/>
                </a:lnTo>
                <a:lnTo>
                  <a:pt x="615695" y="12191"/>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04" name="object 504"/>
          <p:cNvSpPr txBox="1"/>
          <p:nvPr/>
        </p:nvSpPr>
        <p:spPr>
          <a:xfrm>
            <a:off x="3044138" y="1134164"/>
            <a:ext cx="285846" cy="145468"/>
          </a:xfrm>
          <a:prstGeom prst="rect">
            <a:avLst/>
          </a:prstGeom>
        </p:spPr>
        <p:txBody>
          <a:bodyPr vert="horz" wrap="square" lIns="0" tIns="12679" rIns="0" bIns="0" rtlCol="0">
            <a:spAutoFit/>
          </a:bodyPr>
          <a:lstStyle/>
          <a:p>
            <a:pPr marL="11527" defTabSz="829909">
              <a:spcBef>
                <a:spcPts val="100"/>
              </a:spcBef>
            </a:pPr>
            <a:r>
              <a:rPr sz="862" b="1" spc="18" dirty="0">
                <a:solidFill>
                  <a:srgbClr val="FFFFFF"/>
                </a:solidFill>
                <a:latin typeface="Arial"/>
                <a:cs typeface="Arial"/>
              </a:rPr>
              <a:t>M</a:t>
            </a:r>
            <a:r>
              <a:rPr sz="862" b="1" spc="-73" dirty="0">
                <a:solidFill>
                  <a:srgbClr val="FFFFFF"/>
                </a:solidFill>
                <a:latin typeface="Arial"/>
                <a:cs typeface="Arial"/>
              </a:rPr>
              <a:t>u</a:t>
            </a:r>
            <a:r>
              <a:rPr sz="862" b="1" spc="-27" dirty="0">
                <a:solidFill>
                  <a:srgbClr val="FFFFFF"/>
                </a:solidFill>
                <a:latin typeface="Arial"/>
                <a:cs typeface="Arial"/>
              </a:rPr>
              <a:t>l</a:t>
            </a:r>
            <a:r>
              <a:rPr sz="862" b="1" spc="-45" dirty="0">
                <a:solidFill>
                  <a:srgbClr val="FFFFFF"/>
                </a:solidFill>
                <a:latin typeface="Arial"/>
                <a:cs typeface="Arial"/>
              </a:rPr>
              <a:t>a</a:t>
            </a:r>
            <a:r>
              <a:rPr sz="862" b="1" spc="-27" dirty="0">
                <a:solidFill>
                  <a:srgbClr val="FFFFFF"/>
                </a:solidFill>
                <a:latin typeface="Arial"/>
                <a:cs typeface="Arial"/>
              </a:rPr>
              <a:t>i</a:t>
            </a:r>
            <a:endParaRPr sz="862">
              <a:solidFill>
                <a:prstClr val="black"/>
              </a:solidFill>
              <a:latin typeface="Arial"/>
              <a:cs typeface="Arial"/>
            </a:endParaRPr>
          </a:p>
        </p:txBody>
      </p:sp>
      <p:sp>
        <p:nvSpPr>
          <p:cNvPr id="505" name="object 505"/>
          <p:cNvSpPr/>
          <p:nvPr/>
        </p:nvSpPr>
        <p:spPr>
          <a:xfrm>
            <a:off x="2817530" y="1546796"/>
            <a:ext cx="735938" cy="257607"/>
          </a:xfrm>
          <a:custGeom>
            <a:avLst/>
            <a:gdLst/>
            <a:ahLst/>
            <a:cxnLst/>
            <a:rect l="l" t="t" r="r" b="b"/>
            <a:pathLst>
              <a:path w="810894" h="283844">
                <a:moveTo>
                  <a:pt x="810768" y="0"/>
                </a:moveTo>
                <a:lnTo>
                  <a:pt x="0" y="0"/>
                </a:lnTo>
                <a:lnTo>
                  <a:pt x="0" y="283463"/>
                </a:lnTo>
                <a:lnTo>
                  <a:pt x="810768" y="283463"/>
                </a:lnTo>
                <a:lnTo>
                  <a:pt x="810768" y="280415"/>
                </a:lnTo>
                <a:lnTo>
                  <a:pt x="9143" y="280415"/>
                </a:lnTo>
                <a:lnTo>
                  <a:pt x="3048" y="274320"/>
                </a:lnTo>
                <a:lnTo>
                  <a:pt x="9143" y="274320"/>
                </a:lnTo>
                <a:lnTo>
                  <a:pt x="9143" y="9144"/>
                </a:lnTo>
                <a:lnTo>
                  <a:pt x="3048" y="9144"/>
                </a:lnTo>
                <a:lnTo>
                  <a:pt x="9143" y="3048"/>
                </a:lnTo>
                <a:lnTo>
                  <a:pt x="810768" y="3048"/>
                </a:lnTo>
                <a:lnTo>
                  <a:pt x="810768" y="0"/>
                </a:lnTo>
                <a:close/>
              </a:path>
              <a:path w="810894" h="283844">
                <a:moveTo>
                  <a:pt x="9143" y="274320"/>
                </a:moveTo>
                <a:lnTo>
                  <a:pt x="3048" y="274320"/>
                </a:lnTo>
                <a:lnTo>
                  <a:pt x="9143" y="280415"/>
                </a:lnTo>
                <a:lnTo>
                  <a:pt x="9143" y="274320"/>
                </a:lnTo>
                <a:close/>
              </a:path>
              <a:path w="810894" h="283844">
                <a:moveTo>
                  <a:pt x="801624" y="274320"/>
                </a:moveTo>
                <a:lnTo>
                  <a:pt x="9143" y="274320"/>
                </a:lnTo>
                <a:lnTo>
                  <a:pt x="9143" y="280415"/>
                </a:lnTo>
                <a:lnTo>
                  <a:pt x="801624" y="280415"/>
                </a:lnTo>
                <a:lnTo>
                  <a:pt x="801624" y="274320"/>
                </a:lnTo>
                <a:close/>
              </a:path>
              <a:path w="810894" h="283844">
                <a:moveTo>
                  <a:pt x="801624" y="3048"/>
                </a:moveTo>
                <a:lnTo>
                  <a:pt x="801624" y="280415"/>
                </a:lnTo>
                <a:lnTo>
                  <a:pt x="807719" y="274320"/>
                </a:lnTo>
                <a:lnTo>
                  <a:pt x="810768" y="274320"/>
                </a:lnTo>
                <a:lnTo>
                  <a:pt x="810768" y="9144"/>
                </a:lnTo>
                <a:lnTo>
                  <a:pt x="807719" y="9144"/>
                </a:lnTo>
                <a:lnTo>
                  <a:pt x="801624" y="3048"/>
                </a:lnTo>
                <a:close/>
              </a:path>
              <a:path w="810894" h="283844">
                <a:moveTo>
                  <a:pt x="810768" y="274320"/>
                </a:moveTo>
                <a:lnTo>
                  <a:pt x="807719" y="274320"/>
                </a:lnTo>
                <a:lnTo>
                  <a:pt x="801624" y="280415"/>
                </a:lnTo>
                <a:lnTo>
                  <a:pt x="810768" y="280415"/>
                </a:lnTo>
                <a:lnTo>
                  <a:pt x="810768" y="274320"/>
                </a:lnTo>
                <a:close/>
              </a:path>
              <a:path w="810894" h="283844">
                <a:moveTo>
                  <a:pt x="9143" y="3048"/>
                </a:moveTo>
                <a:lnTo>
                  <a:pt x="3048" y="9144"/>
                </a:lnTo>
                <a:lnTo>
                  <a:pt x="9143" y="9144"/>
                </a:lnTo>
                <a:lnTo>
                  <a:pt x="9143" y="3048"/>
                </a:lnTo>
                <a:close/>
              </a:path>
              <a:path w="810894" h="283844">
                <a:moveTo>
                  <a:pt x="801624" y="3048"/>
                </a:moveTo>
                <a:lnTo>
                  <a:pt x="9143" y="3048"/>
                </a:lnTo>
                <a:lnTo>
                  <a:pt x="9143" y="9144"/>
                </a:lnTo>
                <a:lnTo>
                  <a:pt x="801624" y="9144"/>
                </a:lnTo>
                <a:lnTo>
                  <a:pt x="801624" y="3048"/>
                </a:lnTo>
                <a:close/>
              </a:path>
              <a:path w="810894" h="283844">
                <a:moveTo>
                  <a:pt x="810768" y="3048"/>
                </a:moveTo>
                <a:lnTo>
                  <a:pt x="801624" y="3048"/>
                </a:lnTo>
                <a:lnTo>
                  <a:pt x="807719" y="9144"/>
                </a:lnTo>
                <a:lnTo>
                  <a:pt x="810768" y="9144"/>
                </a:lnTo>
                <a:lnTo>
                  <a:pt x="810768" y="304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06" name="object 506"/>
          <p:cNvSpPr txBox="1"/>
          <p:nvPr/>
        </p:nvSpPr>
        <p:spPr>
          <a:xfrm>
            <a:off x="2933378" y="1585062"/>
            <a:ext cx="503688" cy="158863"/>
          </a:xfrm>
          <a:prstGeom prst="rect">
            <a:avLst/>
          </a:prstGeom>
        </p:spPr>
        <p:txBody>
          <a:bodyPr vert="horz" wrap="square" lIns="0" tIns="12102" rIns="0" bIns="0" rtlCol="0">
            <a:spAutoFit/>
          </a:bodyPr>
          <a:lstStyle/>
          <a:p>
            <a:pPr marL="11527" defTabSz="829909">
              <a:spcBef>
                <a:spcPts val="95"/>
              </a:spcBef>
            </a:pPr>
            <a:r>
              <a:rPr sz="862" spc="-18" dirty="0">
                <a:solidFill>
                  <a:prstClr val="black"/>
                </a:solidFill>
                <a:latin typeface="Arial"/>
                <a:cs typeface="Arial"/>
              </a:rPr>
              <a:t>Mendafta</a:t>
            </a:r>
            <a:r>
              <a:rPr sz="953" spc="-18" dirty="0">
                <a:solidFill>
                  <a:prstClr val="black"/>
                </a:solidFill>
                <a:latin typeface="Arial"/>
                <a:cs typeface="Arial"/>
              </a:rPr>
              <a:t>r</a:t>
            </a:r>
            <a:endParaRPr sz="953">
              <a:solidFill>
                <a:prstClr val="black"/>
              </a:solidFill>
              <a:latin typeface="Arial"/>
              <a:cs typeface="Arial"/>
            </a:endParaRPr>
          </a:p>
        </p:txBody>
      </p:sp>
      <p:sp>
        <p:nvSpPr>
          <p:cNvPr id="507" name="object 507"/>
          <p:cNvSpPr/>
          <p:nvPr/>
        </p:nvSpPr>
        <p:spPr>
          <a:xfrm>
            <a:off x="4272579" y="1546796"/>
            <a:ext cx="797026" cy="257607"/>
          </a:xfrm>
          <a:custGeom>
            <a:avLst/>
            <a:gdLst/>
            <a:ahLst/>
            <a:cxnLst/>
            <a:rect l="l" t="t" r="r" b="b"/>
            <a:pathLst>
              <a:path w="878204" h="283844">
                <a:moveTo>
                  <a:pt x="877824" y="0"/>
                </a:moveTo>
                <a:lnTo>
                  <a:pt x="0" y="0"/>
                </a:lnTo>
                <a:lnTo>
                  <a:pt x="0" y="283463"/>
                </a:lnTo>
                <a:lnTo>
                  <a:pt x="877824" y="283463"/>
                </a:lnTo>
                <a:lnTo>
                  <a:pt x="877824" y="280415"/>
                </a:lnTo>
                <a:lnTo>
                  <a:pt x="9143" y="280415"/>
                </a:lnTo>
                <a:lnTo>
                  <a:pt x="6095" y="274320"/>
                </a:lnTo>
                <a:lnTo>
                  <a:pt x="9143" y="274320"/>
                </a:lnTo>
                <a:lnTo>
                  <a:pt x="9143" y="9144"/>
                </a:lnTo>
                <a:lnTo>
                  <a:pt x="6095" y="9144"/>
                </a:lnTo>
                <a:lnTo>
                  <a:pt x="9143" y="3048"/>
                </a:lnTo>
                <a:lnTo>
                  <a:pt x="877824" y="3048"/>
                </a:lnTo>
                <a:lnTo>
                  <a:pt x="877824" y="0"/>
                </a:lnTo>
                <a:close/>
              </a:path>
              <a:path w="878204" h="283844">
                <a:moveTo>
                  <a:pt x="9143" y="274320"/>
                </a:moveTo>
                <a:lnTo>
                  <a:pt x="6095" y="274320"/>
                </a:lnTo>
                <a:lnTo>
                  <a:pt x="9143" y="280415"/>
                </a:lnTo>
                <a:lnTo>
                  <a:pt x="9143" y="274320"/>
                </a:lnTo>
                <a:close/>
              </a:path>
              <a:path w="878204" h="283844">
                <a:moveTo>
                  <a:pt x="868679" y="274320"/>
                </a:moveTo>
                <a:lnTo>
                  <a:pt x="9143" y="274320"/>
                </a:lnTo>
                <a:lnTo>
                  <a:pt x="9143" y="280415"/>
                </a:lnTo>
                <a:lnTo>
                  <a:pt x="868679" y="280415"/>
                </a:lnTo>
                <a:lnTo>
                  <a:pt x="868679" y="274320"/>
                </a:lnTo>
                <a:close/>
              </a:path>
              <a:path w="878204" h="283844">
                <a:moveTo>
                  <a:pt x="868679" y="3048"/>
                </a:moveTo>
                <a:lnTo>
                  <a:pt x="868679" y="280415"/>
                </a:lnTo>
                <a:lnTo>
                  <a:pt x="874776" y="274320"/>
                </a:lnTo>
                <a:lnTo>
                  <a:pt x="877824" y="274320"/>
                </a:lnTo>
                <a:lnTo>
                  <a:pt x="877824" y="9144"/>
                </a:lnTo>
                <a:lnTo>
                  <a:pt x="874776" y="9144"/>
                </a:lnTo>
                <a:lnTo>
                  <a:pt x="868679" y="3048"/>
                </a:lnTo>
                <a:close/>
              </a:path>
              <a:path w="878204" h="283844">
                <a:moveTo>
                  <a:pt x="877824" y="274320"/>
                </a:moveTo>
                <a:lnTo>
                  <a:pt x="874776" y="274320"/>
                </a:lnTo>
                <a:lnTo>
                  <a:pt x="868679" y="280415"/>
                </a:lnTo>
                <a:lnTo>
                  <a:pt x="877824" y="280415"/>
                </a:lnTo>
                <a:lnTo>
                  <a:pt x="877824" y="274320"/>
                </a:lnTo>
                <a:close/>
              </a:path>
              <a:path w="878204" h="283844">
                <a:moveTo>
                  <a:pt x="9143" y="3048"/>
                </a:moveTo>
                <a:lnTo>
                  <a:pt x="6095" y="9144"/>
                </a:lnTo>
                <a:lnTo>
                  <a:pt x="9143" y="9144"/>
                </a:lnTo>
                <a:lnTo>
                  <a:pt x="9143" y="3048"/>
                </a:lnTo>
                <a:close/>
              </a:path>
              <a:path w="878204" h="283844">
                <a:moveTo>
                  <a:pt x="868679" y="3048"/>
                </a:moveTo>
                <a:lnTo>
                  <a:pt x="9143" y="3048"/>
                </a:lnTo>
                <a:lnTo>
                  <a:pt x="9143" y="9144"/>
                </a:lnTo>
                <a:lnTo>
                  <a:pt x="868679" y="9144"/>
                </a:lnTo>
                <a:lnTo>
                  <a:pt x="868679" y="3048"/>
                </a:lnTo>
                <a:close/>
              </a:path>
              <a:path w="878204" h="283844">
                <a:moveTo>
                  <a:pt x="877824" y="3048"/>
                </a:moveTo>
                <a:lnTo>
                  <a:pt x="868679" y="3048"/>
                </a:lnTo>
                <a:lnTo>
                  <a:pt x="874776" y="9144"/>
                </a:lnTo>
                <a:lnTo>
                  <a:pt x="877824" y="9144"/>
                </a:lnTo>
                <a:lnTo>
                  <a:pt x="877824" y="304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08" name="object 508"/>
          <p:cNvSpPr txBox="1"/>
          <p:nvPr/>
        </p:nvSpPr>
        <p:spPr>
          <a:xfrm>
            <a:off x="4410430" y="1526971"/>
            <a:ext cx="519825" cy="270743"/>
          </a:xfrm>
          <a:prstGeom prst="rect">
            <a:avLst/>
          </a:prstGeom>
        </p:spPr>
        <p:txBody>
          <a:bodyPr vert="horz" wrap="square" lIns="0" tIns="10950" rIns="0" bIns="0" rtlCol="0">
            <a:spAutoFit/>
          </a:bodyPr>
          <a:lstStyle/>
          <a:p>
            <a:pPr marL="11527" marR="4611" indent="102010" defTabSz="829909">
              <a:lnSpc>
                <a:spcPct val="101099"/>
              </a:lnSpc>
              <a:spcBef>
                <a:spcPts val="86"/>
              </a:spcBef>
            </a:pPr>
            <a:r>
              <a:rPr sz="862" spc="-64" dirty="0">
                <a:solidFill>
                  <a:prstClr val="black"/>
                </a:solidFill>
                <a:latin typeface="Arial"/>
                <a:cs typeface="Arial"/>
              </a:rPr>
              <a:t>Proses  </a:t>
            </a:r>
            <a:r>
              <a:rPr sz="862" spc="-123" dirty="0">
                <a:solidFill>
                  <a:prstClr val="black"/>
                </a:solidFill>
                <a:latin typeface="Arial"/>
                <a:cs typeface="Arial"/>
              </a:rPr>
              <a:t>P</a:t>
            </a:r>
            <a:r>
              <a:rPr sz="862" spc="-50" dirty="0">
                <a:solidFill>
                  <a:prstClr val="black"/>
                </a:solidFill>
                <a:latin typeface="Arial"/>
                <a:cs typeface="Arial"/>
              </a:rPr>
              <a:t>e</a:t>
            </a:r>
            <a:r>
              <a:rPr sz="862" spc="-18" dirty="0">
                <a:solidFill>
                  <a:prstClr val="black"/>
                </a:solidFill>
                <a:latin typeface="Arial"/>
                <a:cs typeface="Arial"/>
              </a:rPr>
              <a:t>re</a:t>
            </a:r>
            <a:r>
              <a:rPr sz="862" spc="-41" dirty="0">
                <a:solidFill>
                  <a:prstClr val="black"/>
                </a:solidFill>
                <a:latin typeface="Arial"/>
                <a:cs typeface="Arial"/>
              </a:rPr>
              <a:t>k</a:t>
            </a:r>
            <a:r>
              <a:rPr sz="862" spc="5" dirty="0">
                <a:solidFill>
                  <a:prstClr val="black"/>
                </a:solidFill>
                <a:latin typeface="Arial"/>
                <a:cs typeface="Arial"/>
              </a:rPr>
              <a:t>r</a:t>
            </a:r>
            <a:r>
              <a:rPr sz="862" spc="-23" dirty="0">
                <a:solidFill>
                  <a:prstClr val="black"/>
                </a:solidFill>
                <a:latin typeface="Arial"/>
                <a:cs typeface="Arial"/>
              </a:rPr>
              <a:t>u</a:t>
            </a:r>
            <a:r>
              <a:rPr sz="862" spc="14" dirty="0">
                <a:solidFill>
                  <a:prstClr val="black"/>
                </a:solidFill>
                <a:latin typeface="Arial"/>
                <a:cs typeface="Arial"/>
              </a:rPr>
              <a:t>t</a:t>
            </a:r>
            <a:r>
              <a:rPr sz="862" spc="-68" dirty="0">
                <a:solidFill>
                  <a:prstClr val="black"/>
                </a:solidFill>
                <a:latin typeface="Arial"/>
                <a:cs typeface="Arial"/>
              </a:rPr>
              <a:t>a</a:t>
            </a:r>
            <a:r>
              <a:rPr sz="862" spc="-23" dirty="0">
                <a:solidFill>
                  <a:prstClr val="black"/>
                </a:solidFill>
                <a:latin typeface="Arial"/>
                <a:cs typeface="Arial"/>
              </a:rPr>
              <a:t>n</a:t>
            </a:r>
            <a:endParaRPr sz="862">
              <a:solidFill>
                <a:prstClr val="black"/>
              </a:solidFill>
              <a:latin typeface="Arial"/>
              <a:cs typeface="Arial"/>
            </a:endParaRPr>
          </a:p>
        </p:txBody>
      </p:sp>
      <p:sp>
        <p:nvSpPr>
          <p:cNvPr id="509" name="object 509"/>
          <p:cNvSpPr/>
          <p:nvPr/>
        </p:nvSpPr>
        <p:spPr>
          <a:xfrm>
            <a:off x="2817529" y="2274321"/>
            <a:ext cx="918626" cy="257607"/>
          </a:xfrm>
          <a:custGeom>
            <a:avLst/>
            <a:gdLst/>
            <a:ahLst/>
            <a:cxnLst/>
            <a:rect l="l" t="t" r="r" b="b"/>
            <a:pathLst>
              <a:path w="1012189" h="283844">
                <a:moveTo>
                  <a:pt x="1011936" y="0"/>
                </a:moveTo>
                <a:lnTo>
                  <a:pt x="0" y="0"/>
                </a:lnTo>
                <a:lnTo>
                  <a:pt x="0" y="283463"/>
                </a:lnTo>
                <a:lnTo>
                  <a:pt x="1011936" y="283463"/>
                </a:lnTo>
                <a:lnTo>
                  <a:pt x="1011936" y="280415"/>
                </a:lnTo>
                <a:lnTo>
                  <a:pt x="9143" y="280415"/>
                </a:lnTo>
                <a:lnTo>
                  <a:pt x="3048" y="274320"/>
                </a:lnTo>
                <a:lnTo>
                  <a:pt x="9143" y="274320"/>
                </a:lnTo>
                <a:lnTo>
                  <a:pt x="9143" y="9144"/>
                </a:lnTo>
                <a:lnTo>
                  <a:pt x="3048" y="9144"/>
                </a:lnTo>
                <a:lnTo>
                  <a:pt x="9143" y="3048"/>
                </a:lnTo>
                <a:lnTo>
                  <a:pt x="1011936" y="3048"/>
                </a:lnTo>
                <a:lnTo>
                  <a:pt x="1011936" y="0"/>
                </a:lnTo>
                <a:close/>
              </a:path>
              <a:path w="1012189" h="283844">
                <a:moveTo>
                  <a:pt x="9143" y="274320"/>
                </a:moveTo>
                <a:lnTo>
                  <a:pt x="3048" y="274320"/>
                </a:lnTo>
                <a:lnTo>
                  <a:pt x="9143" y="280415"/>
                </a:lnTo>
                <a:lnTo>
                  <a:pt x="9143" y="274320"/>
                </a:lnTo>
                <a:close/>
              </a:path>
              <a:path w="1012189" h="283844">
                <a:moveTo>
                  <a:pt x="1002792" y="274320"/>
                </a:moveTo>
                <a:lnTo>
                  <a:pt x="9143" y="274320"/>
                </a:lnTo>
                <a:lnTo>
                  <a:pt x="9143" y="280415"/>
                </a:lnTo>
                <a:lnTo>
                  <a:pt x="1002792" y="280415"/>
                </a:lnTo>
                <a:lnTo>
                  <a:pt x="1002792" y="274320"/>
                </a:lnTo>
                <a:close/>
              </a:path>
              <a:path w="1012189" h="283844">
                <a:moveTo>
                  <a:pt x="1002792" y="3048"/>
                </a:moveTo>
                <a:lnTo>
                  <a:pt x="1002792" y="280415"/>
                </a:lnTo>
                <a:lnTo>
                  <a:pt x="1005839" y="274320"/>
                </a:lnTo>
                <a:lnTo>
                  <a:pt x="1011936" y="274320"/>
                </a:lnTo>
                <a:lnTo>
                  <a:pt x="1011936" y="9144"/>
                </a:lnTo>
                <a:lnTo>
                  <a:pt x="1005839" y="9144"/>
                </a:lnTo>
                <a:lnTo>
                  <a:pt x="1002792" y="3048"/>
                </a:lnTo>
                <a:close/>
              </a:path>
              <a:path w="1012189" h="283844">
                <a:moveTo>
                  <a:pt x="1011936" y="274320"/>
                </a:moveTo>
                <a:lnTo>
                  <a:pt x="1005839" y="274320"/>
                </a:lnTo>
                <a:lnTo>
                  <a:pt x="1002792" y="280415"/>
                </a:lnTo>
                <a:lnTo>
                  <a:pt x="1011936" y="280415"/>
                </a:lnTo>
                <a:lnTo>
                  <a:pt x="1011936" y="274320"/>
                </a:lnTo>
                <a:close/>
              </a:path>
              <a:path w="1012189" h="283844">
                <a:moveTo>
                  <a:pt x="9143" y="3048"/>
                </a:moveTo>
                <a:lnTo>
                  <a:pt x="3048" y="9144"/>
                </a:lnTo>
                <a:lnTo>
                  <a:pt x="9143" y="9144"/>
                </a:lnTo>
                <a:lnTo>
                  <a:pt x="9143" y="3048"/>
                </a:lnTo>
                <a:close/>
              </a:path>
              <a:path w="1012189" h="283844">
                <a:moveTo>
                  <a:pt x="1002792" y="3048"/>
                </a:moveTo>
                <a:lnTo>
                  <a:pt x="9143" y="3048"/>
                </a:lnTo>
                <a:lnTo>
                  <a:pt x="9143" y="9144"/>
                </a:lnTo>
                <a:lnTo>
                  <a:pt x="1002792" y="9144"/>
                </a:lnTo>
                <a:lnTo>
                  <a:pt x="1002792" y="3048"/>
                </a:lnTo>
                <a:close/>
              </a:path>
              <a:path w="1012189" h="283844">
                <a:moveTo>
                  <a:pt x="1011936" y="3048"/>
                </a:moveTo>
                <a:lnTo>
                  <a:pt x="1002792" y="3048"/>
                </a:lnTo>
                <a:lnTo>
                  <a:pt x="1005839" y="9144"/>
                </a:lnTo>
                <a:lnTo>
                  <a:pt x="1011936" y="9144"/>
                </a:lnTo>
                <a:lnTo>
                  <a:pt x="1011936" y="304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10" name="object 510"/>
          <p:cNvSpPr txBox="1"/>
          <p:nvPr/>
        </p:nvSpPr>
        <p:spPr>
          <a:xfrm>
            <a:off x="3035729" y="2262795"/>
            <a:ext cx="482942" cy="248050"/>
          </a:xfrm>
          <a:prstGeom prst="rect">
            <a:avLst/>
          </a:prstGeom>
        </p:spPr>
        <p:txBody>
          <a:bodyPr vert="horz" wrap="square" lIns="0" tIns="11526" rIns="0" bIns="0" rtlCol="0">
            <a:spAutoFit/>
          </a:bodyPr>
          <a:lstStyle/>
          <a:p>
            <a:pPr marL="49564" marR="4611" indent="-38614" defTabSz="829909">
              <a:lnSpc>
                <a:spcPct val="103499"/>
              </a:lnSpc>
              <a:spcBef>
                <a:spcPts val="91"/>
              </a:spcBef>
            </a:pPr>
            <a:r>
              <a:rPr sz="771" spc="41" dirty="0">
                <a:solidFill>
                  <a:prstClr val="black"/>
                </a:solidFill>
                <a:latin typeface="Arial"/>
                <a:cs typeface="Arial"/>
              </a:rPr>
              <a:t>M</a:t>
            </a:r>
            <a:r>
              <a:rPr sz="771" spc="-41" dirty="0">
                <a:solidFill>
                  <a:prstClr val="black"/>
                </a:solidFill>
                <a:latin typeface="Arial"/>
                <a:cs typeface="Arial"/>
              </a:rPr>
              <a:t>a</a:t>
            </a:r>
            <a:r>
              <a:rPr sz="771" spc="-18" dirty="0">
                <a:solidFill>
                  <a:prstClr val="black"/>
                </a:solidFill>
                <a:latin typeface="Arial"/>
                <a:cs typeface="Arial"/>
              </a:rPr>
              <a:t>h</a:t>
            </a:r>
            <a:r>
              <a:rPr sz="771" spc="-41" dirty="0">
                <a:solidFill>
                  <a:prstClr val="black"/>
                </a:solidFill>
                <a:latin typeface="Arial"/>
                <a:cs typeface="Arial"/>
              </a:rPr>
              <a:t>a</a:t>
            </a:r>
            <a:r>
              <a:rPr sz="771" spc="-86" dirty="0">
                <a:solidFill>
                  <a:prstClr val="black"/>
                </a:solidFill>
                <a:latin typeface="Arial"/>
                <a:cs typeface="Arial"/>
              </a:rPr>
              <a:t>s</a:t>
            </a:r>
            <a:r>
              <a:rPr sz="771" spc="-5" dirty="0">
                <a:solidFill>
                  <a:prstClr val="black"/>
                </a:solidFill>
                <a:latin typeface="Arial"/>
                <a:cs typeface="Arial"/>
              </a:rPr>
              <a:t>i</a:t>
            </a:r>
            <a:r>
              <a:rPr sz="771" spc="-86" dirty="0">
                <a:solidFill>
                  <a:prstClr val="black"/>
                </a:solidFill>
                <a:latin typeface="Arial"/>
                <a:cs typeface="Arial"/>
              </a:rPr>
              <a:t>s</a:t>
            </a:r>
            <a:r>
              <a:rPr sz="771" spc="5" dirty="0">
                <a:solidFill>
                  <a:prstClr val="black"/>
                </a:solidFill>
                <a:latin typeface="Arial"/>
                <a:cs typeface="Arial"/>
              </a:rPr>
              <a:t>w</a:t>
            </a:r>
            <a:r>
              <a:rPr sz="771" spc="-32" dirty="0">
                <a:solidFill>
                  <a:prstClr val="black"/>
                </a:solidFill>
                <a:latin typeface="Arial"/>
                <a:cs typeface="Arial"/>
              </a:rPr>
              <a:t>a  </a:t>
            </a:r>
            <a:r>
              <a:rPr sz="771" spc="-18" dirty="0">
                <a:solidFill>
                  <a:prstClr val="black"/>
                </a:solidFill>
                <a:latin typeface="Arial"/>
                <a:cs typeface="Arial"/>
              </a:rPr>
              <a:t>Terdaftar</a:t>
            </a:r>
            <a:endParaRPr sz="771">
              <a:solidFill>
                <a:prstClr val="black"/>
              </a:solidFill>
              <a:latin typeface="Arial"/>
              <a:cs typeface="Arial"/>
            </a:endParaRPr>
          </a:p>
        </p:txBody>
      </p:sp>
      <p:sp>
        <p:nvSpPr>
          <p:cNvPr id="511" name="object 511"/>
          <p:cNvSpPr/>
          <p:nvPr/>
        </p:nvSpPr>
        <p:spPr>
          <a:xfrm>
            <a:off x="4156397" y="2763947"/>
            <a:ext cx="1198133" cy="384970"/>
          </a:xfrm>
          <a:custGeom>
            <a:avLst/>
            <a:gdLst/>
            <a:ahLst/>
            <a:cxnLst/>
            <a:rect l="l" t="t" r="r" b="b"/>
            <a:pathLst>
              <a:path w="1320164" h="424179">
                <a:moveTo>
                  <a:pt x="0" y="423672"/>
                </a:moveTo>
                <a:lnTo>
                  <a:pt x="1319783" y="423672"/>
                </a:lnTo>
                <a:lnTo>
                  <a:pt x="1319783" y="0"/>
                </a:lnTo>
                <a:lnTo>
                  <a:pt x="0" y="0"/>
                </a:lnTo>
                <a:lnTo>
                  <a:pt x="0" y="423672"/>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512" name="object 512"/>
          <p:cNvSpPr/>
          <p:nvPr/>
        </p:nvSpPr>
        <p:spPr>
          <a:xfrm>
            <a:off x="4150864" y="2758415"/>
            <a:ext cx="1209083" cy="395920"/>
          </a:xfrm>
          <a:custGeom>
            <a:avLst/>
            <a:gdLst/>
            <a:ahLst/>
            <a:cxnLst/>
            <a:rect l="l" t="t" r="r" b="b"/>
            <a:pathLst>
              <a:path w="1332229" h="436245">
                <a:moveTo>
                  <a:pt x="1328927" y="0"/>
                </a:moveTo>
                <a:lnTo>
                  <a:pt x="3047" y="0"/>
                </a:lnTo>
                <a:lnTo>
                  <a:pt x="0" y="3048"/>
                </a:lnTo>
                <a:lnTo>
                  <a:pt x="0" y="432815"/>
                </a:lnTo>
                <a:lnTo>
                  <a:pt x="3047" y="435863"/>
                </a:lnTo>
                <a:lnTo>
                  <a:pt x="1328927" y="435863"/>
                </a:lnTo>
                <a:lnTo>
                  <a:pt x="1331976" y="432815"/>
                </a:lnTo>
                <a:lnTo>
                  <a:pt x="1331976" y="429768"/>
                </a:lnTo>
                <a:lnTo>
                  <a:pt x="12191" y="429768"/>
                </a:lnTo>
                <a:lnTo>
                  <a:pt x="6095" y="426720"/>
                </a:lnTo>
                <a:lnTo>
                  <a:pt x="12191" y="426720"/>
                </a:lnTo>
                <a:lnTo>
                  <a:pt x="12191" y="12191"/>
                </a:lnTo>
                <a:lnTo>
                  <a:pt x="6095" y="12191"/>
                </a:lnTo>
                <a:lnTo>
                  <a:pt x="12191" y="6096"/>
                </a:lnTo>
                <a:lnTo>
                  <a:pt x="1331976" y="6096"/>
                </a:lnTo>
                <a:lnTo>
                  <a:pt x="1331976" y="3048"/>
                </a:lnTo>
                <a:lnTo>
                  <a:pt x="1328927" y="0"/>
                </a:lnTo>
                <a:close/>
              </a:path>
              <a:path w="1332229" h="436245">
                <a:moveTo>
                  <a:pt x="12191" y="426720"/>
                </a:moveTo>
                <a:lnTo>
                  <a:pt x="6095" y="426720"/>
                </a:lnTo>
                <a:lnTo>
                  <a:pt x="12191" y="429768"/>
                </a:lnTo>
                <a:lnTo>
                  <a:pt x="12191" y="426720"/>
                </a:lnTo>
                <a:close/>
              </a:path>
              <a:path w="1332229" h="436245">
                <a:moveTo>
                  <a:pt x="1319784" y="426720"/>
                </a:moveTo>
                <a:lnTo>
                  <a:pt x="12191" y="426720"/>
                </a:lnTo>
                <a:lnTo>
                  <a:pt x="12191" y="429768"/>
                </a:lnTo>
                <a:lnTo>
                  <a:pt x="1319784" y="429768"/>
                </a:lnTo>
                <a:lnTo>
                  <a:pt x="1319784" y="426720"/>
                </a:lnTo>
                <a:close/>
              </a:path>
              <a:path w="1332229" h="436245">
                <a:moveTo>
                  <a:pt x="1319784" y="6096"/>
                </a:moveTo>
                <a:lnTo>
                  <a:pt x="1319784" y="429768"/>
                </a:lnTo>
                <a:lnTo>
                  <a:pt x="1325879" y="426720"/>
                </a:lnTo>
                <a:lnTo>
                  <a:pt x="1331976" y="426720"/>
                </a:lnTo>
                <a:lnTo>
                  <a:pt x="1331976" y="12191"/>
                </a:lnTo>
                <a:lnTo>
                  <a:pt x="1325879" y="12191"/>
                </a:lnTo>
                <a:lnTo>
                  <a:pt x="1319784" y="6096"/>
                </a:lnTo>
                <a:close/>
              </a:path>
              <a:path w="1332229" h="436245">
                <a:moveTo>
                  <a:pt x="1331976" y="426720"/>
                </a:moveTo>
                <a:lnTo>
                  <a:pt x="1325879" y="426720"/>
                </a:lnTo>
                <a:lnTo>
                  <a:pt x="1319784" y="429768"/>
                </a:lnTo>
                <a:lnTo>
                  <a:pt x="1331976" y="429768"/>
                </a:lnTo>
                <a:lnTo>
                  <a:pt x="1331976" y="426720"/>
                </a:lnTo>
                <a:close/>
              </a:path>
              <a:path w="1332229" h="436245">
                <a:moveTo>
                  <a:pt x="12191" y="6096"/>
                </a:moveTo>
                <a:lnTo>
                  <a:pt x="6095" y="12191"/>
                </a:lnTo>
                <a:lnTo>
                  <a:pt x="12191" y="12191"/>
                </a:lnTo>
                <a:lnTo>
                  <a:pt x="12191" y="6096"/>
                </a:lnTo>
                <a:close/>
              </a:path>
              <a:path w="1332229" h="436245">
                <a:moveTo>
                  <a:pt x="1319784" y="6096"/>
                </a:moveTo>
                <a:lnTo>
                  <a:pt x="12191" y="6096"/>
                </a:lnTo>
                <a:lnTo>
                  <a:pt x="12191" y="12191"/>
                </a:lnTo>
                <a:lnTo>
                  <a:pt x="1319784" y="12191"/>
                </a:lnTo>
                <a:lnTo>
                  <a:pt x="1319784" y="6096"/>
                </a:lnTo>
                <a:close/>
              </a:path>
              <a:path w="1332229" h="436245">
                <a:moveTo>
                  <a:pt x="1331976" y="6096"/>
                </a:moveTo>
                <a:lnTo>
                  <a:pt x="1319784" y="6096"/>
                </a:lnTo>
                <a:lnTo>
                  <a:pt x="1325879" y="12191"/>
                </a:lnTo>
                <a:lnTo>
                  <a:pt x="1331976" y="12191"/>
                </a:lnTo>
                <a:lnTo>
                  <a:pt x="1331976" y="6096"/>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13" name="object 513"/>
          <p:cNvSpPr txBox="1"/>
          <p:nvPr/>
        </p:nvSpPr>
        <p:spPr>
          <a:xfrm>
            <a:off x="4156397" y="2749655"/>
            <a:ext cx="1198133" cy="386406"/>
          </a:xfrm>
          <a:prstGeom prst="rect">
            <a:avLst/>
          </a:prstGeom>
        </p:spPr>
        <p:txBody>
          <a:bodyPr vert="horz" wrap="square" lIns="0" tIns="9797" rIns="0" bIns="0" rtlCol="0">
            <a:spAutoFit/>
          </a:bodyPr>
          <a:lstStyle/>
          <a:p>
            <a:pPr marL="88178" marR="78957" algn="ctr" defTabSz="829909">
              <a:lnSpc>
                <a:spcPct val="102200"/>
              </a:lnSpc>
              <a:spcBef>
                <a:spcPts val="77"/>
              </a:spcBef>
            </a:pPr>
            <a:r>
              <a:rPr sz="817" spc="-50" dirty="0">
                <a:solidFill>
                  <a:prstClr val="black"/>
                </a:solidFill>
                <a:latin typeface="Arial"/>
                <a:cs typeface="Arial"/>
              </a:rPr>
              <a:t>Sistem </a:t>
            </a:r>
            <a:r>
              <a:rPr sz="817" spc="-41" dirty="0">
                <a:solidFill>
                  <a:prstClr val="black"/>
                </a:solidFill>
                <a:latin typeface="Arial"/>
                <a:cs typeface="Arial"/>
              </a:rPr>
              <a:t>Pengelolaan </a:t>
            </a:r>
            <a:r>
              <a:rPr sz="817" spc="-36" dirty="0">
                <a:solidFill>
                  <a:prstClr val="black"/>
                </a:solidFill>
                <a:latin typeface="Arial"/>
                <a:cs typeface="Arial"/>
              </a:rPr>
              <a:t>dan  Pembelajaran </a:t>
            </a:r>
            <a:r>
              <a:rPr sz="817" spc="-41" dirty="0">
                <a:solidFill>
                  <a:prstClr val="black"/>
                </a:solidFill>
                <a:latin typeface="Arial"/>
                <a:cs typeface="Arial"/>
              </a:rPr>
              <a:t>berbasis  </a:t>
            </a:r>
            <a:r>
              <a:rPr sz="817" spc="-73" dirty="0">
                <a:solidFill>
                  <a:prstClr val="black"/>
                </a:solidFill>
                <a:latin typeface="Arial"/>
                <a:cs typeface="Arial"/>
              </a:rPr>
              <a:t>TIK</a:t>
            </a:r>
            <a:endParaRPr sz="817">
              <a:solidFill>
                <a:prstClr val="black"/>
              </a:solidFill>
              <a:latin typeface="Arial"/>
              <a:cs typeface="Arial"/>
            </a:endParaRPr>
          </a:p>
        </p:txBody>
      </p:sp>
      <p:sp>
        <p:nvSpPr>
          <p:cNvPr id="514" name="object 514"/>
          <p:cNvSpPr/>
          <p:nvPr/>
        </p:nvSpPr>
        <p:spPr>
          <a:xfrm>
            <a:off x="4211721" y="1981098"/>
            <a:ext cx="860420" cy="72038"/>
          </a:xfrm>
          <a:custGeom>
            <a:avLst/>
            <a:gdLst/>
            <a:ahLst/>
            <a:cxnLst/>
            <a:rect l="l" t="t" r="r" b="b"/>
            <a:pathLst>
              <a:path w="948054" h="79375">
                <a:moveTo>
                  <a:pt x="12192" y="0"/>
                </a:moveTo>
                <a:lnTo>
                  <a:pt x="0" y="3048"/>
                </a:lnTo>
                <a:lnTo>
                  <a:pt x="0" y="6096"/>
                </a:lnTo>
                <a:lnTo>
                  <a:pt x="3048" y="12191"/>
                </a:lnTo>
                <a:lnTo>
                  <a:pt x="12192" y="21336"/>
                </a:lnTo>
                <a:lnTo>
                  <a:pt x="24384" y="27432"/>
                </a:lnTo>
                <a:lnTo>
                  <a:pt x="39624" y="33527"/>
                </a:lnTo>
                <a:lnTo>
                  <a:pt x="60960" y="42672"/>
                </a:lnTo>
                <a:lnTo>
                  <a:pt x="85344" y="48768"/>
                </a:lnTo>
                <a:lnTo>
                  <a:pt x="112775" y="54863"/>
                </a:lnTo>
                <a:lnTo>
                  <a:pt x="140208" y="57912"/>
                </a:lnTo>
                <a:lnTo>
                  <a:pt x="173736" y="64008"/>
                </a:lnTo>
                <a:lnTo>
                  <a:pt x="210312" y="67056"/>
                </a:lnTo>
                <a:lnTo>
                  <a:pt x="377951" y="79248"/>
                </a:lnTo>
                <a:lnTo>
                  <a:pt x="566928" y="79248"/>
                </a:lnTo>
                <a:lnTo>
                  <a:pt x="697992" y="70103"/>
                </a:lnTo>
                <a:lnTo>
                  <a:pt x="426720" y="70103"/>
                </a:lnTo>
                <a:lnTo>
                  <a:pt x="377951" y="67056"/>
                </a:lnTo>
                <a:lnTo>
                  <a:pt x="335280" y="67056"/>
                </a:lnTo>
                <a:lnTo>
                  <a:pt x="249936" y="60960"/>
                </a:lnTo>
                <a:lnTo>
                  <a:pt x="213360" y="57912"/>
                </a:lnTo>
                <a:lnTo>
                  <a:pt x="176784" y="51815"/>
                </a:lnTo>
                <a:lnTo>
                  <a:pt x="143256" y="48768"/>
                </a:lnTo>
                <a:lnTo>
                  <a:pt x="112775" y="42672"/>
                </a:lnTo>
                <a:lnTo>
                  <a:pt x="85344" y="36575"/>
                </a:lnTo>
                <a:lnTo>
                  <a:pt x="42672" y="24384"/>
                </a:lnTo>
                <a:lnTo>
                  <a:pt x="27432" y="18287"/>
                </a:lnTo>
                <a:lnTo>
                  <a:pt x="30480" y="18287"/>
                </a:lnTo>
                <a:lnTo>
                  <a:pt x="18287" y="12191"/>
                </a:lnTo>
                <a:lnTo>
                  <a:pt x="12192" y="6096"/>
                </a:lnTo>
                <a:lnTo>
                  <a:pt x="12192" y="0"/>
                </a:lnTo>
                <a:close/>
              </a:path>
              <a:path w="948054" h="79375">
                <a:moveTo>
                  <a:pt x="941832" y="12191"/>
                </a:moveTo>
                <a:lnTo>
                  <a:pt x="929640" y="12191"/>
                </a:lnTo>
                <a:lnTo>
                  <a:pt x="917448" y="18287"/>
                </a:lnTo>
                <a:lnTo>
                  <a:pt x="902208" y="24384"/>
                </a:lnTo>
                <a:lnTo>
                  <a:pt x="859536" y="36575"/>
                </a:lnTo>
                <a:lnTo>
                  <a:pt x="801624" y="48768"/>
                </a:lnTo>
                <a:lnTo>
                  <a:pt x="771144" y="51815"/>
                </a:lnTo>
                <a:lnTo>
                  <a:pt x="734568" y="57912"/>
                </a:lnTo>
                <a:lnTo>
                  <a:pt x="612648" y="67056"/>
                </a:lnTo>
                <a:lnTo>
                  <a:pt x="566928" y="67056"/>
                </a:lnTo>
                <a:lnTo>
                  <a:pt x="521208" y="70103"/>
                </a:lnTo>
                <a:lnTo>
                  <a:pt x="697992" y="70103"/>
                </a:lnTo>
                <a:lnTo>
                  <a:pt x="771144" y="64008"/>
                </a:lnTo>
                <a:lnTo>
                  <a:pt x="804672" y="57912"/>
                </a:lnTo>
                <a:lnTo>
                  <a:pt x="835151" y="54863"/>
                </a:lnTo>
                <a:lnTo>
                  <a:pt x="862584" y="48768"/>
                </a:lnTo>
                <a:lnTo>
                  <a:pt x="886968" y="42672"/>
                </a:lnTo>
                <a:lnTo>
                  <a:pt x="905256" y="33527"/>
                </a:lnTo>
                <a:lnTo>
                  <a:pt x="923544" y="27432"/>
                </a:lnTo>
                <a:lnTo>
                  <a:pt x="935736" y="21336"/>
                </a:lnTo>
                <a:lnTo>
                  <a:pt x="938784" y="15239"/>
                </a:lnTo>
                <a:lnTo>
                  <a:pt x="941832" y="12191"/>
                </a:lnTo>
                <a:close/>
              </a:path>
              <a:path w="948054" h="79375">
                <a:moveTo>
                  <a:pt x="935736" y="0"/>
                </a:moveTo>
                <a:lnTo>
                  <a:pt x="935736" y="3048"/>
                </a:lnTo>
                <a:lnTo>
                  <a:pt x="932688" y="6096"/>
                </a:lnTo>
                <a:lnTo>
                  <a:pt x="932688" y="9144"/>
                </a:lnTo>
                <a:lnTo>
                  <a:pt x="926592" y="12191"/>
                </a:lnTo>
                <a:lnTo>
                  <a:pt x="944880" y="12191"/>
                </a:lnTo>
                <a:lnTo>
                  <a:pt x="944880" y="6096"/>
                </a:lnTo>
                <a:lnTo>
                  <a:pt x="947928" y="3048"/>
                </a:lnTo>
                <a:lnTo>
                  <a:pt x="93573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15" name="object 515"/>
          <p:cNvSpPr/>
          <p:nvPr/>
        </p:nvSpPr>
        <p:spPr>
          <a:xfrm>
            <a:off x="4211721" y="1909174"/>
            <a:ext cx="860420" cy="414938"/>
          </a:xfrm>
          <a:custGeom>
            <a:avLst/>
            <a:gdLst/>
            <a:ahLst/>
            <a:cxnLst/>
            <a:rect l="l" t="t" r="r" b="b"/>
            <a:pathLst>
              <a:path w="948054" h="457200">
                <a:moveTo>
                  <a:pt x="566928" y="454151"/>
                </a:moveTo>
                <a:lnTo>
                  <a:pt x="377951" y="454151"/>
                </a:lnTo>
                <a:lnTo>
                  <a:pt x="426720" y="457200"/>
                </a:lnTo>
                <a:lnTo>
                  <a:pt x="521208" y="457200"/>
                </a:lnTo>
                <a:lnTo>
                  <a:pt x="566928" y="454151"/>
                </a:lnTo>
                <a:close/>
              </a:path>
              <a:path w="948054" h="457200">
                <a:moveTo>
                  <a:pt x="612648" y="3048"/>
                </a:moveTo>
                <a:lnTo>
                  <a:pt x="332232" y="3048"/>
                </a:lnTo>
                <a:lnTo>
                  <a:pt x="210312" y="12192"/>
                </a:lnTo>
                <a:lnTo>
                  <a:pt x="173736" y="18287"/>
                </a:lnTo>
                <a:lnTo>
                  <a:pt x="140208" y="21336"/>
                </a:lnTo>
                <a:lnTo>
                  <a:pt x="60960" y="39624"/>
                </a:lnTo>
                <a:lnTo>
                  <a:pt x="24384" y="51816"/>
                </a:lnTo>
                <a:lnTo>
                  <a:pt x="12192" y="60960"/>
                </a:lnTo>
                <a:lnTo>
                  <a:pt x="6096" y="64008"/>
                </a:lnTo>
                <a:lnTo>
                  <a:pt x="3048" y="70104"/>
                </a:lnTo>
                <a:lnTo>
                  <a:pt x="0" y="73151"/>
                </a:lnTo>
                <a:lnTo>
                  <a:pt x="0" y="384048"/>
                </a:lnTo>
                <a:lnTo>
                  <a:pt x="6096" y="390144"/>
                </a:lnTo>
                <a:lnTo>
                  <a:pt x="6096" y="393192"/>
                </a:lnTo>
                <a:lnTo>
                  <a:pt x="24384" y="402336"/>
                </a:lnTo>
                <a:lnTo>
                  <a:pt x="60960" y="417575"/>
                </a:lnTo>
                <a:lnTo>
                  <a:pt x="140208" y="435863"/>
                </a:lnTo>
                <a:lnTo>
                  <a:pt x="210312" y="441960"/>
                </a:lnTo>
                <a:lnTo>
                  <a:pt x="249936" y="448056"/>
                </a:lnTo>
                <a:lnTo>
                  <a:pt x="289560" y="451104"/>
                </a:lnTo>
                <a:lnTo>
                  <a:pt x="335280" y="454151"/>
                </a:lnTo>
                <a:lnTo>
                  <a:pt x="612648" y="454151"/>
                </a:lnTo>
                <a:lnTo>
                  <a:pt x="697992" y="448056"/>
                </a:lnTo>
                <a:lnTo>
                  <a:pt x="716280" y="445008"/>
                </a:lnTo>
                <a:lnTo>
                  <a:pt x="377951" y="445008"/>
                </a:lnTo>
                <a:lnTo>
                  <a:pt x="249936" y="435863"/>
                </a:lnTo>
                <a:lnTo>
                  <a:pt x="213360" y="432816"/>
                </a:lnTo>
                <a:lnTo>
                  <a:pt x="176784" y="426720"/>
                </a:lnTo>
                <a:lnTo>
                  <a:pt x="143256" y="423672"/>
                </a:lnTo>
                <a:lnTo>
                  <a:pt x="112775" y="417575"/>
                </a:lnTo>
                <a:lnTo>
                  <a:pt x="85344" y="411480"/>
                </a:lnTo>
                <a:lnTo>
                  <a:pt x="42672" y="399288"/>
                </a:lnTo>
                <a:lnTo>
                  <a:pt x="27432" y="393192"/>
                </a:lnTo>
                <a:lnTo>
                  <a:pt x="30480" y="393192"/>
                </a:lnTo>
                <a:lnTo>
                  <a:pt x="18287" y="387096"/>
                </a:lnTo>
                <a:lnTo>
                  <a:pt x="12192" y="381000"/>
                </a:lnTo>
                <a:lnTo>
                  <a:pt x="12192" y="76200"/>
                </a:lnTo>
                <a:lnTo>
                  <a:pt x="18287" y="70104"/>
                </a:lnTo>
                <a:lnTo>
                  <a:pt x="30480" y="64008"/>
                </a:lnTo>
                <a:lnTo>
                  <a:pt x="27432" y="64008"/>
                </a:lnTo>
                <a:lnTo>
                  <a:pt x="45720" y="57912"/>
                </a:lnTo>
                <a:lnTo>
                  <a:pt x="64008" y="48768"/>
                </a:lnTo>
                <a:lnTo>
                  <a:pt x="85344" y="42672"/>
                </a:lnTo>
                <a:lnTo>
                  <a:pt x="112775" y="39624"/>
                </a:lnTo>
                <a:lnTo>
                  <a:pt x="143256" y="33527"/>
                </a:lnTo>
                <a:lnTo>
                  <a:pt x="176784" y="27432"/>
                </a:lnTo>
                <a:lnTo>
                  <a:pt x="249936" y="21336"/>
                </a:lnTo>
                <a:lnTo>
                  <a:pt x="377951" y="12192"/>
                </a:lnTo>
                <a:lnTo>
                  <a:pt x="734568" y="12192"/>
                </a:lnTo>
                <a:lnTo>
                  <a:pt x="612648" y="3048"/>
                </a:lnTo>
                <a:close/>
              </a:path>
              <a:path w="948054" h="457200">
                <a:moveTo>
                  <a:pt x="941832" y="387096"/>
                </a:moveTo>
                <a:lnTo>
                  <a:pt x="929640" y="387096"/>
                </a:lnTo>
                <a:lnTo>
                  <a:pt x="917448" y="393192"/>
                </a:lnTo>
                <a:lnTo>
                  <a:pt x="902208" y="399288"/>
                </a:lnTo>
                <a:lnTo>
                  <a:pt x="859536" y="411480"/>
                </a:lnTo>
                <a:lnTo>
                  <a:pt x="801624" y="423672"/>
                </a:lnTo>
                <a:lnTo>
                  <a:pt x="771144" y="426720"/>
                </a:lnTo>
                <a:lnTo>
                  <a:pt x="734568" y="432816"/>
                </a:lnTo>
                <a:lnTo>
                  <a:pt x="566928" y="445008"/>
                </a:lnTo>
                <a:lnTo>
                  <a:pt x="716280" y="445008"/>
                </a:lnTo>
                <a:lnTo>
                  <a:pt x="734568" y="441960"/>
                </a:lnTo>
                <a:lnTo>
                  <a:pt x="804672" y="435863"/>
                </a:lnTo>
                <a:lnTo>
                  <a:pt x="862584" y="423672"/>
                </a:lnTo>
                <a:lnTo>
                  <a:pt x="905256" y="411480"/>
                </a:lnTo>
                <a:lnTo>
                  <a:pt x="938784" y="393192"/>
                </a:lnTo>
                <a:lnTo>
                  <a:pt x="938784" y="390144"/>
                </a:lnTo>
                <a:lnTo>
                  <a:pt x="941832" y="387096"/>
                </a:lnTo>
                <a:close/>
              </a:path>
              <a:path w="948054" h="457200">
                <a:moveTo>
                  <a:pt x="944880" y="76200"/>
                </a:moveTo>
                <a:lnTo>
                  <a:pt x="935736" y="76200"/>
                </a:lnTo>
                <a:lnTo>
                  <a:pt x="935736" y="381000"/>
                </a:lnTo>
                <a:lnTo>
                  <a:pt x="932688" y="381000"/>
                </a:lnTo>
                <a:lnTo>
                  <a:pt x="932688" y="384048"/>
                </a:lnTo>
                <a:lnTo>
                  <a:pt x="926592" y="387096"/>
                </a:lnTo>
                <a:lnTo>
                  <a:pt x="944880" y="387096"/>
                </a:lnTo>
                <a:lnTo>
                  <a:pt x="944880" y="381000"/>
                </a:lnTo>
                <a:lnTo>
                  <a:pt x="935736" y="381000"/>
                </a:lnTo>
                <a:lnTo>
                  <a:pt x="935736" y="377951"/>
                </a:lnTo>
                <a:lnTo>
                  <a:pt x="947928" y="377951"/>
                </a:lnTo>
                <a:lnTo>
                  <a:pt x="947928" y="79248"/>
                </a:lnTo>
                <a:lnTo>
                  <a:pt x="944880" y="76200"/>
                </a:lnTo>
                <a:close/>
              </a:path>
              <a:path w="948054" h="457200">
                <a:moveTo>
                  <a:pt x="944880" y="70104"/>
                </a:moveTo>
                <a:lnTo>
                  <a:pt x="926592" y="70104"/>
                </a:lnTo>
                <a:lnTo>
                  <a:pt x="932688" y="73151"/>
                </a:lnTo>
                <a:lnTo>
                  <a:pt x="932688" y="76200"/>
                </a:lnTo>
                <a:lnTo>
                  <a:pt x="935736" y="79248"/>
                </a:lnTo>
                <a:lnTo>
                  <a:pt x="935736" y="76200"/>
                </a:lnTo>
                <a:lnTo>
                  <a:pt x="944880" y="76200"/>
                </a:lnTo>
                <a:lnTo>
                  <a:pt x="944880" y="70104"/>
                </a:lnTo>
                <a:close/>
              </a:path>
              <a:path w="948054" h="457200">
                <a:moveTo>
                  <a:pt x="734568" y="12192"/>
                </a:moveTo>
                <a:lnTo>
                  <a:pt x="566928" y="12192"/>
                </a:lnTo>
                <a:lnTo>
                  <a:pt x="612648" y="15239"/>
                </a:lnTo>
                <a:lnTo>
                  <a:pt x="771144" y="27432"/>
                </a:lnTo>
                <a:lnTo>
                  <a:pt x="804672" y="33527"/>
                </a:lnTo>
                <a:lnTo>
                  <a:pt x="832104" y="39624"/>
                </a:lnTo>
                <a:lnTo>
                  <a:pt x="859536" y="42672"/>
                </a:lnTo>
                <a:lnTo>
                  <a:pt x="883920" y="48768"/>
                </a:lnTo>
                <a:lnTo>
                  <a:pt x="902208" y="57912"/>
                </a:lnTo>
                <a:lnTo>
                  <a:pt x="917448" y="64008"/>
                </a:lnTo>
                <a:lnTo>
                  <a:pt x="929640" y="70104"/>
                </a:lnTo>
                <a:lnTo>
                  <a:pt x="941832" y="70104"/>
                </a:lnTo>
                <a:lnTo>
                  <a:pt x="886968" y="39624"/>
                </a:lnTo>
                <a:lnTo>
                  <a:pt x="835151" y="27432"/>
                </a:lnTo>
                <a:lnTo>
                  <a:pt x="771144" y="18287"/>
                </a:lnTo>
                <a:lnTo>
                  <a:pt x="734568" y="12192"/>
                </a:lnTo>
                <a:close/>
              </a:path>
              <a:path w="948054" h="457200">
                <a:moveTo>
                  <a:pt x="521208" y="0"/>
                </a:moveTo>
                <a:lnTo>
                  <a:pt x="423672" y="0"/>
                </a:lnTo>
                <a:lnTo>
                  <a:pt x="377951" y="3048"/>
                </a:lnTo>
                <a:lnTo>
                  <a:pt x="566928" y="3048"/>
                </a:lnTo>
                <a:lnTo>
                  <a:pt x="521208"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16" name="object 516"/>
          <p:cNvSpPr txBox="1"/>
          <p:nvPr/>
        </p:nvSpPr>
        <p:spPr>
          <a:xfrm>
            <a:off x="4285949" y="2071923"/>
            <a:ext cx="710581" cy="134334"/>
          </a:xfrm>
          <a:prstGeom prst="rect">
            <a:avLst/>
          </a:prstGeom>
        </p:spPr>
        <p:txBody>
          <a:bodyPr vert="horz" wrap="square" lIns="0" tIns="15560" rIns="0" bIns="0" rtlCol="0">
            <a:spAutoFit/>
          </a:bodyPr>
          <a:lstStyle/>
          <a:p>
            <a:pPr marL="11527" defTabSz="829909">
              <a:spcBef>
                <a:spcPts val="123"/>
              </a:spcBef>
            </a:pPr>
            <a:r>
              <a:rPr sz="771" spc="-45" dirty="0">
                <a:solidFill>
                  <a:prstClr val="black"/>
                </a:solidFill>
                <a:latin typeface="Arial"/>
                <a:cs typeface="Arial"/>
              </a:rPr>
              <a:t>Sistem</a:t>
            </a:r>
            <a:r>
              <a:rPr sz="771" spc="-41" dirty="0">
                <a:solidFill>
                  <a:prstClr val="black"/>
                </a:solidFill>
                <a:latin typeface="Arial"/>
                <a:cs typeface="Arial"/>
              </a:rPr>
              <a:t> </a:t>
            </a:r>
            <a:r>
              <a:rPr sz="771" spc="-14" dirty="0">
                <a:solidFill>
                  <a:prstClr val="black"/>
                </a:solidFill>
                <a:latin typeface="Arial"/>
                <a:cs typeface="Arial"/>
              </a:rPr>
              <a:t>Informasi</a:t>
            </a:r>
            <a:endParaRPr sz="771">
              <a:solidFill>
                <a:prstClr val="black"/>
              </a:solidFill>
              <a:latin typeface="Arial"/>
              <a:cs typeface="Arial"/>
            </a:endParaRPr>
          </a:p>
        </p:txBody>
      </p:sp>
      <p:sp>
        <p:nvSpPr>
          <p:cNvPr id="517" name="object 517"/>
          <p:cNvSpPr/>
          <p:nvPr/>
        </p:nvSpPr>
        <p:spPr>
          <a:xfrm>
            <a:off x="2820296" y="2642232"/>
            <a:ext cx="910558" cy="484094"/>
          </a:xfrm>
          <a:custGeom>
            <a:avLst/>
            <a:gdLst/>
            <a:ahLst/>
            <a:cxnLst/>
            <a:rect l="l" t="t" r="r" b="b"/>
            <a:pathLst>
              <a:path w="1003300" h="533400">
                <a:moveTo>
                  <a:pt x="0" y="533400"/>
                </a:moveTo>
                <a:lnTo>
                  <a:pt x="1002790" y="533400"/>
                </a:lnTo>
                <a:lnTo>
                  <a:pt x="1002790" y="0"/>
                </a:lnTo>
                <a:lnTo>
                  <a:pt x="0" y="0"/>
                </a:lnTo>
                <a:lnTo>
                  <a:pt x="0" y="533400"/>
                </a:lnTo>
                <a:close/>
              </a:path>
            </a:pathLst>
          </a:custGeom>
          <a:solidFill>
            <a:srgbClr val="0033CC"/>
          </a:solidFill>
        </p:spPr>
        <p:txBody>
          <a:bodyPr wrap="square" lIns="0" tIns="0" rIns="0" bIns="0" rtlCol="0"/>
          <a:lstStyle/>
          <a:p>
            <a:pPr defTabSz="829909"/>
            <a:endParaRPr sz="1634">
              <a:solidFill>
                <a:prstClr val="black"/>
              </a:solidFill>
              <a:latin typeface="Calibri"/>
            </a:endParaRPr>
          </a:p>
        </p:txBody>
      </p:sp>
      <p:sp>
        <p:nvSpPr>
          <p:cNvPr id="518" name="object 518"/>
          <p:cNvSpPr/>
          <p:nvPr/>
        </p:nvSpPr>
        <p:spPr>
          <a:xfrm>
            <a:off x="2817529" y="2636698"/>
            <a:ext cx="918626" cy="495620"/>
          </a:xfrm>
          <a:custGeom>
            <a:avLst/>
            <a:gdLst/>
            <a:ahLst/>
            <a:cxnLst/>
            <a:rect l="l" t="t" r="r" b="b"/>
            <a:pathLst>
              <a:path w="1012189" h="546100">
                <a:moveTo>
                  <a:pt x="1008888" y="0"/>
                </a:moveTo>
                <a:lnTo>
                  <a:pt x="0" y="0"/>
                </a:lnTo>
                <a:lnTo>
                  <a:pt x="0" y="545592"/>
                </a:lnTo>
                <a:lnTo>
                  <a:pt x="1008888" y="545592"/>
                </a:lnTo>
                <a:lnTo>
                  <a:pt x="1011936" y="542544"/>
                </a:lnTo>
                <a:lnTo>
                  <a:pt x="1011936" y="539496"/>
                </a:lnTo>
                <a:lnTo>
                  <a:pt x="9143" y="539496"/>
                </a:lnTo>
                <a:lnTo>
                  <a:pt x="3048" y="536448"/>
                </a:lnTo>
                <a:lnTo>
                  <a:pt x="9143" y="536448"/>
                </a:lnTo>
                <a:lnTo>
                  <a:pt x="9143" y="12192"/>
                </a:lnTo>
                <a:lnTo>
                  <a:pt x="3048" y="12192"/>
                </a:lnTo>
                <a:lnTo>
                  <a:pt x="9143" y="6096"/>
                </a:lnTo>
                <a:lnTo>
                  <a:pt x="1011936" y="6096"/>
                </a:lnTo>
                <a:lnTo>
                  <a:pt x="1011936" y="3048"/>
                </a:lnTo>
                <a:lnTo>
                  <a:pt x="1008888" y="0"/>
                </a:lnTo>
                <a:close/>
              </a:path>
              <a:path w="1012189" h="546100">
                <a:moveTo>
                  <a:pt x="9143" y="536448"/>
                </a:moveTo>
                <a:lnTo>
                  <a:pt x="3048" y="536448"/>
                </a:lnTo>
                <a:lnTo>
                  <a:pt x="9143" y="539496"/>
                </a:lnTo>
                <a:lnTo>
                  <a:pt x="9143" y="536448"/>
                </a:lnTo>
                <a:close/>
              </a:path>
              <a:path w="1012189" h="546100">
                <a:moveTo>
                  <a:pt x="1002792" y="536448"/>
                </a:moveTo>
                <a:lnTo>
                  <a:pt x="9143" y="536448"/>
                </a:lnTo>
                <a:lnTo>
                  <a:pt x="9143" y="539496"/>
                </a:lnTo>
                <a:lnTo>
                  <a:pt x="1002792" y="539496"/>
                </a:lnTo>
                <a:lnTo>
                  <a:pt x="1002792" y="536448"/>
                </a:lnTo>
                <a:close/>
              </a:path>
              <a:path w="1012189" h="546100">
                <a:moveTo>
                  <a:pt x="1002792" y="6096"/>
                </a:moveTo>
                <a:lnTo>
                  <a:pt x="1002792" y="539496"/>
                </a:lnTo>
                <a:lnTo>
                  <a:pt x="1005839" y="536448"/>
                </a:lnTo>
                <a:lnTo>
                  <a:pt x="1011936" y="536448"/>
                </a:lnTo>
                <a:lnTo>
                  <a:pt x="1011936" y="12192"/>
                </a:lnTo>
                <a:lnTo>
                  <a:pt x="1005839" y="12192"/>
                </a:lnTo>
                <a:lnTo>
                  <a:pt x="1002792" y="6096"/>
                </a:lnTo>
                <a:close/>
              </a:path>
              <a:path w="1012189" h="546100">
                <a:moveTo>
                  <a:pt x="1011936" y="536448"/>
                </a:moveTo>
                <a:lnTo>
                  <a:pt x="1005839" y="536448"/>
                </a:lnTo>
                <a:lnTo>
                  <a:pt x="1002792" y="539496"/>
                </a:lnTo>
                <a:lnTo>
                  <a:pt x="1011936" y="539496"/>
                </a:lnTo>
                <a:lnTo>
                  <a:pt x="1011936" y="536448"/>
                </a:lnTo>
                <a:close/>
              </a:path>
              <a:path w="1012189" h="546100">
                <a:moveTo>
                  <a:pt x="9143" y="6096"/>
                </a:moveTo>
                <a:lnTo>
                  <a:pt x="3048" y="12192"/>
                </a:lnTo>
                <a:lnTo>
                  <a:pt x="9143" y="12192"/>
                </a:lnTo>
                <a:lnTo>
                  <a:pt x="9143" y="6096"/>
                </a:lnTo>
                <a:close/>
              </a:path>
              <a:path w="1012189" h="546100">
                <a:moveTo>
                  <a:pt x="1002792" y="6096"/>
                </a:moveTo>
                <a:lnTo>
                  <a:pt x="9143" y="6096"/>
                </a:lnTo>
                <a:lnTo>
                  <a:pt x="9143" y="12192"/>
                </a:lnTo>
                <a:lnTo>
                  <a:pt x="1002792" y="12192"/>
                </a:lnTo>
                <a:lnTo>
                  <a:pt x="1002792" y="6096"/>
                </a:lnTo>
                <a:close/>
              </a:path>
              <a:path w="1012189" h="546100">
                <a:moveTo>
                  <a:pt x="1011936" y="6096"/>
                </a:moveTo>
                <a:lnTo>
                  <a:pt x="1002792" y="6096"/>
                </a:lnTo>
                <a:lnTo>
                  <a:pt x="1005839" y="12192"/>
                </a:lnTo>
                <a:lnTo>
                  <a:pt x="1011936" y="12192"/>
                </a:lnTo>
                <a:lnTo>
                  <a:pt x="1011936" y="6096"/>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19" name="object 519"/>
          <p:cNvSpPr txBox="1"/>
          <p:nvPr/>
        </p:nvSpPr>
        <p:spPr>
          <a:xfrm>
            <a:off x="2820296" y="2683264"/>
            <a:ext cx="910558" cy="370263"/>
          </a:xfrm>
          <a:prstGeom prst="rect">
            <a:avLst/>
          </a:prstGeom>
        </p:spPr>
        <p:txBody>
          <a:bodyPr vert="horz" wrap="square" lIns="0" tIns="11526" rIns="0" bIns="0" rtlCol="0">
            <a:spAutoFit/>
          </a:bodyPr>
          <a:lstStyle/>
          <a:p>
            <a:pPr marL="129673" marR="116418" algn="ctr" defTabSz="829909">
              <a:lnSpc>
                <a:spcPct val="103499"/>
              </a:lnSpc>
              <a:spcBef>
                <a:spcPts val="91"/>
              </a:spcBef>
            </a:pPr>
            <a:r>
              <a:rPr sz="771" spc="-27" dirty="0">
                <a:solidFill>
                  <a:srgbClr val="FFFFFF"/>
                </a:solidFill>
                <a:latin typeface="Arial"/>
                <a:cs typeface="Arial"/>
              </a:rPr>
              <a:t>Belajar</a:t>
            </a:r>
            <a:r>
              <a:rPr sz="771" spc="-77" dirty="0">
                <a:solidFill>
                  <a:srgbClr val="FFFFFF"/>
                </a:solidFill>
                <a:latin typeface="Arial"/>
                <a:cs typeface="Arial"/>
              </a:rPr>
              <a:t> </a:t>
            </a:r>
            <a:r>
              <a:rPr sz="771" spc="-5" dirty="0">
                <a:solidFill>
                  <a:srgbClr val="FFFFFF"/>
                </a:solidFill>
                <a:latin typeface="Arial"/>
                <a:cs typeface="Arial"/>
              </a:rPr>
              <a:t>Mandiri,  </a:t>
            </a:r>
            <a:r>
              <a:rPr sz="771" spc="-18" dirty="0">
                <a:solidFill>
                  <a:srgbClr val="FFFFFF"/>
                </a:solidFill>
                <a:latin typeface="Arial"/>
                <a:cs typeface="Arial"/>
              </a:rPr>
              <a:t>Terstruktur </a:t>
            </a:r>
            <a:r>
              <a:rPr sz="771" spc="-23" dirty="0">
                <a:solidFill>
                  <a:srgbClr val="FFFFFF"/>
                </a:solidFill>
                <a:latin typeface="Arial"/>
                <a:cs typeface="Arial"/>
              </a:rPr>
              <a:t>dan  Terbimbing</a:t>
            </a:r>
            <a:endParaRPr sz="771">
              <a:solidFill>
                <a:prstClr val="black"/>
              </a:solidFill>
              <a:latin typeface="Arial"/>
              <a:cs typeface="Arial"/>
            </a:endParaRPr>
          </a:p>
        </p:txBody>
      </p:sp>
      <p:sp>
        <p:nvSpPr>
          <p:cNvPr id="520" name="object 520"/>
          <p:cNvSpPr/>
          <p:nvPr/>
        </p:nvSpPr>
        <p:spPr>
          <a:xfrm>
            <a:off x="5727628" y="3156755"/>
            <a:ext cx="735938" cy="191332"/>
          </a:xfrm>
          <a:custGeom>
            <a:avLst/>
            <a:gdLst/>
            <a:ahLst/>
            <a:cxnLst/>
            <a:rect l="l" t="t" r="r" b="b"/>
            <a:pathLst>
              <a:path w="810895" h="210820">
                <a:moveTo>
                  <a:pt x="810767" y="0"/>
                </a:moveTo>
                <a:lnTo>
                  <a:pt x="0" y="0"/>
                </a:lnTo>
                <a:lnTo>
                  <a:pt x="0" y="207263"/>
                </a:lnTo>
                <a:lnTo>
                  <a:pt x="3047" y="210312"/>
                </a:lnTo>
                <a:lnTo>
                  <a:pt x="810767" y="210312"/>
                </a:lnTo>
                <a:lnTo>
                  <a:pt x="810767" y="207263"/>
                </a:lnTo>
                <a:lnTo>
                  <a:pt x="9143" y="207263"/>
                </a:lnTo>
                <a:lnTo>
                  <a:pt x="6095" y="201168"/>
                </a:lnTo>
                <a:lnTo>
                  <a:pt x="9143" y="201168"/>
                </a:lnTo>
                <a:lnTo>
                  <a:pt x="9143" y="9144"/>
                </a:lnTo>
                <a:lnTo>
                  <a:pt x="6095" y="9144"/>
                </a:lnTo>
                <a:lnTo>
                  <a:pt x="9143" y="3048"/>
                </a:lnTo>
                <a:lnTo>
                  <a:pt x="810767" y="3048"/>
                </a:lnTo>
                <a:lnTo>
                  <a:pt x="810767" y="0"/>
                </a:lnTo>
                <a:close/>
              </a:path>
              <a:path w="810895" h="210820">
                <a:moveTo>
                  <a:pt x="9143" y="201168"/>
                </a:moveTo>
                <a:lnTo>
                  <a:pt x="6095" y="201168"/>
                </a:lnTo>
                <a:lnTo>
                  <a:pt x="9143" y="207263"/>
                </a:lnTo>
                <a:lnTo>
                  <a:pt x="9143" y="201168"/>
                </a:lnTo>
                <a:close/>
              </a:path>
              <a:path w="810895" h="210820">
                <a:moveTo>
                  <a:pt x="804671" y="201168"/>
                </a:moveTo>
                <a:lnTo>
                  <a:pt x="9143" y="201168"/>
                </a:lnTo>
                <a:lnTo>
                  <a:pt x="9143" y="207263"/>
                </a:lnTo>
                <a:lnTo>
                  <a:pt x="804671" y="207263"/>
                </a:lnTo>
                <a:lnTo>
                  <a:pt x="804671" y="201168"/>
                </a:lnTo>
                <a:close/>
              </a:path>
              <a:path w="810895" h="210820">
                <a:moveTo>
                  <a:pt x="804671" y="3048"/>
                </a:moveTo>
                <a:lnTo>
                  <a:pt x="804671" y="207263"/>
                </a:lnTo>
                <a:lnTo>
                  <a:pt x="807719" y="201168"/>
                </a:lnTo>
                <a:lnTo>
                  <a:pt x="810767" y="201168"/>
                </a:lnTo>
                <a:lnTo>
                  <a:pt x="810767" y="9144"/>
                </a:lnTo>
                <a:lnTo>
                  <a:pt x="807719" y="9144"/>
                </a:lnTo>
                <a:lnTo>
                  <a:pt x="804671" y="3048"/>
                </a:lnTo>
                <a:close/>
              </a:path>
              <a:path w="810895" h="210820">
                <a:moveTo>
                  <a:pt x="810767" y="201168"/>
                </a:moveTo>
                <a:lnTo>
                  <a:pt x="807719" y="201168"/>
                </a:lnTo>
                <a:lnTo>
                  <a:pt x="804671" y="207263"/>
                </a:lnTo>
                <a:lnTo>
                  <a:pt x="810767" y="207263"/>
                </a:lnTo>
                <a:lnTo>
                  <a:pt x="810767" y="201168"/>
                </a:lnTo>
                <a:close/>
              </a:path>
              <a:path w="810895" h="210820">
                <a:moveTo>
                  <a:pt x="9143" y="3048"/>
                </a:moveTo>
                <a:lnTo>
                  <a:pt x="6095" y="9144"/>
                </a:lnTo>
                <a:lnTo>
                  <a:pt x="9143" y="9144"/>
                </a:lnTo>
                <a:lnTo>
                  <a:pt x="9143" y="3048"/>
                </a:lnTo>
                <a:close/>
              </a:path>
              <a:path w="810895" h="210820">
                <a:moveTo>
                  <a:pt x="804671" y="3048"/>
                </a:moveTo>
                <a:lnTo>
                  <a:pt x="9143" y="3048"/>
                </a:lnTo>
                <a:lnTo>
                  <a:pt x="9143" y="9144"/>
                </a:lnTo>
                <a:lnTo>
                  <a:pt x="804671" y="9144"/>
                </a:lnTo>
                <a:lnTo>
                  <a:pt x="804671" y="3048"/>
                </a:lnTo>
                <a:close/>
              </a:path>
              <a:path w="810895" h="210820">
                <a:moveTo>
                  <a:pt x="810767" y="3048"/>
                </a:moveTo>
                <a:lnTo>
                  <a:pt x="804671" y="3048"/>
                </a:lnTo>
                <a:lnTo>
                  <a:pt x="807719" y="9144"/>
                </a:lnTo>
                <a:lnTo>
                  <a:pt x="810767" y="9144"/>
                </a:lnTo>
                <a:lnTo>
                  <a:pt x="810767" y="304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21" name="object 521"/>
          <p:cNvSpPr/>
          <p:nvPr/>
        </p:nvSpPr>
        <p:spPr>
          <a:xfrm>
            <a:off x="5727628" y="3369755"/>
            <a:ext cx="735938" cy="193638"/>
          </a:xfrm>
          <a:custGeom>
            <a:avLst/>
            <a:gdLst/>
            <a:ahLst/>
            <a:cxnLst/>
            <a:rect l="l" t="t" r="r" b="b"/>
            <a:pathLst>
              <a:path w="810895" h="213360">
                <a:moveTo>
                  <a:pt x="810767" y="0"/>
                </a:moveTo>
                <a:lnTo>
                  <a:pt x="3047" y="0"/>
                </a:lnTo>
                <a:lnTo>
                  <a:pt x="0" y="3048"/>
                </a:lnTo>
                <a:lnTo>
                  <a:pt x="0" y="210312"/>
                </a:lnTo>
                <a:lnTo>
                  <a:pt x="3047" y="213360"/>
                </a:lnTo>
                <a:lnTo>
                  <a:pt x="810767" y="213360"/>
                </a:lnTo>
                <a:lnTo>
                  <a:pt x="810767" y="207263"/>
                </a:lnTo>
                <a:lnTo>
                  <a:pt x="9143" y="207263"/>
                </a:lnTo>
                <a:lnTo>
                  <a:pt x="6095" y="204215"/>
                </a:lnTo>
                <a:lnTo>
                  <a:pt x="9143" y="204215"/>
                </a:lnTo>
                <a:lnTo>
                  <a:pt x="9143" y="9143"/>
                </a:lnTo>
                <a:lnTo>
                  <a:pt x="6095" y="9143"/>
                </a:lnTo>
                <a:lnTo>
                  <a:pt x="9143" y="6095"/>
                </a:lnTo>
                <a:lnTo>
                  <a:pt x="810767" y="6095"/>
                </a:lnTo>
                <a:lnTo>
                  <a:pt x="810767" y="0"/>
                </a:lnTo>
                <a:close/>
              </a:path>
              <a:path w="810895" h="213360">
                <a:moveTo>
                  <a:pt x="9143" y="204215"/>
                </a:moveTo>
                <a:lnTo>
                  <a:pt x="6095" y="204215"/>
                </a:lnTo>
                <a:lnTo>
                  <a:pt x="9143" y="207263"/>
                </a:lnTo>
                <a:lnTo>
                  <a:pt x="9143" y="204215"/>
                </a:lnTo>
                <a:close/>
              </a:path>
              <a:path w="810895" h="213360">
                <a:moveTo>
                  <a:pt x="804671" y="204215"/>
                </a:moveTo>
                <a:lnTo>
                  <a:pt x="9143" y="204215"/>
                </a:lnTo>
                <a:lnTo>
                  <a:pt x="9143" y="207263"/>
                </a:lnTo>
                <a:lnTo>
                  <a:pt x="804671" y="207263"/>
                </a:lnTo>
                <a:lnTo>
                  <a:pt x="804671" y="204215"/>
                </a:lnTo>
                <a:close/>
              </a:path>
              <a:path w="810895" h="213360">
                <a:moveTo>
                  <a:pt x="804671" y="6095"/>
                </a:moveTo>
                <a:lnTo>
                  <a:pt x="804671" y="207263"/>
                </a:lnTo>
                <a:lnTo>
                  <a:pt x="807719" y="204215"/>
                </a:lnTo>
                <a:lnTo>
                  <a:pt x="810767" y="204215"/>
                </a:lnTo>
                <a:lnTo>
                  <a:pt x="810767" y="9143"/>
                </a:lnTo>
                <a:lnTo>
                  <a:pt x="807719" y="9143"/>
                </a:lnTo>
                <a:lnTo>
                  <a:pt x="804671" y="6095"/>
                </a:lnTo>
                <a:close/>
              </a:path>
              <a:path w="810895" h="213360">
                <a:moveTo>
                  <a:pt x="810767" y="204215"/>
                </a:moveTo>
                <a:lnTo>
                  <a:pt x="807719" y="204215"/>
                </a:lnTo>
                <a:lnTo>
                  <a:pt x="804671" y="207263"/>
                </a:lnTo>
                <a:lnTo>
                  <a:pt x="810767" y="207263"/>
                </a:lnTo>
                <a:lnTo>
                  <a:pt x="810767" y="204215"/>
                </a:lnTo>
                <a:close/>
              </a:path>
              <a:path w="810895" h="213360">
                <a:moveTo>
                  <a:pt x="9143" y="6095"/>
                </a:moveTo>
                <a:lnTo>
                  <a:pt x="6095" y="9143"/>
                </a:lnTo>
                <a:lnTo>
                  <a:pt x="9143" y="9143"/>
                </a:lnTo>
                <a:lnTo>
                  <a:pt x="9143" y="6095"/>
                </a:lnTo>
                <a:close/>
              </a:path>
              <a:path w="810895" h="213360">
                <a:moveTo>
                  <a:pt x="804671" y="6095"/>
                </a:moveTo>
                <a:lnTo>
                  <a:pt x="9143" y="6095"/>
                </a:lnTo>
                <a:lnTo>
                  <a:pt x="9143" y="9143"/>
                </a:lnTo>
                <a:lnTo>
                  <a:pt x="804671" y="9143"/>
                </a:lnTo>
                <a:lnTo>
                  <a:pt x="804671" y="6095"/>
                </a:lnTo>
                <a:close/>
              </a:path>
              <a:path w="810895" h="213360">
                <a:moveTo>
                  <a:pt x="810767" y="6095"/>
                </a:moveTo>
                <a:lnTo>
                  <a:pt x="804671" y="6095"/>
                </a:lnTo>
                <a:lnTo>
                  <a:pt x="807719" y="9143"/>
                </a:lnTo>
                <a:lnTo>
                  <a:pt x="810767" y="9143"/>
                </a:lnTo>
                <a:lnTo>
                  <a:pt x="810767" y="6095"/>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22" name="object 522"/>
          <p:cNvSpPr/>
          <p:nvPr/>
        </p:nvSpPr>
        <p:spPr>
          <a:xfrm>
            <a:off x="5727628" y="3585523"/>
            <a:ext cx="735938" cy="191332"/>
          </a:xfrm>
          <a:custGeom>
            <a:avLst/>
            <a:gdLst/>
            <a:ahLst/>
            <a:cxnLst/>
            <a:rect l="l" t="t" r="r" b="b"/>
            <a:pathLst>
              <a:path w="810895" h="210820">
                <a:moveTo>
                  <a:pt x="810767" y="0"/>
                </a:moveTo>
                <a:lnTo>
                  <a:pt x="3047" y="0"/>
                </a:lnTo>
                <a:lnTo>
                  <a:pt x="0" y="3048"/>
                </a:lnTo>
                <a:lnTo>
                  <a:pt x="0" y="210312"/>
                </a:lnTo>
                <a:lnTo>
                  <a:pt x="810767" y="210312"/>
                </a:lnTo>
                <a:lnTo>
                  <a:pt x="810767" y="207263"/>
                </a:lnTo>
                <a:lnTo>
                  <a:pt x="9143" y="207263"/>
                </a:lnTo>
                <a:lnTo>
                  <a:pt x="6095" y="201168"/>
                </a:lnTo>
                <a:lnTo>
                  <a:pt x="9143" y="201168"/>
                </a:lnTo>
                <a:lnTo>
                  <a:pt x="9143" y="9144"/>
                </a:lnTo>
                <a:lnTo>
                  <a:pt x="6095" y="9144"/>
                </a:lnTo>
                <a:lnTo>
                  <a:pt x="9143" y="3048"/>
                </a:lnTo>
                <a:lnTo>
                  <a:pt x="810767" y="3048"/>
                </a:lnTo>
                <a:lnTo>
                  <a:pt x="810767" y="0"/>
                </a:lnTo>
                <a:close/>
              </a:path>
              <a:path w="810895" h="210820">
                <a:moveTo>
                  <a:pt x="9143" y="201168"/>
                </a:moveTo>
                <a:lnTo>
                  <a:pt x="6095" y="201168"/>
                </a:lnTo>
                <a:lnTo>
                  <a:pt x="9143" y="207263"/>
                </a:lnTo>
                <a:lnTo>
                  <a:pt x="9143" y="201168"/>
                </a:lnTo>
                <a:close/>
              </a:path>
              <a:path w="810895" h="210820">
                <a:moveTo>
                  <a:pt x="804671" y="201168"/>
                </a:moveTo>
                <a:lnTo>
                  <a:pt x="9143" y="201168"/>
                </a:lnTo>
                <a:lnTo>
                  <a:pt x="9143" y="207263"/>
                </a:lnTo>
                <a:lnTo>
                  <a:pt x="804671" y="207263"/>
                </a:lnTo>
                <a:lnTo>
                  <a:pt x="804671" y="201168"/>
                </a:lnTo>
                <a:close/>
              </a:path>
              <a:path w="810895" h="210820">
                <a:moveTo>
                  <a:pt x="804671" y="3048"/>
                </a:moveTo>
                <a:lnTo>
                  <a:pt x="804671" y="207263"/>
                </a:lnTo>
                <a:lnTo>
                  <a:pt x="807719" y="201168"/>
                </a:lnTo>
                <a:lnTo>
                  <a:pt x="810767" y="201168"/>
                </a:lnTo>
                <a:lnTo>
                  <a:pt x="810767" y="9144"/>
                </a:lnTo>
                <a:lnTo>
                  <a:pt x="807719" y="9144"/>
                </a:lnTo>
                <a:lnTo>
                  <a:pt x="804671" y="3048"/>
                </a:lnTo>
                <a:close/>
              </a:path>
              <a:path w="810895" h="210820">
                <a:moveTo>
                  <a:pt x="810767" y="201168"/>
                </a:moveTo>
                <a:lnTo>
                  <a:pt x="807719" y="201168"/>
                </a:lnTo>
                <a:lnTo>
                  <a:pt x="804671" y="207263"/>
                </a:lnTo>
                <a:lnTo>
                  <a:pt x="810767" y="207263"/>
                </a:lnTo>
                <a:lnTo>
                  <a:pt x="810767" y="201168"/>
                </a:lnTo>
                <a:close/>
              </a:path>
              <a:path w="810895" h="210820">
                <a:moveTo>
                  <a:pt x="9143" y="3048"/>
                </a:moveTo>
                <a:lnTo>
                  <a:pt x="6095" y="9144"/>
                </a:lnTo>
                <a:lnTo>
                  <a:pt x="9143" y="9144"/>
                </a:lnTo>
                <a:lnTo>
                  <a:pt x="9143" y="3048"/>
                </a:lnTo>
                <a:close/>
              </a:path>
              <a:path w="810895" h="210820">
                <a:moveTo>
                  <a:pt x="804671" y="3048"/>
                </a:moveTo>
                <a:lnTo>
                  <a:pt x="9143" y="3048"/>
                </a:lnTo>
                <a:lnTo>
                  <a:pt x="9143" y="9144"/>
                </a:lnTo>
                <a:lnTo>
                  <a:pt x="804671" y="9144"/>
                </a:lnTo>
                <a:lnTo>
                  <a:pt x="804671" y="3048"/>
                </a:lnTo>
                <a:close/>
              </a:path>
              <a:path w="810895" h="210820">
                <a:moveTo>
                  <a:pt x="810767" y="3048"/>
                </a:moveTo>
                <a:lnTo>
                  <a:pt x="804671" y="3048"/>
                </a:lnTo>
                <a:lnTo>
                  <a:pt x="807719" y="9144"/>
                </a:lnTo>
                <a:lnTo>
                  <a:pt x="810767" y="9144"/>
                </a:lnTo>
                <a:lnTo>
                  <a:pt x="810767" y="304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23" name="object 523"/>
          <p:cNvSpPr/>
          <p:nvPr/>
        </p:nvSpPr>
        <p:spPr>
          <a:xfrm>
            <a:off x="5727628" y="3801291"/>
            <a:ext cx="735938" cy="191332"/>
          </a:xfrm>
          <a:custGeom>
            <a:avLst/>
            <a:gdLst/>
            <a:ahLst/>
            <a:cxnLst/>
            <a:rect l="l" t="t" r="r" b="b"/>
            <a:pathLst>
              <a:path w="810895" h="210820">
                <a:moveTo>
                  <a:pt x="810767" y="0"/>
                </a:moveTo>
                <a:lnTo>
                  <a:pt x="0" y="0"/>
                </a:lnTo>
                <a:lnTo>
                  <a:pt x="0" y="207263"/>
                </a:lnTo>
                <a:lnTo>
                  <a:pt x="3047" y="210312"/>
                </a:lnTo>
                <a:lnTo>
                  <a:pt x="810767" y="210312"/>
                </a:lnTo>
                <a:lnTo>
                  <a:pt x="810767" y="204215"/>
                </a:lnTo>
                <a:lnTo>
                  <a:pt x="9143" y="204215"/>
                </a:lnTo>
                <a:lnTo>
                  <a:pt x="6095" y="201167"/>
                </a:lnTo>
                <a:lnTo>
                  <a:pt x="9143" y="201167"/>
                </a:lnTo>
                <a:lnTo>
                  <a:pt x="9143" y="6095"/>
                </a:lnTo>
                <a:lnTo>
                  <a:pt x="6095" y="6095"/>
                </a:lnTo>
                <a:lnTo>
                  <a:pt x="9143" y="3048"/>
                </a:lnTo>
                <a:lnTo>
                  <a:pt x="810767" y="3048"/>
                </a:lnTo>
                <a:lnTo>
                  <a:pt x="810767" y="0"/>
                </a:lnTo>
                <a:close/>
              </a:path>
              <a:path w="810895" h="210820">
                <a:moveTo>
                  <a:pt x="9143" y="201167"/>
                </a:moveTo>
                <a:lnTo>
                  <a:pt x="6095" y="201167"/>
                </a:lnTo>
                <a:lnTo>
                  <a:pt x="9143" y="204215"/>
                </a:lnTo>
                <a:lnTo>
                  <a:pt x="9143" y="201167"/>
                </a:lnTo>
                <a:close/>
              </a:path>
              <a:path w="810895" h="210820">
                <a:moveTo>
                  <a:pt x="804671" y="201167"/>
                </a:moveTo>
                <a:lnTo>
                  <a:pt x="9143" y="201167"/>
                </a:lnTo>
                <a:lnTo>
                  <a:pt x="9143" y="204215"/>
                </a:lnTo>
                <a:lnTo>
                  <a:pt x="804671" y="204215"/>
                </a:lnTo>
                <a:lnTo>
                  <a:pt x="804671" y="201167"/>
                </a:lnTo>
                <a:close/>
              </a:path>
              <a:path w="810895" h="210820">
                <a:moveTo>
                  <a:pt x="804671" y="3048"/>
                </a:moveTo>
                <a:lnTo>
                  <a:pt x="804671" y="204215"/>
                </a:lnTo>
                <a:lnTo>
                  <a:pt x="807719" y="201167"/>
                </a:lnTo>
                <a:lnTo>
                  <a:pt x="810767" y="201167"/>
                </a:lnTo>
                <a:lnTo>
                  <a:pt x="810767" y="6095"/>
                </a:lnTo>
                <a:lnTo>
                  <a:pt x="807719" y="6095"/>
                </a:lnTo>
                <a:lnTo>
                  <a:pt x="804671" y="3048"/>
                </a:lnTo>
                <a:close/>
              </a:path>
              <a:path w="810895" h="210820">
                <a:moveTo>
                  <a:pt x="810767" y="201167"/>
                </a:moveTo>
                <a:lnTo>
                  <a:pt x="807719" y="201167"/>
                </a:lnTo>
                <a:lnTo>
                  <a:pt x="804671" y="204215"/>
                </a:lnTo>
                <a:lnTo>
                  <a:pt x="810767" y="204215"/>
                </a:lnTo>
                <a:lnTo>
                  <a:pt x="810767" y="201167"/>
                </a:lnTo>
                <a:close/>
              </a:path>
              <a:path w="810895" h="210820">
                <a:moveTo>
                  <a:pt x="9143" y="3048"/>
                </a:moveTo>
                <a:lnTo>
                  <a:pt x="6095" y="6095"/>
                </a:lnTo>
                <a:lnTo>
                  <a:pt x="9143" y="6095"/>
                </a:lnTo>
                <a:lnTo>
                  <a:pt x="9143" y="3048"/>
                </a:lnTo>
                <a:close/>
              </a:path>
              <a:path w="810895" h="210820">
                <a:moveTo>
                  <a:pt x="804671" y="3048"/>
                </a:moveTo>
                <a:lnTo>
                  <a:pt x="9143" y="3048"/>
                </a:lnTo>
                <a:lnTo>
                  <a:pt x="9143" y="6095"/>
                </a:lnTo>
                <a:lnTo>
                  <a:pt x="804671" y="6095"/>
                </a:lnTo>
                <a:lnTo>
                  <a:pt x="804671" y="3048"/>
                </a:lnTo>
                <a:close/>
              </a:path>
              <a:path w="810895" h="210820">
                <a:moveTo>
                  <a:pt x="810767" y="3048"/>
                </a:moveTo>
                <a:lnTo>
                  <a:pt x="804671" y="3048"/>
                </a:lnTo>
                <a:lnTo>
                  <a:pt x="807719" y="6095"/>
                </a:lnTo>
                <a:lnTo>
                  <a:pt x="810767" y="6095"/>
                </a:lnTo>
                <a:lnTo>
                  <a:pt x="810767" y="304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24" name="object 524"/>
          <p:cNvSpPr/>
          <p:nvPr/>
        </p:nvSpPr>
        <p:spPr>
          <a:xfrm>
            <a:off x="5727628" y="4014292"/>
            <a:ext cx="735938" cy="191332"/>
          </a:xfrm>
          <a:custGeom>
            <a:avLst/>
            <a:gdLst/>
            <a:ahLst/>
            <a:cxnLst/>
            <a:rect l="l" t="t" r="r" b="b"/>
            <a:pathLst>
              <a:path w="810895" h="210820">
                <a:moveTo>
                  <a:pt x="810767" y="0"/>
                </a:moveTo>
                <a:lnTo>
                  <a:pt x="3047" y="0"/>
                </a:lnTo>
                <a:lnTo>
                  <a:pt x="0" y="3048"/>
                </a:lnTo>
                <a:lnTo>
                  <a:pt x="0" y="210312"/>
                </a:lnTo>
                <a:lnTo>
                  <a:pt x="810767" y="210312"/>
                </a:lnTo>
                <a:lnTo>
                  <a:pt x="810767" y="207264"/>
                </a:lnTo>
                <a:lnTo>
                  <a:pt x="9143" y="207264"/>
                </a:lnTo>
                <a:lnTo>
                  <a:pt x="6095" y="204216"/>
                </a:lnTo>
                <a:lnTo>
                  <a:pt x="9143" y="204216"/>
                </a:lnTo>
                <a:lnTo>
                  <a:pt x="9143" y="9144"/>
                </a:lnTo>
                <a:lnTo>
                  <a:pt x="6095" y="9144"/>
                </a:lnTo>
                <a:lnTo>
                  <a:pt x="9143" y="6096"/>
                </a:lnTo>
                <a:lnTo>
                  <a:pt x="810767" y="6096"/>
                </a:lnTo>
                <a:lnTo>
                  <a:pt x="810767" y="0"/>
                </a:lnTo>
                <a:close/>
              </a:path>
              <a:path w="810895" h="210820">
                <a:moveTo>
                  <a:pt x="9143" y="204216"/>
                </a:moveTo>
                <a:lnTo>
                  <a:pt x="6095" y="204216"/>
                </a:lnTo>
                <a:lnTo>
                  <a:pt x="9143" y="207264"/>
                </a:lnTo>
                <a:lnTo>
                  <a:pt x="9143" y="204216"/>
                </a:lnTo>
                <a:close/>
              </a:path>
              <a:path w="810895" h="210820">
                <a:moveTo>
                  <a:pt x="804671" y="204216"/>
                </a:moveTo>
                <a:lnTo>
                  <a:pt x="9143" y="204216"/>
                </a:lnTo>
                <a:lnTo>
                  <a:pt x="9143" y="207264"/>
                </a:lnTo>
                <a:lnTo>
                  <a:pt x="804671" y="207264"/>
                </a:lnTo>
                <a:lnTo>
                  <a:pt x="804671" y="204216"/>
                </a:lnTo>
                <a:close/>
              </a:path>
              <a:path w="810895" h="210820">
                <a:moveTo>
                  <a:pt x="804671" y="6096"/>
                </a:moveTo>
                <a:lnTo>
                  <a:pt x="804671" y="207264"/>
                </a:lnTo>
                <a:lnTo>
                  <a:pt x="807719" y="204216"/>
                </a:lnTo>
                <a:lnTo>
                  <a:pt x="810767" y="204216"/>
                </a:lnTo>
                <a:lnTo>
                  <a:pt x="810767" y="9144"/>
                </a:lnTo>
                <a:lnTo>
                  <a:pt x="807719" y="9144"/>
                </a:lnTo>
                <a:lnTo>
                  <a:pt x="804671" y="6096"/>
                </a:lnTo>
                <a:close/>
              </a:path>
              <a:path w="810895" h="210820">
                <a:moveTo>
                  <a:pt x="810767" y="204216"/>
                </a:moveTo>
                <a:lnTo>
                  <a:pt x="807719" y="204216"/>
                </a:lnTo>
                <a:lnTo>
                  <a:pt x="804671" y="207264"/>
                </a:lnTo>
                <a:lnTo>
                  <a:pt x="810767" y="207264"/>
                </a:lnTo>
                <a:lnTo>
                  <a:pt x="810767" y="204216"/>
                </a:lnTo>
                <a:close/>
              </a:path>
              <a:path w="810895" h="210820">
                <a:moveTo>
                  <a:pt x="9143" y="6096"/>
                </a:moveTo>
                <a:lnTo>
                  <a:pt x="6095" y="9144"/>
                </a:lnTo>
                <a:lnTo>
                  <a:pt x="9143" y="9144"/>
                </a:lnTo>
                <a:lnTo>
                  <a:pt x="9143" y="6096"/>
                </a:lnTo>
                <a:close/>
              </a:path>
              <a:path w="810895" h="210820">
                <a:moveTo>
                  <a:pt x="804671" y="6096"/>
                </a:moveTo>
                <a:lnTo>
                  <a:pt x="9143" y="6096"/>
                </a:lnTo>
                <a:lnTo>
                  <a:pt x="9143" y="9144"/>
                </a:lnTo>
                <a:lnTo>
                  <a:pt x="804671" y="9144"/>
                </a:lnTo>
                <a:lnTo>
                  <a:pt x="804671" y="6096"/>
                </a:lnTo>
                <a:close/>
              </a:path>
              <a:path w="810895" h="210820">
                <a:moveTo>
                  <a:pt x="810767" y="6096"/>
                </a:moveTo>
                <a:lnTo>
                  <a:pt x="804671" y="6096"/>
                </a:lnTo>
                <a:lnTo>
                  <a:pt x="807719" y="9144"/>
                </a:lnTo>
                <a:lnTo>
                  <a:pt x="810767" y="9144"/>
                </a:lnTo>
                <a:lnTo>
                  <a:pt x="810767" y="6096"/>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25" name="object 525"/>
          <p:cNvSpPr txBox="1"/>
          <p:nvPr/>
        </p:nvSpPr>
        <p:spPr>
          <a:xfrm>
            <a:off x="5520159" y="3181190"/>
            <a:ext cx="1123214" cy="1320385"/>
          </a:xfrm>
          <a:prstGeom prst="rect">
            <a:avLst/>
          </a:prstGeom>
        </p:spPr>
        <p:txBody>
          <a:bodyPr vert="horz" wrap="square" lIns="0" tIns="10373" rIns="0" bIns="0" rtlCol="0">
            <a:spAutoFit/>
          </a:bodyPr>
          <a:lstStyle/>
          <a:p>
            <a:pPr marL="287587" defTabSz="829909">
              <a:spcBef>
                <a:spcPts val="82"/>
              </a:spcBef>
            </a:pPr>
            <a:r>
              <a:rPr sz="726" spc="-50" dirty="0">
                <a:solidFill>
                  <a:prstClr val="black"/>
                </a:solidFill>
                <a:latin typeface="Arial"/>
                <a:cs typeface="Arial"/>
              </a:rPr>
              <a:t>Bengkel</a:t>
            </a:r>
            <a:endParaRPr sz="726">
              <a:solidFill>
                <a:prstClr val="black"/>
              </a:solidFill>
              <a:latin typeface="Arial"/>
              <a:cs typeface="Arial"/>
            </a:endParaRPr>
          </a:p>
          <a:p>
            <a:pPr marL="287587" marR="325048" defTabSz="829909">
              <a:lnSpc>
                <a:spcPts val="1697"/>
              </a:lnSpc>
              <a:spcBef>
                <a:spcPts val="172"/>
              </a:spcBef>
            </a:pPr>
            <a:r>
              <a:rPr sz="726" spc="-103" dirty="0">
                <a:solidFill>
                  <a:prstClr val="black"/>
                </a:solidFill>
                <a:latin typeface="Arial"/>
                <a:cs typeface="Arial"/>
              </a:rPr>
              <a:t>L</a:t>
            </a:r>
            <a:r>
              <a:rPr sz="726" spc="-64" dirty="0">
                <a:solidFill>
                  <a:prstClr val="black"/>
                </a:solidFill>
                <a:latin typeface="Arial"/>
                <a:cs typeface="Arial"/>
              </a:rPr>
              <a:t>a</a:t>
            </a:r>
            <a:r>
              <a:rPr sz="726" spc="-36" dirty="0">
                <a:solidFill>
                  <a:prstClr val="black"/>
                </a:solidFill>
                <a:latin typeface="Arial"/>
                <a:cs typeface="Arial"/>
              </a:rPr>
              <a:t>bo</a:t>
            </a:r>
            <a:r>
              <a:rPr sz="726" spc="9" dirty="0">
                <a:solidFill>
                  <a:prstClr val="black"/>
                </a:solidFill>
                <a:latin typeface="Arial"/>
                <a:cs typeface="Arial"/>
              </a:rPr>
              <a:t>r</a:t>
            </a:r>
            <a:r>
              <a:rPr sz="726" spc="-59" dirty="0">
                <a:solidFill>
                  <a:prstClr val="black"/>
                </a:solidFill>
                <a:latin typeface="Arial"/>
                <a:cs typeface="Arial"/>
              </a:rPr>
              <a:t>a</a:t>
            </a:r>
            <a:r>
              <a:rPr sz="726" spc="9" dirty="0">
                <a:solidFill>
                  <a:prstClr val="black"/>
                </a:solidFill>
                <a:latin typeface="Arial"/>
                <a:cs typeface="Arial"/>
              </a:rPr>
              <a:t>t</a:t>
            </a:r>
            <a:r>
              <a:rPr sz="726" spc="-36" dirty="0">
                <a:solidFill>
                  <a:prstClr val="black"/>
                </a:solidFill>
                <a:latin typeface="Arial"/>
                <a:cs typeface="Arial"/>
              </a:rPr>
              <a:t>o</a:t>
            </a:r>
            <a:r>
              <a:rPr sz="726" spc="9" dirty="0">
                <a:solidFill>
                  <a:prstClr val="black"/>
                </a:solidFill>
                <a:latin typeface="Arial"/>
                <a:cs typeface="Arial"/>
              </a:rPr>
              <a:t>r</a:t>
            </a:r>
            <a:r>
              <a:rPr sz="726" spc="5" dirty="0">
                <a:solidFill>
                  <a:prstClr val="black"/>
                </a:solidFill>
                <a:latin typeface="Arial"/>
                <a:cs typeface="Arial"/>
              </a:rPr>
              <a:t>i</a:t>
            </a:r>
            <a:r>
              <a:rPr sz="726" spc="-36" dirty="0">
                <a:solidFill>
                  <a:prstClr val="black"/>
                </a:solidFill>
                <a:latin typeface="Arial"/>
                <a:cs typeface="Arial"/>
              </a:rPr>
              <a:t>u</a:t>
            </a:r>
            <a:r>
              <a:rPr sz="726" spc="-18" dirty="0">
                <a:solidFill>
                  <a:prstClr val="black"/>
                </a:solidFill>
                <a:latin typeface="Arial"/>
                <a:cs typeface="Arial"/>
              </a:rPr>
              <a:t>m  </a:t>
            </a:r>
            <a:r>
              <a:rPr sz="726" spc="-41" dirty="0">
                <a:solidFill>
                  <a:prstClr val="black"/>
                </a:solidFill>
                <a:latin typeface="Arial"/>
                <a:cs typeface="Arial"/>
              </a:rPr>
              <a:t>Studio</a:t>
            </a:r>
            <a:endParaRPr sz="726">
              <a:solidFill>
                <a:prstClr val="black"/>
              </a:solidFill>
              <a:latin typeface="Arial"/>
              <a:cs typeface="Arial"/>
            </a:endParaRPr>
          </a:p>
          <a:p>
            <a:pPr marL="287587" marR="529067" defTabSz="829909">
              <a:lnSpc>
                <a:spcPts val="1679"/>
              </a:lnSpc>
              <a:spcBef>
                <a:spcPts val="18"/>
              </a:spcBef>
            </a:pPr>
            <a:r>
              <a:rPr sz="726" spc="-82" dirty="0">
                <a:solidFill>
                  <a:prstClr val="black"/>
                </a:solidFill>
                <a:latin typeface="Arial"/>
                <a:cs typeface="Arial"/>
              </a:rPr>
              <a:t>R.</a:t>
            </a:r>
            <a:r>
              <a:rPr sz="726" spc="-113" dirty="0">
                <a:solidFill>
                  <a:prstClr val="black"/>
                </a:solidFill>
                <a:latin typeface="Arial"/>
                <a:cs typeface="Arial"/>
              </a:rPr>
              <a:t> </a:t>
            </a:r>
            <a:r>
              <a:rPr sz="726" spc="-41" dirty="0">
                <a:solidFill>
                  <a:prstClr val="black"/>
                </a:solidFill>
                <a:latin typeface="Arial"/>
                <a:cs typeface="Arial"/>
              </a:rPr>
              <a:t>Vicon  </a:t>
            </a:r>
            <a:r>
              <a:rPr sz="726" spc="-50" dirty="0">
                <a:solidFill>
                  <a:prstClr val="black"/>
                </a:solidFill>
                <a:latin typeface="Arial"/>
                <a:cs typeface="Arial"/>
              </a:rPr>
              <a:t>dsb</a:t>
            </a:r>
            <a:endParaRPr sz="726">
              <a:solidFill>
                <a:prstClr val="black"/>
              </a:solidFill>
              <a:latin typeface="Arial"/>
              <a:cs typeface="Arial"/>
            </a:endParaRPr>
          </a:p>
          <a:p>
            <a:pPr marL="160219" marR="63396" indent="-85873" defTabSz="829909">
              <a:lnSpc>
                <a:spcPct val="103499"/>
              </a:lnSpc>
              <a:spcBef>
                <a:spcPts val="472"/>
              </a:spcBef>
            </a:pPr>
            <a:r>
              <a:rPr sz="771" spc="-50" dirty="0">
                <a:solidFill>
                  <a:prstClr val="black"/>
                </a:solidFill>
                <a:latin typeface="Arial"/>
                <a:cs typeface="Arial"/>
              </a:rPr>
              <a:t>Pusat </a:t>
            </a:r>
            <a:r>
              <a:rPr sz="771" spc="-27" dirty="0">
                <a:solidFill>
                  <a:prstClr val="black"/>
                </a:solidFill>
                <a:latin typeface="Arial"/>
                <a:cs typeface="Arial"/>
              </a:rPr>
              <a:t>Belajar </a:t>
            </a:r>
            <a:r>
              <a:rPr sz="771" spc="-45" dirty="0">
                <a:solidFill>
                  <a:prstClr val="black"/>
                </a:solidFill>
                <a:latin typeface="Arial"/>
                <a:cs typeface="Arial"/>
              </a:rPr>
              <a:t>Jarak </a:t>
            </a:r>
            <a:r>
              <a:rPr sz="771" spc="-50" dirty="0">
                <a:solidFill>
                  <a:prstClr val="black"/>
                </a:solidFill>
                <a:latin typeface="Arial"/>
                <a:cs typeface="Arial"/>
              </a:rPr>
              <a:t>Jauh  </a:t>
            </a:r>
            <a:r>
              <a:rPr sz="771" spc="-18" dirty="0">
                <a:solidFill>
                  <a:prstClr val="black"/>
                </a:solidFill>
                <a:latin typeface="Arial"/>
                <a:cs typeface="Arial"/>
              </a:rPr>
              <a:t>(Praktik-Praktikum)</a:t>
            </a:r>
            <a:endParaRPr sz="771">
              <a:solidFill>
                <a:prstClr val="black"/>
              </a:solidFill>
              <a:latin typeface="Arial"/>
              <a:cs typeface="Arial"/>
            </a:endParaRPr>
          </a:p>
        </p:txBody>
      </p:sp>
      <p:sp>
        <p:nvSpPr>
          <p:cNvPr id="526" name="object 526"/>
          <p:cNvSpPr/>
          <p:nvPr/>
        </p:nvSpPr>
        <p:spPr>
          <a:xfrm>
            <a:off x="7182676" y="1366989"/>
            <a:ext cx="799908" cy="437414"/>
          </a:xfrm>
          <a:custGeom>
            <a:avLst/>
            <a:gdLst/>
            <a:ahLst/>
            <a:cxnLst/>
            <a:rect l="l" t="t" r="r" b="b"/>
            <a:pathLst>
              <a:path w="881379" h="481964">
                <a:moveTo>
                  <a:pt x="877824" y="0"/>
                </a:moveTo>
                <a:lnTo>
                  <a:pt x="3048" y="0"/>
                </a:lnTo>
                <a:lnTo>
                  <a:pt x="0" y="3047"/>
                </a:lnTo>
                <a:lnTo>
                  <a:pt x="0" y="481583"/>
                </a:lnTo>
                <a:lnTo>
                  <a:pt x="880872" y="481583"/>
                </a:lnTo>
                <a:lnTo>
                  <a:pt x="880872" y="478535"/>
                </a:lnTo>
                <a:lnTo>
                  <a:pt x="12192" y="478535"/>
                </a:lnTo>
                <a:lnTo>
                  <a:pt x="6096" y="472439"/>
                </a:lnTo>
                <a:lnTo>
                  <a:pt x="12192" y="472439"/>
                </a:lnTo>
                <a:lnTo>
                  <a:pt x="12192" y="12191"/>
                </a:lnTo>
                <a:lnTo>
                  <a:pt x="6096" y="12191"/>
                </a:lnTo>
                <a:lnTo>
                  <a:pt x="12192" y="6095"/>
                </a:lnTo>
                <a:lnTo>
                  <a:pt x="880872" y="6095"/>
                </a:lnTo>
                <a:lnTo>
                  <a:pt x="880872" y="3047"/>
                </a:lnTo>
                <a:lnTo>
                  <a:pt x="877824" y="0"/>
                </a:lnTo>
                <a:close/>
              </a:path>
              <a:path w="881379" h="481964">
                <a:moveTo>
                  <a:pt x="12192" y="472439"/>
                </a:moveTo>
                <a:lnTo>
                  <a:pt x="6096" y="472439"/>
                </a:lnTo>
                <a:lnTo>
                  <a:pt x="12192" y="478535"/>
                </a:lnTo>
                <a:lnTo>
                  <a:pt x="12192" y="472439"/>
                </a:lnTo>
                <a:close/>
              </a:path>
              <a:path w="881379" h="481964">
                <a:moveTo>
                  <a:pt x="868679" y="472439"/>
                </a:moveTo>
                <a:lnTo>
                  <a:pt x="12192" y="472439"/>
                </a:lnTo>
                <a:lnTo>
                  <a:pt x="12192" y="478535"/>
                </a:lnTo>
                <a:lnTo>
                  <a:pt x="868679" y="478535"/>
                </a:lnTo>
                <a:lnTo>
                  <a:pt x="868679" y="472439"/>
                </a:lnTo>
                <a:close/>
              </a:path>
              <a:path w="881379" h="481964">
                <a:moveTo>
                  <a:pt x="868679" y="6095"/>
                </a:moveTo>
                <a:lnTo>
                  <a:pt x="868679" y="478535"/>
                </a:lnTo>
                <a:lnTo>
                  <a:pt x="874776" y="472439"/>
                </a:lnTo>
                <a:lnTo>
                  <a:pt x="880872" y="472439"/>
                </a:lnTo>
                <a:lnTo>
                  <a:pt x="880872" y="12191"/>
                </a:lnTo>
                <a:lnTo>
                  <a:pt x="874776" y="12191"/>
                </a:lnTo>
                <a:lnTo>
                  <a:pt x="868679" y="6095"/>
                </a:lnTo>
                <a:close/>
              </a:path>
              <a:path w="881379" h="481964">
                <a:moveTo>
                  <a:pt x="880872" y="472439"/>
                </a:moveTo>
                <a:lnTo>
                  <a:pt x="874776" y="472439"/>
                </a:lnTo>
                <a:lnTo>
                  <a:pt x="868679" y="478535"/>
                </a:lnTo>
                <a:lnTo>
                  <a:pt x="880872" y="478535"/>
                </a:lnTo>
                <a:lnTo>
                  <a:pt x="880872" y="472439"/>
                </a:lnTo>
                <a:close/>
              </a:path>
              <a:path w="881379" h="481964">
                <a:moveTo>
                  <a:pt x="12192" y="6095"/>
                </a:moveTo>
                <a:lnTo>
                  <a:pt x="6096" y="12191"/>
                </a:lnTo>
                <a:lnTo>
                  <a:pt x="12192" y="12191"/>
                </a:lnTo>
                <a:lnTo>
                  <a:pt x="12192" y="6095"/>
                </a:lnTo>
                <a:close/>
              </a:path>
              <a:path w="881379" h="481964">
                <a:moveTo>
                  <a:pt x="868679" y="6095"/>
                </a:moveTo>
                <a:lnTo>
                  <a:pt x="12192" y="6095"/>
                </a:lnTo>
                <a:lnTo>
                  <a:pt x="12192" y="12191"/>
                </a:lnTo>
                <a:lnTo>
                  <a:pt x="868679" y="12191"/>
                </a:lnTo>
                <a:lnTo>
                  <a:pt x="868679" y="6095"/>
                </a:lnTo>
                <a:close/>
              </a:path>
              <a:path w="881379" h="481964">
                <a:moveTo>
                  <a:pt x="880872" y="6095"/>
                </a:moveTo>
                <a:lnTo>
                  <a:pt x="868679" y="6095"/>
                </a:lnTo>
                <a:lnTo>
                  <a:pt x="874776" y="12191"/>
                </a:lnTo>
                <a:lnTo>
                  <a:pt x="880872" y="12191"/>
                </a:lnTo>
                <a:lnTo>
                  <a:pt x="880872" y="6095"/>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27" name="object 527"/>
          <p:cNvSpPr txBox="1"/>
          <p:nvPr/>
        </p:nvSpPr>
        <p:spPr>
          <a:xfrm>
            <a:off x="7276268" y="1372061"/>
            <a:ext cx="612610" cy="404754"/>
          </a:xfrm>
          <a:prstGeom prst="rect">
            <a:avLst/>
          </a:prstGeom>
        </p:spPr>
        <p:txBody>
          <a:bodyPr vert="horz" wrap="square" lIns="0" tIns="10950" rIns="0" bIns="0" rtlCol="0">
            <a:spAutoFit/>
          </a:bodyPr>
          <a:lstStyle/>
          <a:p>
            <a:pPr marL="11527" marR="4611" indent="19019" algn="just" defTabSz="829909">
              <a:lnSpc>
                <a:spcPct val="101099"/>
              </a:lnSpc>
              <a:spcBef>
                <a:spcPts val="86"/>
              </a:spcBef>
            </a:pPr>
            <a:r>
              <a:rPr sz="862" spc="-36" dirty="0">
                <a:solidFill>
                  <a:prstClr val="black"/>
                </a:solidFill>
                <a:latin typeface="Arial"/>
                <a:cs typeface="Arial"/>
              </a:rPr>
              <a:t>Menyiapkan  </a:t>
            </a:r>
            <a:r>
              <a:rPr sz="862" spc="-59" dirty="0">
                <a:solidFill>
                  <a:prstClr val="black"/>
                </a:solidFill>
                <a:latin typeface="Arial"/>
                <a:cs typeface="Arial"/>
              </a:rPr>
              <a:t>Bahan </a:t>
            </a:r>
            <a:r>
              <a:rPr sz="862" spc="-32" dirty="0">
                <a:solidFill>
                  <a:prstClr val="black"/>
                </a:solidFill>
                <a:latin typeface="Arial"/>
                <a:cs typeface="Arial"/>
              </a:rPr>
              <a:t>Ajar</a:t>
            </a:r>
            <a:r>
              <a:rPr sz="862" spc="-73" dirty="0">
                <a:solidFill>
                  <a:prstClr val="black"/>
                </a:solidFill>
                <a:latin typeface="Arial"/>
                <a:cs typeface="Arial"/>
              </a:rPr>
              <a:t> </a:t>
            </a:r>
            <a:r>
              <a:rPr sz="862" spc="5" dirty="0">
                <a:solidFill>
                  <a:prstClr val="black"/>
                </a:solidFill>
                <a:latin typeface="Arial"/>
                <a:cs typeface="Arial"/>
              </a:rPr>
              <a:t>&amp;  </a:t>
            </a:r>
            <a:r>
              <a:rPr sz="862" spc="-59" dirty="0">
                <a:solidFill>
                  <a:prstClr val="black"/>
                </a:solidFill>
                <a:latin typeface="Arial"/>
                <a:cs typeface="Arial"/>
              </a:rPr>
              <a:t>Bahan</a:t>
            </a:r>
            <a:r>
              <a:rPr sz="862" spc="-68" dirty="0">
                <a:solidFill>
                  <a:prstClr val="black"/>
                </a:solidFill>
                <a:latin typeface="Arial"/>
                <a:cs typeface="Arial"/>
              </a:rPr>
              <a:t> </a:t>
            </a:r>
            <a:r>
              <a:rPr sz="862" spc="-27" dirty="0">
                <a:solidFill>
                  <a:prstClr val="black"/>
                </a:solidFill>
                <a:latin typeface="Arial"/>
                <a:cs typeface="Arial"/>
              </a:rPr>
              <a:t>Ujian</a:t>
            </a:r>
            <a:endParaRPr sz="862">
              <a:solidFill>
                <a:prstClr val="black"/>
              </a:solidFill>
              <a:latin typeface="Arial"/>
              <a:cs typeface="Arial"/>
            </a:endParaRPr>
          </a:p>
        </p:txBody>
      </p:sp>
      <p:sp>
        <p:nvSpPr>
          <p:cNvPr id="528" name="object 528"/>
          <p:cNvSpPr/>
          <p:nvPr/>
        </p:nvSpPr>
        <p:spPr>
          <a:xfrm>
            <a:off x="7182676" y="1964501"/>
            <a:ext cx="799908" cy="257607"/>
          </a:xfrm>
          <a:custGeom>
            <a:avLst/>
            <a:gdLst/>
            <a:ahLst/>
            <a:cxnLst/>
            <a:rect l="l" t="t" r="r" b="b"/>
            <a:pathLst>
              <a:path w="881379" h="283844">
                <a:moveTo>
                  <a:pt x="880872" y="0"/>
                </a:moveTo>
                <a:lnTo>
                  <a:pt x="0" y="0"/>
                </a:lnTo>
                <a:lnTo>
                  <a:pt x="0" y="283463"/>
                </a:lnTo>
                <a:lnTo>
                  <a:pt x="880872" y="283463"/>
                </a:lnTo>
                <a:lnTo>
                  <a:pt x="880872" y="280415"/>
                </a:lnTo>
                <a:lnTo>
                  <a:pt x="12192" y="280415"/>
                </a:lnTo>
                <a:lnTo>
                  <a:pt x="6096" y="274320"/>
                </a:lnTo>
                <a:lnTo>
                  <a:pt x="12192" y="274320"/>
                </a:lnTo>
                <a:lnTo>
                  <a:pt x="12192" y="9144"/>
                </a:lnTo>
                <a:lnTo>
                  <a:pt x="6096" y="9144"/>
                </a:lnTo>
                <a:lnTo>
                  <a:pt x="12192" y="3048"/>
                </a:lnTo>
                <a:lnTo>
                  <a:pt x="880872" y="3048"/>
                </a:lnTo>
                <a:lnTo>
                  <a:pt x="880872" y="0"/>
                </a:lnTo>
                <a:close/>
              </a:path>
              <a:path w="881379" h="283844">
                <a:moveTo>
                  <a:pt x="12192" y="274320"/>
                </a:moveTo>
                <a:lnTo>
                  <a:pt x="6096" y="274320"/>
                </a:lnTo>
                <a:lnTo>
                  <a:pt x="12192" y="280415"/>
                </a:lnTo>
                <a:lnTo>
                  <a:pt x="12192" y="274320"/>
                </a:lnTo>
                <a:close/>
              </a:path>
              <a:path w="881379" h="283844">
                <a:moveTo>
                  <a:pt x="868679" y="274320"/>
                </a:moveTo>
                <a:lnTo>
                  <a:pt x="12192" y="274320"/>
                </a:lnTo>
                <a:lnTo>
                  <a:pt x="12192" y="280415"/>
                </a:lnTo>
                <a:lnTo>
                  <a:pt x="868679" y="280415"/>
                </a:lnTo>
                <a:lnTo>
                  <a:pt x="868679" y="274320"/>
                </a:lnTo>
                <a:close/>
              </a:path>
              <a:path w="881379" h="283844">
                <a:moveTo>
                  <a:pt x="868679" y="3048"/>
                </a:moveTo>
                <a:lnTo>
                  <a:pt x="868679" y="280415"/>
                </a:lnTo>
                <a:lnTo>
                  <a:pt x="874776" y="274320"/>
                </a:lnTo>
                <a:lnTo>
                  <a:pt x="880872" y="274320"/>
                </a:lnTo>
                <a:lnTo>
                  <a:pt x="880872" y="9144"/>
                </a:lnTo>
                <a:lnTo>
                  <a:pt x="874776" y="9144"/>
                </a:lnTo>
                <a:lnTo>
                  <a:pt x="868679" y="3048"/>
                </a:lnTo>
                <a:close/>
              </a:path>
              <a:path w="881379" h="283844">
                <a:moveTo>
                  <a:pt x="880872" y="274320"/>
                </a:moveTo>
                <a:lnTo>
                  <a:pt x="874776" y="274320"/>
                </a:lnTo>
                <a:lnTo>
                  <a:pt x="868679" y="280415"/>
                </a:lnTo>
                <a:lnTo>
                  <a:pt x="880872" y="280415"/>
                </a:lnTo>
                <a:lnTo>
                  <a:pt x="880872" y="274320"/>
                </a:lnTo>
                <a:close/>
              </a:path>
              <a:path w="881379" h="283844">
                <a:moveTo>
                  <a:pt x="12192" y="3048"/>
                </a:moveTo>
                <a:lnTo>
                  <a:pt x="6096" y="9144"/>
                </a:lnTo>
                <a:lnTo>
                  <a:pt x="12192" y="9144"/>
                </a:lnTo>
                <a:lnTo>
                  <a:pt x="12192" y="3048"/>
                </a:lnTo>
                <a:close/>
              </a:path>
              <a:path w="881379" h="283844">
                <a:moveTo>
                  <a:pt x="868679" y="3048"/>
                </a:moveTo>
                <a:lnTo>
                  <a:pt x="12192" y="3048"/>
                </a:lnTo>
                <a:lnTo>
                  <a:pt x="12192" y="9144"/>
                </a:lnTo>
                <a:lnTo>
                  <a:pt x="868679" y="9144"/>
                </a:lnTo>
                <a:lnTo>
                  <a:pt x="868679" y="3048"/>
                </a:lnTo>
                <a:close/>
              </a:path>
              <a:path w="881379" h="283844">
                <a:moveTo>
                  <a:pt x="880872" y="3048"/>
                </a:moveTo>
                <a:lnTo>
                  <a:pt x="868679" y="3048"/>
                </a:lnTo>
                <a:lnTo>
                  <a:pt x="874776" y="9144"/>
                </a:lnTo>
                <a:lnTo>
                  <a:pt x="880872" y="9144"/>
                </a:lnTo>
                <a:lnTo>
                  <a:pt x="880872" y="304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29" name="object 529"/>
          <p:cNvSpPr txBox="1"/>
          <p:nvPr/>
        </p:nvSpPr>
        <p:spPr>
          <a:xfrm>
            <a:off x="7292865" y="1944676"/>
            <a:ext cx="577455" cy="270743"/>
          </a:xfrm>
          <a:prstGeom prst="rect">
            <a:avLst/>
          </a:prstGeom>
        </p:spPr>
        <p:txBody>
          <a:bodyPr vert="horz" wrap="square" lIns="0" tIns="10950" rIns="0" bIns="0" rtlCol="0">
            <a:spAutoFit/>
          </a:bodyPr>
          <a:lstStyle/>
          <a:p>
            <a:pPr marL="11527" marR="4611" indent="41495" defTabSz="829909">
              <a:lnSpc>
                <a:spcPct val="101099"/>
              </a:lnSpc>
              <a:spcBef>
                <a:spcPts val="86"/>
              </a:spcBef>
            </a:pPr>
            <a:r>
              <a:rPr sz="862" spc="-32" dirty="0">
                <a:solidFill>
                  <a:prstClr val="black"/>
                </a:solidFill>
                <a:latin typeface="Arial"/>
                <a:cs typeface="Arial"/>
              </a:rPr>
              <a:t>Mengelola  </a:t>
            </a:r>
            <a:r>
              <a:rPr sz="862" spc="-68" dirty="0">
                <a:solidFill>
                  <a:prstClr val="black"/>
                </a:solidFill>
                <a:latin typeface="Arial"/>
                <a:cs typeface="Arial"/>
              </a:rPr>
              <a:t>Kelas</a:t>
            </a:r>
            <a:r>
              <a:rPr sz="862" spc="-82" dirty="0">
                <a:solidFill>
                  <a:prstClr val="black"/>
                </a:solidFill>
                <a:latin typeface="Arial"/>
                <a:cs typeface="Arial"/>
              </a:rPr>
              <a:t> </a:t>
            </a:r>
            <a:r>
              <a:rPr sz="862" spc="-23" dirty="0">
                <a:solidFill>
                  <a:prstClr val="black"/>
                </a:solidFill>
                <a:latin typeface="Arial"/>
                <a:cs typeface="Arial"/>
              </a:rPr>
              <a:t>Virtual</a:t>
            </a:r>
            <a:endParaRPr sz="862">
              <a:solidFill>
                <a:prstClr val="black"/>
              </a:solidFill>
              <a:latin typeface="Arial"/>
              <a:cs typeface="Arial"/>
            </a:endParaRPr>
          </a:p>
        </p:txBody>
      </p:sp>
      <p:sp>
        <p:nvSpPr>
          <p:cNvPr id="530" name="object 530"/>
          <p:cNvSpPr/>
          <p:nvPr/>
        </p:nvSpPr>
        <p:spPr>
          <a:xfrm>
            <a:off x="8576866" y="2335178"/>
            <a:ext cx="860420" cy="257607"/>
          </a:xfrm>
          <a:custGeom>
            <a:avLst/>
            <a:gdLst/>
            <a:ahLst/>
            <a:cxnLst/>
            <a:rect l="l" t="t" r="r" b="b"/>
            <a:pathLst>
              <a:path w="948054" h="283844">
                <a:moveTo>
                  <a:pt x="947927" y="0"/>
                </a:moveTo>
                <a:lnTo>
                  <a:pt x="0" y="0"/>
                </a:lnTo>
                <a:lnTo>
                  <a:pt x="0" y="283463"/>
                </a:lnTo>
                <a:lnTo>
                  <a:pt x="947927" y="283463"/>
                </a:lnTo>
                <a:lnTo>
                  <a:pt x="947927" y="280415"/>
                </a:lnTo>
                <a:lnTo>
                  <a:pt x="12192" y="280415"/>
                </a:lnTo>
                <a:lnTo>
                  <a:pt x="6096" y="274319"/>
                </a:lnTo>
                <a:lnTo>
                  <a:pt x="12192" y="274319"/>
                </a:lnTo>
                <a:lnTo>
                  <a:pt x="12192" y="9143"/>
                </a:lnTo>
                <a:lnTo>
                  <a:pt x="6096" y="9143"/>
                </a:lnTo>
                <a:lnTo>
                  <a:pt x="12192" y="3047"/>
                </a:lnTo>
                <a:lnTo>
                  <a:pt x="947927" y="3047"/>
                </a:lnTo>
                <a:lnTo>
                  <a:pt x="947927" y="0"/>
                </a:lnTo>
                <a:close/>
              </a:path>
              <a:path w="948054" h="283844">
                <a:moveTo>
                  <a:pt x="12192" y="274319"/>
                </a:moveTo>
                <a:lnTo>
                  <a:pt x="6096" y="274319"/>
                </a:lnTo>
                <a:lnTo>
                  <a:pt x="12192" y="280415"/>
                </a:lnTo>
                <a:lnTo>
                  <a:pt x="12192" y="274319"/>
                </a:lnTo>
                <a:close/>
              </a:path>
              <a:path w="948054" h="283844">
                <a:moveTo>
                  <a:pt x="935735" y="274319"/>
                </a:moveTo>
                <a:lnTo>
                  <a:pt x="12192" y="274319"/>
                </a:lnTo>
                <a:lnTo>
                  <a:pt x="12192" y="280415"/>
                </a:lnTo>
                <a:lnTo>
                  <a:pt x="935735" y="280415"/>
                </a:lnTo>
                <a:lnTo>
                  <a:pt x="935735" y="274319"/>
                </a:lnTo>
                <a:close/>
              </a:path>
              <a:path w="948054" h="283844">
                <a:moveTo>
                  <a:pt x="935735" y="3047"/>
                </a:moveTo>
                <a:lnTo>
                  <a:pt x="935735" y="280415"/>
                </a:lnTo>
                <a:lnTo>
                  <a:pt x="941831" y="274319"/>
                </a:lnTo>
                <a:lnTo>
                  <a:pt x="947927" y="274319"/>
                </a:lnTo>
                <a:lnTo>
                  <a:pt x="947927" y="9143"/>
                </a:lnTo>
                <a:lnTo>
                  <a:pt x="941831" y="9143"/>
                </a:lnTo>
                <a:lnTo>
                  <a:pt x="935735" y="3047"/>
                </a:lnTo>
                <a:close/>
              </a:path>
              <a:path w="948054" h="283844">
                <a:moveTo>
                  <a:pt x="947927" y="274319"/>
                </a:moveTo>
                <a:lnTo>
                  <a:pt x="941831" y="274319"/>
                </a:lnTo>
                <a:lnTo>
                  <a:pt x="935735" y="280415"/>
                </a:lnTo>
                <a:lnTo>
                  <a:pt x="947927" y="280415"/>
                </a:lnTo>
                <a:lnTo>
                  <a:pt x="947927" y="274319"/>
                </a:lnTo>
                <a:close/>
              </a:path>
              <a:path w="948054" h="283844">
                <a:moveTo>
                  <a:pt x="12192" y="3047"/>
                </a:moveTo>
                <a:lnTo>
                  <a:pt x="6096" y="9143"/>
                </a:lnTo>
                <a:lnTo>
                  <a:pt x="12192" y="9143"/>
                </a:lnTo>
                <a:lnTo>
                  <a:pt x="12192" y="3047"/>
                </a:lnTo>
                <a:close/>
              </a:path>
              <a:path w="948054" h="283844">
                <a:moveTo>
                  <a:pt x="935735" y="3047"/>
                </a:moveTo>
                <a:lnTo>
                  <a:pt x="12192" y="3047"/>
                </a:lnTo>
                <a:lnTo>
                  <a:pt x="12192" y="9143"/>
                </a:lnTo>
                <a:lnTo>
                  <a:pt x="935735" y="9143"/>
                </a:lnTo>
                <a:lnTo>
                  <a:pt x="935735" y="3047"/>
                </a:lnTo>
                <a:close/>
              </a:path>
              <a:path w="948054" h="283844">
                <a:moveTo>
                  <a:pt x="947927" y="3047"/>
                </a:moveTo>
                <a:lnTo>
                  <a:pt x="935735" y="3047"/>
                </a:lnTo>
                <a:lnTo>
                  <a:pt x="941831" y="9143"/>
                </a:lnTo>
                <a:lnTo>
                  <a:pt x="947927" y="9143"/>
                </a:lnTo>
                <a:lnTo>
                  <a:pt x="947927" y="3047"/>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31" name="object 531"/>
          <p:cNvSpPr txBox="1"/>
          <p:nvPr/>
        </p:nvSpPr>
        <p:spPr>
          <a:xfrm>
            <a:off x="8728551" y="2315354"/>
            <a:ext cx="554979" cy="270743"/>
          </a:xfrm>
          <a:prstGeom prst="rect">
            <a:avLst/>
          </a:prstGeom>
        </p:spPr>
        <p:txBody>
          <a:bodyPr vert="horz" wrap="square" lIns="0" tIns="10950" rIns="0" bIns="0" rtlCol="0">
            <a:spAutoFit/>
          </a:bodyPr>
          <a:lstStyle/>
          <a:p>
            <a:pPr marL="11527" marR="4611" indent="77228" defTabSz="829909">
              <a:lnSpc>
                <a:spcPct val="101099"/>
              </a:lnSpc>
              <a:spcBef>
                <a:spcPts val="86"/>
              </a:spcBef>
            </a:pPr>
            <a:r>
              <a:rPr sz="862" spc="-45" dirty="0">
                <a:solidFill>
                  <a:prstClr val="black"/>
                </a:solidFill>
                <a:latin typeface="Arial"/>
                <a:cs typeface="Arial"/>
              </a:rPr>
              <a:t>Fasilitasi  </a:t>
            </a:r>
            <a:r>
              <a:rPr sz="862" spc="-41" dirty="0">
                <a:solidFill>
                  <a:prstClr val="black"/>
                </a:solidFill>
                <a:latin typeface="Arial"/>
                <a:cs typeface="Arial"/>
              </a:rPr>
              <a:t>Belajar</a:t>
            </a:r>
            <a:r>
              <a:rPr sz="862" spc="-73" dirty="0">
                <a:solidFill>
                  <a:prstClr val="black"/>
                </a:solidFill>
                <a:latin typeface="Arial"/>
                <a:cs typeface="Arial"/>
              </a:rPr>
              <a:t> </a:t>
            </a:r>
            <a:r>
              <a:rPr sz="862" spc="-36" dirty="0">
                <a:solidFill>
                  <a:prstClr val="black"/>
                </a:solidFill>
                <a:latin typeface="Arial"/>
                <a:cs typeface="Arial"/>
              </a:rPr>
              <a:t>Mhs</a:t>
            </a:r>
            <a:endParaRPr sz="862">
              <a:solidFill>
                <a:prstClr val="black"/>
              </a:solidFill>
              <a:latin typeface="Arial"/>
              <a:cs typeface="Arial"/>
            </a:endParaRPr>
          </a:p>
        </p:txBody>
      </p:sp>
      <p:sp>
        <p:nvSpPr>
          <p:cNvPr id="532" name="object 532"/>
          <p:cNvSpPr/>
          <p:nvPr/>
        </p:nvSpPr>
        <p:spPr>
          <a:xfrm>
            <a:off x="3155012" y="1308898"/>
            <a:ext cx="61088" cy="240894"/>
          </a:xfrm>
          <a:custGeom>
            <a:avLst/>
            <a:gdLst/>
            <a:ahLst/>
            <a:cxnLst/>
            <a:rect l="l" t="t" r="r" b="b"/>
            <a:pathLst>
              <a:path w="67310" h="265430">
                <a:moveTo>
                  <a:pt x="27431" y="198120"/>
                </a:moveTo>
                <a:lnTo>
                  <a:pt x="0" y="198120"/>
                </a:lnTo>
                <a:lnTo>
                  <a:pt x="33527" y="265175"/>
                </a:lnTo>
                <a:lnTo>
                  <a:pt x="60960" y="210312"/>
                </a:lnTo>
                <a:lnTo>
                  <a:pt x="27431" y="210312"/>
                </a:lnTo>
                <a:lnTo>
                  <a:pt x="27431" y="198120"/>
                </a:lnTo>
                <a:close/>
              </a:path>
              <a:path w="67310" h="265430">
                <a:moveTo>
                  <a:pt x="39624" y="0"/>
                </a:moveTo>
                <a:lnTo>
                  <a:pt x="27431" y="0"/>
                </a:lnTo>
                <a:lnTo>
                  <a:pt x="27431" y="210312"/>
                </a:lnTo>
                <a:lnTo>
                  <a:pt x="39624" y="210312"/>
                </a:lnTo>
                <a:lnTo>
                  <a:pt x="39624" y="0"/>
                </a:lnTo>
                <a:close/>
              </a:path>
              <a:path w="67310" h="265430">
                <a:moveTo>
                  <a:pt x="67056" y="198120"/>
                </a:moveTo>
                <a:lnTo>
                  <a:pt x="39624" y="198120"/>
                </a:lnTo>
                <a:lnTo>
                  <a:pt x="39624" y="210312"/>
                </a:lnTo>
                <a:lnTo>
                  <a:pt x="60960" y="210312"/>
                </a:lnTo>
                <a:lnTo>
                  <a:pt x="67056" y="19812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33" name="object 533"/>
          <p:cNvSpPr/>
          <p:nvPr/>
        </p:nvSpPr>
        <p:spPr>
          <a:xfrm>
            <a:off x="3550588" y="1646380"/>
            <a:ext cx="727870" cy="58207"/>
          </a:xfrm>
          <a:custGeom>
            <a:avLst/>
            <a:gdLst/>
            <a:ahLst/>
            <a:cxnLst/>
            <a:rect l="l" t="t" r="r" b="b"/>
            <a:pathLst>
              <a:path w="802004" h="64135">
                <a:moveTo>
                  <a:pt x="734568" y="0"/>
                </a:moveTo>
                <a:lnTo>
                  <a:pt x="734568" y="64008"/>
                </a:lnTo>
                <a:lnTo>
                  <a:pt x="789431" y="36576"/>
                </a:lnTo>
                <a:lnTo>
                  <a:pt x="743712" y="36576"/>
                </a:lnTo>
                <a:lnTo>
                  <a:pt x="743712" y="27432"/>
                </a:lnTo>
                <a:lnTo>
                  <a:pt x="794918" y="27432"/>
                </a:lnTo>
                <a:lnTo>
                  <a:pt x="734568" y="0"/>
                </a:lnTo>
                <a:close/>
              </a:path>
              <a:path w="802004" h="64135">
                <a:moveTo>
                  <a:pt x="734568" y="27432"/>
                </a:moveTo>
                <a:lnTo>
                  <a:pt x="0" y="27432"/>
                </a:lnTo>
                <a:lnTo>
                  <a:pt x="0" y="36576"/>
                </a:lnTo>
                <a:lnTo>
                  <a:pt x="734568" y="36576"/>
                </a:lnTo>
                <a:lnTo>
                  <a:pt x="734568" y="27432"/>
                </a:lnTo>
                <a:close/>
              </a:path>
              <a:path w="802004" h="64135">
                <a:moveTo>
                  <a:pt x="794918" y="27432"/>
                </a:moveTo>
                <a:lnTo>
                  <a:pt x="743712" y="27432"/>
                </a:lnTo>
                <a:lnTo>
                  <a:pt x="743712" y="36576"/>
                </a:lnTo>
                <a:lnTo>
                  <a:pt x="789431" y="36576"/>
                </a:lnTo>
                <a:lnTo>
                  <a:pt x="801623" y="30480"/>
                </a:lnTo>
                <a:lnTo>
                  <a:pt x="794918" y="27432"/>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34" name="object 534"/>
          <p:cNvSpPr/>
          <p:nvPr/>
        </p:nvSpPr>
        <p:spPr>
          <a:xfrm>
            <a:off x="4610060" y="1801290"/>
            <a:ext cx="60858" cy="113416"/>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35" name="object 535"/>
          <p:cNvSpPr/>
          <p:nvPr/>
        </p:nvSpPr>
        <p:spPr>
          <a:xfrm>
            <a:off x="3276728" y="2116643"/>
            <a:ext cx="940525" cy="0"/>
          </a:xfrm>
          <a:custGeom>
            <a:avLst/>
            <a:gdLst/>
            <a:ahLst/>
            <a:cxnLst/>
            <a:rect l="l" t="t" r="r" b="b"/>
            <a:pathLst>
              <a:path w="1036320">
                <a:moveTo>
                  <a:pt x="0" y="0"/>
                </a:moveTo>
                <a:lnTo>
                  <a:pt x="1036319" y="0"/>
                </a:lnTo>
              </a:path>
            </a:pathLst>
          </a:custGeom>
          <a:ln w="12191">
            <a:solidFill>
              <a:srgbClr val="000000"/>
            </a:solidFill>
          </a:ln>
        </p:spPr>
        <p:txBody>
          <a:bodyPr wrap="square" lIns="0" tIns="0" rIns="0" bIns="0" rtlCol="0"/>
          <a:lstStyle/>
          <a:p>
            <a:pPr defTabSz="829909"/>
            <a:endParaRPr sz="1634">
              <a:solidFill>
                <a:prstClr val="black"/>
              </a:solidFill>
              <a:latin typeface="Calibri"/>
            </a:endParaRPr>
          </a:p>
        </p:txBody>
      </p:sp>
      <p:sp>
        <p:nvSpPr>
          <p:cNvPr id="536" name="object 536"/>
          <p:cNvSpPr/>
          <p:nvPr/>
        </p:nvSpPr>
        <p:spPr>
          <a:xfrm>
            <a:off x="3246298" y="2116643"/>
            <a:ext cx="60858" cy="160443"/>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37" name="object 537"/>
          <p:cNvSpPr/>
          <p:nvPr/>
        </p:nvSpPr>
        <p:spPr>
          <a:xfrm>
            <a:off x="3246298" y="2528815"/>
            <a:ext cx="60858" cy="113416"/>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38" name="object 538"/>
          <p:cNvSpPr/>
          <p:nvPr/>
        </p:nvSpPr>
        <p:spPr>
          <a:xfrm>
            <a:off x="3730392" y="2869064"/>
            <a:ext cx="304288" cy="61088"/>
          </a:xfrm>
          <a:custGeom>
            <a:avLst/>
            <a:gdLst/>
            <a:ahLst/>
            <a:cxnLst/>
            <a:rect l="l" t="t" r="r" b="b"/>
            <a:pathLst>
              <a:path w="335280" h="67310">
                <a:moveTo>
                  <a:pt x="268224" y="0"/>
                </a:moveTo>
                <a:lnTo>
                  <a:pt x="268224" y="67055"/>
                </a:lnTo>
                <a:lnTo>
                  <a:pt x="323087" y="39624"/>
                </a:lnTo>
                <a:lnTo>
                  <a:pt x="280416" y="39624"/>
                </a:lnTo>
                <a:lnTo>
                  <a:pt x="280416" y="27431"/>
                </a:lnTo>
                <a:lnTo>
                  <a:pt x="323087" y="27431"/>
                </a:lnTo>
                <a:lnTo>
                  <a:pt x="268224" y="0"/>
                </a:lnTo>
                <a:close/>
              </a:path>
              <a:path w="335280" h="67310">
                <a:moveTo>
                  <a:pt x="268224" y="27431"/>
                </a:moveTo>
                <a:lnTo>
                  <a:pt x="0" y="27431"/>
                </a:lnTo>
                <a:lnTo>
                  <a:pt x="0" y="39624"/>
                </a:lnTo>
                <a:lnTo>
                  <a:pt x="268224" y="39624"/>
                </a:lnTo>
                <a:lnTo>
                  <a:pt x="268224" y="27431"/>
                </a:lnTo>
                <a:close/>
              </a:path>
              <a:path w="335280" h="67310">
                <a:moveTo>
                  <a:pt x="323087" y="27431"/>
                </a:moveTo>
                <a:lnTo>
                  <a:pt x="280416" y="27431"/>
                </a:lnTo>
                <a:lnTo>
                  <a:pt x="280416" y="39624"/>
                </a:lnTo>
                <a:lnTo>
                  <a:pt x="323087" y="39624"/>
                </a:lnTo>
                <a:lnTo>
                  <a:pt x="335280" y="33527"/>
                </a:lnTo>
                <a:lnTo>
                  <a:pt x="323087" y="27431"/>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39" name="object 539"/>
          <p:cNvSpPr/>
          <p:nvPr/>
        </p:nvSpPr>
        <p:spPr>
          <a:xfrm>
            <a:off x="4549203" y="2337943"/>
            <a:ext cx="61088" cy="365376"/>
          </a:xfrm>
          <a:custGeom>
            <a:avLst/>
            <a:gdLst/>
            <a:ahLst/>
            <a:cxnLst/>
            <a:rect l="l" t="t" r="r" b="b"/>
            <a:pathLst>
              <a:path w="67310" h="402589">
                <a:moveTo>
                  <a:pt x="27431" y="335280"/>
                </a:moveTo>
                <a:lnTo>
                  <a:pt x="0" y="335280"/>
                </a:lnTo>
                <a:lnTo>
                  <a:pt x="33527" y="402336"/>
                </a:lnTo>
                <a:lnTo>
                  <a:pt x="60960" y="347472"/>
                </a:lnTo>
                <a:lnTo>
                  <a:pt x="27431" y="347472"/>
                </a:lnTo>
                <a:lnTo>
                  <a:pt x="27431" y="335280"/>
                </a:lnTo>
                <a:close/>
              </a:path>
              <a:path w="67310" h="402589">
                <a:moveTo>
                  <a:pt x="39624" y="57912"/>
                </a:moveTo>
                <a:lnTo>
                  <a:pt x="27431" y="57912"/>
                </a:lnTo>
                <a:lnTo>
                  <a:pt x="27431" y="347472"/>
                </a:lnTo>
                <a:lnTo>
                  <a:pt x="39624" y="347472"/>
                </a:lnTo>
                <a:lnTo>
                  <a:pt x="39624" y="57912"/>
                </a:lnTo>
                <a:close/>
              </a:path>
              <a:path w="67310" h="402589">
                <a:moveTo>
                  <a:pt x="67055" y="335280"/>
                </a:moveTo>
                <a:lnTo>
                  <a:pt x="39624" y="335280"/>
                </a:lnTo>
                <a:lnTo>
                  <a:pt x="39624" y="347472"/>
                </a:lnTo>
                <a:lnTo>
                  <a:pt x="60960" y="347472"/>
                </a:lnTo>
                <a:lnTo>
                  <a:pt x="67055" y="335280"/>
                </a:lnTo>
                <a:close/>
              </a:path>
              <a:path w="67310" h="402589">
                <a:moveTo>
                  <a:pt x="33527" y="0"/>
                </a:moveTo>
                <a:lnTo>
                  <a:pt x="0" y="67056"/>
                </a:lnTo>
                <a:lnTo>
                  <a:pt x="27431" y="67056"/>
                </a:lnTo>
                <a:lnTo>
                  <a:pt x="27431" y="57912"/>
                </a:lnTo>
                <a:lnTo>
                  <a:pt x="62483" y="57912"/>
                </a:lnTo>
                <a:lnTo>
                  <a:pt x="33527" y="0"/>
                </a:lnTo>
                <a:close/>
              </a:path>
              <a:path w="67310" h="402589">
                <a:moveTo>
                  <a:pt x="62483" y="57912"/>
                </a:moveTo>
                <a:lnTo>
                  <a:pt x="39624" y="57912"/>
                </a:lnTo>
                <a:lnTo>
                  <a:pt x="39624" y="67056"/>
                </a:lnTo>
                <a:lnTo>
                  <a:pt x="67055" y="67056"/>
                </a:lnTo>
                <a:lnTo>
                  <a:pt x="62483" y="57912"/>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40" name="object 540"/>
          <p:cNvSpPr/>
          <p:nvPr/>
        </p:nvSpPr>
        <p:spPr>
          <a:xfrm>
            <a:off x="4823062" y="2429230"/>
            <a:ext cx="3759798" cy="61088"/>
          </a:xfrm>
          <a:custGeom>
            <a:avLst/>
            <a:gdLst/>
            <a:ahLst/>
            <a:cxnLst/>
            <a:rect l="l" t="t" r="r" b="b"/>
            <a:pathLst>
              <a:path w="4142740" h="67310">
                <a:moveTo>
                  <a:pt x="4130040" y="27432"/>
                </a:moveTo>
                <a:lnTo>
                  <a:pt x="4087367" y="27432"/>
                </a:lnTo>
                <a:lnTo>
                  <a:pt x="4087367" y="36575"/>
                </a:lnTo>
                <a:lnTo>
                  <a:pt x="4075176" y="36585"/>
                </a:lnTo>
                <a:lnTo>
                  <a:pt x="4075176" y="67056"/>
                </a:lnTo>
                <a:lnTo>
                  <a:pt x="4142232" y="33527"/>
                </a:lnTo>
                <a:lnTo>
                  <a:pt x="4130040" y="27432"/>
                </a:lnTo>
                <a:close/>
              </a:path>
              <a:path w="4142740" h="67310">
                <a:moveTo>
                  <a:pt x="4075176" y="27432"/>
                </a:moveTo>
                <a:lnTo>
                  <a:pt x="0" y="27432"/>
                </a:lnTo>
                <a:lnTo>
                  <a:pt x="0" y="39624"/>
                </a:lnTo>
                <a:lnTo>
                  <a:pt x="4075176" y="36585"/>
                </a:lnTo>
                <a:lnTo>
                  <a:pt x="4075176" y="27432"/>
                </a:lnTo>
                <a:close/>
              </a:path>
              <a:path w="4142740" h="67310">
                <a:moveTo>
                  <a:pt x="4075176" y="0"/>
                </a:moveTo>
                <a:lnTo>
                  <a:pt x="4075176" y="36585"/>
                </a:lnTo>
                <a:lnTo>
                  <a:pt x="4087367" y="36575"/>
                </a:lnTo>
                <a:lnTo>
                  <a:pt x="4087367" y="27432"/>
                </a:lnTo>
                <a:lnTo>
                  <a:pt x="4130040" y="27432"/>
                </a:lnTo>
                <a:lnTo>
                  <a:pt x="4075176"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41" name="object 541"/>
          <p:cNvSpPr/>
          <p:nvPr/>
        </p:nvSpPr>
        <p:spPr>
          <a:xfrm>
            <a:off x="4792634" y="2459659"/>
            <a:ext cx="61088" cy="243776"/>
          </a:xfrm>
          <a:custGeom>
            <a:avLst/>
            <a:gdLst/>
            <a:ahLst/>
            <a:cxnLst/>
            <a:rect l="l" t="t" r="r" b="b"/>
            <a:pathLst>
              <a:path w="67310" h="268605">
                <a:moveTo>
                  <a:pt x="27431" y="201168"/>
                </a:moveTo>
                <a:lnTo>
                  <a:pt x="0" y="201168"/>
                </a:lnTo>
                <a:lnTo>
                  <a:pt x="33527" y="268224"/>
                </a:lnTo>
                <a:lnTo>
                  <a:pt x="60960" y="213360"/>
                </a:lnTo>
                <a:lnTo>
                  <a:pt x="27431" y="213360"/>
                </a:lnTo>
                <a:lnTo>
                  <a:pt x="27431" y="201168"/>
                </a:lnTo>
                <a:close/>
              </a:path>
              <a:path w="67310" h="268605">
                <a:moveTo>
                  <a:pt x="39624" y="0"/>
                </a:moveTo>
                <a:lnTo>
                  <a:pt x="27431" y="0"/>
                </a:lnTo>
                <a:lnTo>
                  <a:pt x="27431" y="213360"/>
                </a:lnTo>
                <a:lnTo>
                  <a:pt x="39624" y="213360"/>
                </a:lnTo>
                <a:lnTo>
                  <a:pt x="39624" y="0"/>
                </a:lnTo>
                <a:close/>
              </a:path>
              <a:path w="67310" h="268605">
                <a:moveTo>
                  <a:pt x="67055" y="201168"/>
                </a:moveTo>
                <a:lnTo>
                  <a:pt x="39624" y="201168"/>
                </a:lnTo>
                <a:lnTo>
                  <a:pt x="39624" y="213360"/>
                </a:lnTo>
                <a:lnTo>
                  <a:pt x="60960" y="213360"/>
                </a:lnTo>
                <a:lnTo>
                  <a:pt x="67055" y="20116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42" name="object 542"/>
          <p:cNvSpPr/>
          <p:nvPr/>
        </p:nvSpPr>
        <p:spPr>
          <a:xfrm>
            <a:off x="7582399" y="2218995"/>
            <a:ext cx="0" cy="240894"/>
          </a:xfrm>
          <a:custGeom>
            <a:avLst/>
            <a:gdLst/>
            <a:ahLst/>
            <a:cxnLst/>
            <a:rect l="l" t="t" r="r" b="b"/>
            <a:pathLst>
              <a:path h="265430">
                <a:moveTo>
                  <a:pt x="0" y="0"/>
                </a:moveTo>
                <a:lnTo>
                  <a:pt x="0" y="265175"/>
                </a:lnTo>
              </a:path>
            </a:pathLst>
          </a:custGeom>
          <a:ln w="9144">
            <a:solidFill>
              <a:srgbClr val="000000"/>
            </a:solidFill>
          </a:ln>
        </p:spPr>
        <p:txBody>
          <a:bodyPr wrap="square" lIns="0" tIns="0" rIns="0" bIns="0" rtlCol="0"/>
          <a:lstStyle/>
          <a:p>
            <a:pPr defTabSz="829909"/>
            <a:endParaRPr sz="1634">
              <a:solidFill>
                <a:prstClr val="black"/>
              </a:solidFill>
              <a:latin typeface="Calibri"/>
            </a:endParaRPr>
          </a:p>
        </p:txBody>
      </p:sp>
      <p:sp>
        <p:nvSpPr>
          <p:cNvPr id="543" name="object 543"/>
          <p:cNvSpPr/>
          <p:nvPr/>
        </p:nvSpPr>
        <p:spPr>
          <a:xfrm>
            <a:off x="7553354" y="1801290"/>
            <a:ext cx="58090" cy="165975"/>
          </a:xfrm>
          <a:prstGeom prst="rect">
            <a:avLst/>
          </a:prstGeom>
          <a:blipFill>
            <a:blip r:embed="rId5"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44" name="object 544"/>
          <p:cNvSpPr/>
          <p:nvPr/>
        </p:nvSpPr>
        <p:spPr>
          <a:xfrm>
            <a:off x="8637725" y="1181650"/>
            <a:ext cx="738819" cy="260489"/>
          </a:xfrm>
          <a:custGeom>
            <a:avLst/>
            <a:gdLst/>
            <a:ahLst/>
            <a:cxnLst/>
            <a:rect l="l" t="t" r="r" b="b"/>
            <a:pathLst>
              <a:path w="814070" h="287019">
                <a:moveTo>
                  <a:pt x="810768" y="0"/>
                </a:moveTo>
                <a:lnTo>
                  <a:pt x="3048" y="0"/>
                </a:lnTo>
                <a:lnTo>
                  <a:pt x="0" y="3048"/>
                </a:lnTo>
                <a:lnTo>
                  <a:pt x="0" y="283463"/>
                </a:lnTo>
                <a:lnTo>
                  <a:pt x="3048" y="286512"/>
                </a:lnTo>
                <a:lnTo>
                  <a:pt x="810768" y="286512"/>
                </a:lnTo>
                <a:lnTo>
                  <a:pt x="813816" y="283463"/>
                </a:lnTo>
                <a:lnTo>
                  <a:pt x="813816" y="280416"/>
                </a:lnTo>
                <a:lnTo>
                  <a:pt x="12192" y="280416"/>
                </a:lnTo>
                <a:lnTo>
                  <a:pt x="6096" y="274320"/>
                </a:lnTo>
                <a:lnTo>
                  <a:pt x="12192" y="274320"/>
                </a:lnTo>
                <a:lnTo>
                  <a:pt x="12192" y="12192"/>
                </a:lnTo>
                <a:lnTo>
                  <a:pt x="6096" y="12192"/>
                </a:lnTo>
                <a:lnTo>
                  <a:pt x="12192" y="6096"/>
                </a:lnTo>
                <a:lnTo>
                  <a:pt x="813816" y="6096"/>
                </a:lnTo>
                <a:lnTo>
                  <a:pt x="813816" y="3048"/>
                </a:lnTo>
                <a:lnTo>
                  <a:pt x="810768" y="0"/>
                </a:lnTo>
                <a:close/>
              </a:path>
              <a:path w="814070" h="287019">
                <a:moveTo>
                  <a:pt x="12192" y="274320"/>
                </a:moveTo>
                <a:lnTo>
                  <a:pt x="6096" y="274320"/>
                </a:lnTo>
                <a:lnTo>
                  <a:pt x="12192" y="280416"/>
                </a:lnTo>
                <a:lnTo>
                  <a:pt x="12192" y="274320"/>
                </a:lnTo>
                <a:close/>
              </a:path>
              <a:path w="814070" h="287019">
                <a:moveTo>
                  <a:pt x="801624" y="274320"/>
                </a:moveTo>
                <a:lnTo>
                  <a:pt x="12192" y="274320"/>
                </a:lnTo>
                <a:lnTo>
                  <a:pt x="12192" y="280416"/>
                </a:lnTo>
                <a:lnTo>
                  <a:pt x="801624" y="280416"/>
                </a:lnTo>
                <a:lnTo>
                  <a:pt x="801624" y="274320"/>
                </a:lnTo>
                <a:close/>
              </a:path>
              <a:path w="814070" h="287019">
                <a:moveTo>
                  <a:pt x="801624" y="6096"/>
                </a:moveTo>
                <a:lnTo>
                  <a:pt x="801624" y="280416"/>
                </a:lnTo>
                <a:lnTo>
                  <a:pt x="807720" y="274320"/>
                </a:lnTo>
                <a:lnTo>
                  <a:pt x="813816" y="274320"/>
                </a:lnTo>
                <a:lnTo>
                  <a:pt x="813816" y="12192"/>
                </a:lnTo>
                <a:lnTo>
                  <a:pt x="807720" y="12192"/>
                </a:lnTo>
                <a:lnTo>
                  <a:pt x="801624" y="6096"/>
                </a:lnTo>
                <a:close/>
              </a:path>
              <a:path w="814070" h="287019">
                <a:moveTo>
                  <a:pt x="813816" y="274320"/>
                </a:moveTo>
                <a:lnTo>
                  <a:pt x="807720" y="274320"/>
                </a:lnTo>
                <a:lnTo>
                  <a:pt x="801624" y="280416"/>
                </a:lnTo>
                <a:lnTo>
                  <a:pt x="813816" y="280416"/>
                </a:lnTo>
                <a:lnTo>
                  <a:pt x="813816" y="274320"/>
                </a:lnTo>
                <a:close/>
              </a:path>
              <a:path w="814070" h="287019">
                <a:moveTo>
                  <a:pt x="12192" y="6096"/>
                </a:moveTo>
                <a:lnTo>
                  <a:pt x="6096" y="12192"/>
                </a:lnTo>
                <a:lnTo>
                  <a:pt x="12192" y="12192"/>
                </a:lnTo>
                <a:lnTo>
                  <a:pt x="12192" y="6096"/>
                </a:lnTo>
                <a:close/>
              </a:path>
              <a:path w="814070" h="287019">
                <a:moveTo>
                  <a:pt x="801624" y="6096"/>
                </a:moveTo>
                <a:lnTo>
                  <a:pt x="12192" y="6096"/>
                </a:lnTo>
                <a:lnTo>
                  <a:pt x="12192" y="12192"/>
                </a:lnTo>
                <a:lnTo>
                  <a:pt x="801624" y="12192"/>
                </a:lnTo>
                <a:lnTo>
                  <a:pt x="801624" y="6096"/>
                </a:lnTo>
                <a:close/>
              </a:path>
              <a:path w="814070" h="287019">
                <a:moveTo>
                  <a:pt x="813816" y="6096"/>
                </a:moveTo>
                <a:lnTo>
                  <a:pt x="801624" y="6096"/>
                </a:lnTo>
                <a:lnTo>
                  <a:pt x="807720" y="12192"/>
                </a:lnTo>
                <a:lnTo>
                  <a:pt x="813816" y="12192"/>
                </a:lnTo>
                <a:lnTo>
                  <a:pt x="813816" y="6096"/>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45" name="object 545"/>
          <p:cNvSpPr txBox="1"/>
          <p:nvPr/>
        </p:nvSpPr>
        <p:spPr>
          <a:xfrm>
            <a:off x="8756338" y="1228216"/>
            <a:ext cx="494468" cy="145468"/>
          </a:xfrm>
          <a:prstGeom prst="rect">
            <a:avLst/>
          </a:prstGeom>
        </p:spPr>
        <p:txBody>
          <a:bodyPr vert="horz" wrap="square" lIns="0" tIns="12679" rIns="0" bIns="0" rtlCol="0">
            <a:spAutoFit/>
          </a:bodyPr>
          <a:lstStyle/>
          <a:p>
            <a:pPr marL="11527" defTabSz="829909">
              <a:spcBef>
                <a:spcPts val="100"/>
              </a:spcBef>
            </a:pPr>
            <a:r>
              <a:rPr sz="862" spc="9" dirty="0">
                <a:solidFill>
                  <a:prstClr val="black"/>
                </a:solidFill>
                <a:latin typeface="Arial"/>
                <a:cs typeface="Arial"/>
              </a:rPr>
              <a:t>M</a:t>
            </a:r>
            <a:r>
              <a:rPr sz="862" spc="-50" dirty="0">
                <a:solidFill>
                  <a:prstClr val="black"/>
                </a:solidFill>
                <a:latin typeface="Arial"/>
                <a:cs typeface="Arial"/>
              </a:rPr>
              <a:t>e</a:t>
            </a:r>
            <a:r>
              <a:rPr sz="862" spc="-36" dirty="0">
                <a:solidFill>
                  <a:prstClr val="black"/>
                </a:solidFill>
                <a:latin typeface="Arial"/>
                <a:cs typeface="Arial"/>
              </a:rPr>
              <a:t>nd</a:t>
            </a:r>
            <a:r>
              <a:rPr sz="862" spc="-41" dirty="0">
                <a:solidFill>
                  <a:prstClr val="black"/>
                </a:solidFill>
                <a:latin typeface="Arial"/>
                <a:cs typeface="Arial"/>
              </a:rPr>
              <a:t>a</a:t>
            </a:r>
            <a:r>
              <a:rPr sz="862" spc="5" dirty="0">
                <a:solidFill>
                  <a:prstClr val="black"/>
                </a:solidFill>
                <a:latin typeface="Arial"/>
                <a:cs typeface="Arial"/>
              </a:rPr>
              <a:t>f</a:t>
            </a:r>
            <a:r>
              <a:rPr sz="862" spc="14" dirty="0">
                <a:solidFill>
                  <a:prstClr val="black"/>
                </a:solidFill>
                <a:latin typeface="Arial"/>
                <a:cs typeface="Arial"/>
              </a:rPr>
              <a:t>t</a:t>
            </a:r>
            <a:r>
              <a:rPr sz="862" spc="-68" dirty="0">
                <a:solidFill>
                  <a:prstClr val="black"/>
                </a:solidFill>
                <a:latin typeface="Arial"/>
                <a:cs typeface="Arial"/>
              </a:rPr>
              <a:t>a</a:t>
            </a:r>
            <a:r>
              <a:rPr sz="862" dirty="0">
                <a:solidFill>
                  <a:prstClr val="black"/>
                </a:solidFill>
                <a:latin typeface="Arial"/>
                <a:cs typeface="Arial"/>
              </a:rPr>
              <a:t>r</a:t>
            </a:r>
            <a:endParaRPr sz="862">
              <a:solidFill>
                <a:prstClr val="black"/>
              </a:solidFill>
              <a:latin typeface="Arial"/>
              <a:cs typeface="Arial"/>
            </a:endParaRPr>
          </a:p>
        </p:txBody>
      </p:sp>
      <p:sp>
        <p:nvSpPr>
          <p:cNvPr id="546" name="object 546"/>
          <p:cNvSpPr/>
          <p:nvPr/>
        </p:nvSpPr>
        <p:spPr>
          <a:xfrm>
            <a:off x="4615593" y="1306132"/>
            <a:ext cx="61088" cy="243776"/>
          </a:xfrm>
          <a:custGeom>
            <a:avLst/>
            <a:gdLst/>
            <a:ahLst/>
            <a:cxnLst/>
            <a:rect l="l" t="t" r="r" b="b"/>
            <a:pathLst>
              <a:path w="67310" h="268605">
                <a:moveTo>
                  <a:pt x="27135" y="202982"/>
                </a:moveTo>
                <a:lnTo>
                  <a:pt x="0" y="204215"/>
                </a:lnTo>
                <a:lnTo>
                  <a:pt x="33527" y="268224"/>
                </a:lnTo>
                <a:lnTo>
                  <a:pt x="60960" y="213360"/>
                </a:lnTo>
                <a:lnTo>
                  <a:pt x="27432" y="213360"/>
                </a:lnTo>
                <a:lnTo>
                  <a:pt x="27135" y="202982"/>
                </a:lnTo>
                <a:close/>
              </a:path>
              <a:path w="67310" h="268605">
                <a:moveTo>
                  <a:pt x="36421" y="202560"/>
                </a:moveTo>
                <a:lnTo>
                  <a:pt x="27135" y="202982"/>
                </a:lnTo>
                <a:lnTo>
                  <a:pt x="27432" y="213360"/>
                </a:lnTo>
                <a:lnTo>
                  <a:pt x="36575" y="213360"/>
                </a:lnTo>
                <a:lnTo>
                  <a:pt x="36421" y="202560"/>
                </a:lnTo>
                <a:close/>
              </a:path>
              <a:path w="67310" h="268605">
                <a:moveTo>
                  <a:pt x="67055" y="201168"/>
                </a:moveTo>
                <a:lnTo>
                  <a:pt x="36421" y="202560"/>
                </a:lnTo>
                <a:lnTo>
                  <a:pt x="36575" y="213360"/>
                </a:lnTo>
                <a:lnTo>
                  <a:pt x="60960" y="213360"/>
                </a:lnTo>
                <a:lnTo>
                  <a:pt x="67055" y="201168"/>
                </a:lnTo>
                <a:close/>
              </a:path>
              <a:path w="67310" h="268605">
                <a:moveTo>
                  <a:pt x="33527" y="0"/>
                </a:moveTo>
                <a:lnTo>
                  <a:pt x="21336" y="0"/>
                </a:lnTo>
                <a:lnTo>
                  <a:pt x="27135" y="202982"/>
                </a:lnTo>
                <a:lnTo>
                  <a:pt x="36421" y="202560"/>
                </a:lnTo>
                <a:lnTo>
                  <a:pt x="33527"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47" name="object 547"/>
          <p:cNvSpPr/>
          <p:nvPr/>
        </p:nvSpPr>
        <p:spPr>
          <a:xfrm>
            <a:off x="4640491" y="1308897"/>
            <a:ext cx="4002997" cy="0"/>
          </a:xfrm>
          <a:custGeom>
            <a:avLst/>
            <a:gdLst/>
            <a:ahLst/>
            <a:cxnLst/>
            <a:rect l="l" t="t" r="r" b="b"/>
            <a:pathLst>
              <a:path w="4410709">
                <a:moveTo>
                  <a:pt x="0" y="0"/>
                </a:moveTo>
                <a:lnTo>
                  <a:pt x="4410456" y="0"/>
                </a:lnTo>
              </a:path>
            </a:pathLst>
          </a:custGeom>
          <a:ln w="18287">
            <a:solidFill>
              <a:srgbClr val="000000"/>
            </a:solidFill>
          </a:ln>
        </p:spPr>
        <p:txBody>
          <a:bodyPr wrap="square" lIns="0" tIns="0" rIns="0" bIns="0" rtlCol="0"/>
          <a:lstStyle/>
          <a:p>
            <a:pPr defTabSz="829909"/>
            <a:endParaRPr sz="1634">
              <a:solidFill>
                <a:prstClr val="black"/>
              </a:solidFill>
              <a:latin typeface="Calibri"/>
            </a:endParaRPr>
          </a:p>
        </p:txBody>
      </p:sp>
      <p:sp>
        <p:nvSpPr>
          <p:cNvPr id="548" name="object 548"/>
          <p:cNvSpPr/>
          <p:nvPr/>
        </p:nvSpPr>
        <p:spPr>
          <a:xfrm>
            <a:off x="4150864" y="5206548"/>
            <a:ext cx="1101314" cy="473143"/>
          </a:xfrm>
          <a:custGeom>
            <a:avLst/>
            <a:gdLst/>
            <a:ahLst/>
            <a:cxnLst/>
            <a:rect l="l" t="t" r="r" b="b"/>
            <a:pathLst>
              <a:path w="1213485" h="521335">
                <a:moveTo>
                  <a:pt x="19930" y="260631"/>
                </a:moveTo>
                <a:lnTo>
                  <a:pt x="9143" y="265175"/>
                </a:lnTo>
                <a:lnTo>
                  <a:pt x="3047" y="265175"/>
                </a:lnTo>
                <a:lnTo>
                  <a:pt x="603503" y="521207"/>
                </a:lnTo>
                <a:lnTo>
                  <a:pt x="609600" y="521207"/>
                </a:lnTo>
                <a:lnTo>
                  <a:pt x="631044" y="512063"/>
                </a:lnTo>
                <a:lnTo>
                  <a:pt x="603503" y="512063"/>
                </a:lnTo>
                <a:lnTo>
                  <a:pt x="606559" y="510767"/>
                </a:lnTo>
                <a:lnTo>
                  <a:pt x="19930" y="260631"/>
                </a:lnTo>
                <a:close/>
              </a:path>
              <a:path w="1213485" h="521335">
                <a:moveTo>
                  <a:pt x="606559" y="510767"/>
                </a:moveTo>
                <a:lnTo>
                  <a:pt x="603503" y="512063"/>
                </a:lnTo>
                <a:lnTo>
                  <a:pt x="609600" y="512063"/>
                </a:lnTo>
                <a:lnTo>
                  <a:pt x="606559" y="510767"/>
                </a:lnTo>
                <a:close/>
              </a:path>
              <a:path w="1213485" h="521335">
                <a:moveTo>
                  <a:pt x="1196166" y="260631"/>
                </a:moveTo>
                <a:lnTo>
                  <a:pt x="606559" y="510767"/>
                </a:lnTo>
                <a:lnTo>
                  <a:pt x="609600" y="512063"/>
                </a:lnTo>
                <a:lnTo>
                  <a:pt x="631044" y="512063"/>
                </a:lnTo>
                <a:lnTo>
                  <a:pt x="1210055" y="265175"/>
                </a:lnTo>
                <a:lnTo>
                  <a:pt x="1207007" y="265175"/>
                </a:lnTo>
                <a:lnTo>
                  <a:pt x="1196166" y="260631"/>
                </a:lnTo>
                <a:close/>
              </a:path>
              <a:path w="1213485" h="521335">
                <a:moveTo>
                  <a:pt x="9143" y="256031"/>
                </a:moveTo>
                <a:lnTo>
                  <a:pt x="0" y="256031"/>
                </a:lnTo>
                <a:lnTo>
                  <a:pt x="0" y="265175"/>
                </a:lnTo>
                <a:lnTo>
                  <a:pt x="9143" y="265175"/>
                </a:lnTo>
                <a:lnTo>
                  <a:pt x="9143" y="256031"/>
                </a:lnTo>
                <a:close/>
              </a:path>
              <a:path w="1213485" h="521335">
                <a:moveTo>
                  <a:pt x="9143" y="256031"/>
                </a:moveTo>
                <a:lnTo>
                  <a:pt x="9143" y="265175"/>
                </a:lnTo>
                <a:lnTo>
                  <a:pt x="19930" y="260631"/>
                </a:lnTo>
                <a:lnTo>
                  <a:pt x="9143" y="256031"/>
                </a:lnTo>
                <a:close/>
              </a:path>
              <a:path w="1213485" h="521335">
                <a:moveTo>
                  <a:pt x="1207007" y="256031"/>
                </a:moveTo>
                <a:lnTo>
                  <a:pt x="1196166" y="260631"/>
                </a:lnTo>
                <a:lnTo>
                  <a:pt x="1207007" y="265175"/>
                </a:lnTo>
                <a:lnTo>
                  <a:pt x="1207007" y="256031"/>
                </a:lnTo>
                <a:close/>
              </a:path>
              <a:path w="1213485" h="521335">
                <a:moveTo>
                  <a:pt x="1213103" y="256031"/>
                </a:moveTo>
                <a:lnTo>
                  <a:pt x="1207007" y="256031"/>
                </a:lnTo>
                <a:lnTo>
                  <a:pt x="1207007" y="265175"/>
                </a:lnTo>
                <a:lnTo>
                  <a:pt x="1213103" y="265175"/>
                </a:lnTo>
                <a:lnTo>
                  <a:pt x="1213103" y="256031"/>
                </a:lnTo>
                <a:close/>
              </a:path>
              <a:path w="1213485" h="521335">
                <a:moveTo>
                  <a:pt x="606551" y="0"/>
                </a:moveTo>
                <a:lnTo>
                  <a:pt x="603503" y="3047"/>
                </a:lnTo>
                <a:lnTo>
                  <a:pt x="3047" y="256031"/>
                </a:lnTo>
                <a:lnTo>
                  <a:pt x="9143" y="256031"/>
                </a:lnTo>
                <a:lnTo>
                  <a:pt x="19930" y="260631"/>
                </a:lnTo>
                <a:lnTo>
                  <a:pt x="606559" y="13472"/>
                </a:lnTo>
                <a:lnTo>
                  <a:pt x="603503" y="12191"/>
                </a:lnTo>
                <a:lnTo>
                  <a:pt x="631303" y="12191"/>
                </a:lnTo>
                <a:lnTo>
                  <a:pt x="609600" y="3047"/>
                </a:lnTo>
                <a:lnTo>
                  <a:pt x="606551" y="0"/>
                </a:lnTo>
                <a:close/>
              </a:path>
              <a:path w="1213485" h="521335">
                <a:moveTo>
                  <a:pt x="631303" y="12191"/>
                </a:moveTo>
                <a:lnTo>
                  <a:pt x="609600" y="12191"/>
                </a:lnTo>
                <a:lnTo>
                  <a:pt x="606559" y="13472"/>
                </a:lnTo>
                <a:lnTo>
                  <a:pt x="1196166" y="260631"/>
                </a:lnTo>
                <a:lnTo>
                  <a:pt x="1207007" y="256031"/>
                </a:lnTo>
                <a:lnTo>
                  <a:pt x="1210055" y="256031"/>
                </a:lnTo>
                <a:lnTo>
                  <a:pt x="631303" y="12191"/>
                </a:lnTo>
                <a:close/>
              </a:path>
              <a:path w="1213485" h="521335">
                <a:moveTo>
                  <a:pt x="609600" y="12191"/>
                </a:moveTo>
                <a:lnTo>
                  <a:pt x="603503" y="12191"/>
                </a:lnTo>
                <a:lnTo>
                  <a:pt x="606559" y="13472"/>
                </a:lnTo>
                <a:lnTo>
                  <a:pt x="609600" y="12191"/>
                </a:lnTo>
                <a:close/>
              </a:path>
            </a:pathLst>
          </a:custGeom>
          <a:solidFill>
            <a:srgbClr val="FF0000"/>
          </a:solidFill>
        </p:spPr>
        <p:txBody>
          <a:bodyPr wrap="square" lIns="0" tIns="0" rIns="0" bIns="0" rtlCol="0"/>
          <a:lstStyle/>
          <a:p>
            <a:pPr defTabSz="829909"/>
            <a:endParaRPr sz="1634">
              <a:solidFill>
                <a:prstClr val="black"/>
              </a:solidFill>
              <a:latin typeface="Calibri"/>
            </a:endParaRPr>
          </a:p>
        </p:txBody>
      </p:sp>
      <p:sp>
        <p:nvSpPr>
          <p:cNvPr id="549" name="object 549"/>
          <p:cNvSpPr txBox="1"/>
          <p:nvPr/>
        </p:nvSpPr>
        <p:spPr>
          <a:xfrm>
            <a:off x="4534911" y="5352697"/>
            <a:ext cx="333679" cy="158863"/>
          </a:xfrm>
          <a:prstGeom prst="rect">
            <a:avLst/>
          </a:prstGeom>
        </p:spPr>
        <p:txBody>
          <a:bodyPr vert="horz" wrap="square" lIns="0" tIns="12102" rIns="0" bIns="0" rtlCol="0">
            <a:spAutoFit/>
          </a:bodyPr>
          <a:lstStyle/>
          <a:p>
            <a:pPr marL="11527" defTabSz="829909">
              <a:spcBef>
                <a:spcPts val="95"/>
              </a:spcBef>
            </a:pPr>
            <a:r>
              <a:rPr sz="953" spc="-123" dirty="0">
                <a:solidFill>
                  <a:prstClr val="black"/>
                </a:solidFill>
                <a:latin typeface="Arial"/>
                <a:cs typeface="Arial"/>
              </a:rPr>
              <a:t>L</a:t>
            </a:r>
            <a:r>
              <a:rPr sz="953" spc="-32" dirty="0">
                <a:solidFill>
                  <a:prstClr val="black"/>
                </a:solidFill>
                <a:latin typeface="Arial"/>
                <a:cs typeface="Arial"/>
              </a:rPr>
              <a:t>u</a:t>
            </a:r>
            <a:r>
              <a:rPr sz="953" dirty="0">
                <a:solidFill>
                  <a:prstClr val="black"/>
                </a:solidFill>
                <a:latin typeface="Arial"/>
                <a:cs typeface="Arial"/>
              </a:rPr>
              <a:t>l</a:t>
            </a:r>
            <a:r>
              <a:rPr sz="953" spc="-32" dirty="0">
                <a:solidFill>
                  <a:prstClr val="black"/>
                </a:solidFill>
                <a:latin typeface="Arial"/>
                <a:cs typeface="Arial"/>
              </a:rPr>
              <a:t>u</a:t>
            </a:r>
            <a:r>
              <a:rPr sz="953" spc="-109" dirty="0">
                <a:solidFill>
                  <a:prstClr val="black"/>
                </a:solidFill>
                <a:latin typeface="Arial"/>
                <a:cs typeface="Arial"/>
              </a:rPr>
              <a:t>s</a:t>
            </a:r>
            <a:r>
              <a:rPr sz="953" spc="-86" dirty="0">
                <a:solidFill>
                  <a:prstClr val="black"/>
                </a:solidFill>
                <a:latin typeface="Arial"/>
                <a:cs typeface="Arial"/>
              </a:rPr>
              <a:t>?</a:t>
            </a:r>
            <a:endParaRPr sz="953">
              <a:solidFill>
                <a:prstClr val="black"/>
              </a:solidFill>
              <a:latin typeface="Arial"/>
              <a:cs typeface="Arial"/>
            </a:endParaRPr>
          </a:p>
        </p:txBody>
      </p:sp>
      <p:sp>
        <p:nvSpPr>
          <p:cNvPr id="550" name="object 550"/>
          <p:cNvSpPr/>
          <p:nvPr/>
        </p:nvSpPr>
        <p:spPr>
          <a:xfrm>
            <a:off x="4856258" y="4584141"/>
            <a:ext cx="60858" cy="179805"/>
          </a:xfrm>
          <a:prstGeom prst="rect">
            <a:avLst/>
          </a:prstGeom>
          <a:blipFill>
            <a:blip r:embed="rId6"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51" name="object 551"/>
          <p:cNvSpPr/>
          <p:nvPr/>
        </p:nvSpPr>
        <p:spPr>
          <a:xfrm>
            <a:off x="2640490" y="5444444"/>
            <a:ext cx="1516252" cy="0"/>
          </a:xfrm>
          <a:custGeom>
            <a:avLst/>
            <a:gdLst/>
            <a:ahLst/>
            <a:cxnLst/>
            <a:rect l="l" t="t" r="r" b="b"/>
            <a:pathLst>
              <a:path w="1670685">
                <a:moveTo>
                  <a:pt x="0" y="0"/>
                </a:moveTo>
                <a:lnTo>
                  <a:pt x="1670304" y="0"/>
                </a:lnTo>
              </a:path>
            </a:pathLst>
          </a:custGeom>
          <a:ln w="12191">
            <a:solidFill>
              <a:srgbClr val="000000"/>
            </a:solidFill>
          </a:ln>
        </p:spPr>
        <p:txBody>
          <a:bodyPr wrap="square" lIns="0" tIns="0" rIns="0" bIns="0" rtlCol="0"/>
          <a:lstStyle/>
          <a:p>
            <a:pPr defTabSz="829909"/>
            <a:endParaRPr sz="1634">
              <a:solidFill>
                <a:prstClr val="black"/>
              </a:solidFill>
              <a:latin typeface="Calibri"/>
            </a:endParaRPr>
          </a:p>
        </p:txBody>
      </p:sp>
      <p:sp>
        <p:nvSpPr>
          <p:cNvPr id="552" name="object 552"/>
          <p:cNvSpPr/>
          <p:nvPr/>
        </p:nvSpPr>
        <p:spPr>
          <a:xfrm>
            <a:off x="2640489" y="2885663"/>
            <a:ext cx="0" cy="2547833"/>
          </a:xfrm>
          <a:custGeom>
            <a:avLst/>
            <a:gdLst/>
            <a:ahLst/>
            <a:cxnLst/>
            <a:rect l="l" t="t" r="r" b="b"/>
            <a:pathLst>
              <a:path h="2807335">
                <a:moveTo>
                  <a:pt x="0" y="0"/>
                </a:moveTo>
                <a:lnTo>
                  <a:pt x="0" y="2807208"/>
                </a:lnTo>
              </a:path>
            </a:pathLst>
          </a:custGeom>
          <a:ln w="12191">
            <a:solidFill>
              <a:srgbClr val="000000"/>
            </a:solidFill>
          </a:ln>
        </p:spPr>
        <p:txBody>
          <a:bodyPr wrap="square" lIns="0" tIns="0" rIns="0" bIns="0" rtlCol="0"/>
          <a:lstStyle/>
          <a:p>
            <a:pPr defTabSz="829909"/>
            <a:endParaRPr sz="1634">
              <a:solidFill>
                <a:prstClr val="black"/>
              </a:solidFill>
              <a:latin typeface="Calibri"/>
            </a:endParaRPr>
          </a:p>
        </p:txBody>
      </p:sp>
      <p:sp>
        <p:nvSpPr>
          <p:cNvPr id="553" name="object 553"/>
          <p:cNvSpPr/>
          <p:nvPr/>
        </p:nvSpPr>
        <p:spPr>
          <a:xfrm>
            <a:off x="2640489" y="2855233"/>
            <a:ext cx="179806" cy="60857"/>
          </a:xfrm>
          <a:prstGeom prst="rect">
            <a:avLst/>
          </a:prstGeom>
          <a:blipFill>
            <a:blip r:embed="rId7"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54" name="object 554"/>
          <p:cNvSpPr/>
          <p:nvPr/>
        </p:nvSpPr>
        <p:spPr>
          <a:xfrm>
            <a:off x="2881154" y="5917475"/>
            <a:ext cx="608575" cy="182688"/>
          </a:xfrm>
          <a:custGeom>
            <a:avLst/>
            <a:gdLst/>
            <a:ahLst/>
            <a:cxnLst/>
            <a:rect l="l" t="t" r="r" b="b"/>
            <a:pathLst>
              <a:path w="670560" h="201295">
                <a:moveTo>
                  <a:pt x="560832" y="0"/>
                </a:moveTo>
                <a:lnTo>
                  <a:pt x="109727" y="0"/>
                </a:lnTo>
                <a:lnTo>
                  <a:pt x="66865" y="8001"/>
                </a:lnTo>
                <a:lnTo>
                  <a:pt x="32003" y="29718"/>
                </a:lnTo>
                <a:lnTo>
                  <a:pt x="8572" y="61722"/>
                </a:lnTo>
                <a:lnTo>
                  <a:pt x="0" y="100584"/>
                </a:lnTo>
                <a:lnTo>
                  <a:pt x="8572" y="139446"/>
                </a:lnTo>
                <a:lnTo>
                  <a:pt x="32003" y="171450"/>
                </a:lnTo>
                <a:lnTo>
                  <a:pt x="66865" y="193167"/>
                </a:lnTo>
                <a:lnTo>
                  <a:pt x="109727" y="201168"/>
                </a:lnTo>
                <a:lnTo>
                  <a:pt x="560832" y="201168"/>
                </a:lnTo>
                <a:lnTo>
                  <a:pt x="603694" y="193167"/>
                </a:lnTo>
                <a:lnTo>
                  <a:pt x="638555" y="171450"/>
                </a:lnTo>
                <a:lnTo>
                  <a:pt x="661987" y="139446"/>
                </a:lnTo>
                <a:lnTo>
                  <a:pt x="670559" y="100584"/>
                </a:lnTo>
                <a:lnTo>
                  <a:pt x="661987" y="61722"/>
                </a:lnTo>
                <a:lnTo>
                  <a:pt x="638556" y="29718"/>
                </a:lnTo>
                <a:lnTo>
                  <a:pt x="603694" y="8001"/>
                </a:lnTo>
                <a:lnTo>
                  <a:pt x="560832" y="0"/>
                </a:lnTo>
                <a:close/>
              </a:path>
            </a:pathLst>
          </a:custGeom>
          <a:solidFill>
            <a:srgbClr val="BF0000"/>
          </a:solidFill>
        </p:spPr>
        <p:txBody>
          <a:bodyPr wrap="square" lIns="0" tIns="0" rIns="0" bIns="0" rtlCol="0"/>
          <a:lstStyle/>
          <a:p>
            <a:pPr defTabSz="829909"/>
            <a:endParaRPr sz="1634">
              <a:solidFill>
                <a:prstClr val="black"/>
              </a:solidFill>
              <a:latin typeface="Calibri"/>
            </a:endParaRPr>
          </a:p>
        </p:txBody>
      </p:sp>
      <p:sp>
        <p:nvSpPr>
          <p:cNvPr id="555" name="object 555"/>
          <p:cNvSpPr/>
          <p:nvPr/>
        </p:nvSpPr>
        <p:spPr>
          <a:xfrm>
            <a:off x="2878387" y="5911941"/>
            <a:ext cx="614338" cy="193638"/>
          </a:xfrm>
          <a:custGeom>
            <a:avLst/>
            <a:gdLst/>
            <a:ahLst/>
            <a:cxnLst/>
            <a:rect l="l" t="t" r="r" b="b"/>
            <a:pathLst>
              <a:path w="676910" h="213359">
                <a:moveTo>
                  <a:pt x="563880" y="0"/>
                </a:moveTo>
                <a:lnTo>
                  <a:pt x="112775" y="0"/>
                </a:lnTo>
                <a:lnTo>
                  <a:pt x="88392" y="3048"/>
                </a:lnTo>
                <a:lnTo>
                  <a:pt x="67056" y="9144"/>
                </a:lnTo>
                <a:lnTo>
                  <a:pt x="48768" y="18288"/>
                </a:lnTo>
                <a:lnTo>
                  <a:pt x="33527" y="30480"/>
                </a:lnTo>
                <a:lnTo>
                  <a:pt x="30480" y="30480"/>
                </a:lnTo>
                <a:lnTo>
                  <a:pt x="18287" y="45720"/>
                </a:lnTo>
                <a:lnTo>
                  <a:pt x="18287" y="48768"/>
                </a:lnTo>
                <a:lnTo>
                  <a:pt x="9143" y="64008"/>
                </a:lnTo>
                <a:lnTo>
                  <a:pt x="6095" y="64008"/>
                </a:lnTo>
                <a:lnTo>
                  <a:pt x="0" y="85344"/>
                </a:lnTo>
                <a:lnTo>
                  <a:pt x="0" y="128016"/>
                </a:lnTo>
                <a:lnTo>
                  <a:pt x="6095" y="146304"/>
                </a:lnTo>
                <a:lnTo>
                  <a:pt x="9143" y="146304"/>
                </a:lnTo>
                <a:lnTo>
                  <a:pt x="9143" y="149353"/>
                </a:lnTo>
                <a:lnTo>
                  <a:pt x="18287" y="164592"/>
                </a:lnTo>
                <a:lnTo>
                  <a:pt x="30480" y="179832"/>
                </a:lnTo>
                <a:lnTo>
                  <a:pt x="33527" y="179832"/>
                </a:lnTo>
                <a:lnTo>
                  <a:pt x="33527" y="182880"/>
                </a:lnTo>
                <a:lnTo>
                  <a:pt x="48768" y="195072"/>
                </a:lnTo>
                <a:lnTo>
                  <a:pt x="67056" y="204216"/>
                </a:lnTo>
                <a:lnTo>
                  <a:pt x="88392" y="210312"/>
                </a:lnTo>
                <a:lnTo>
                  <a:pt x="112775" y="213360"/>
                </a:lnTo>
                <a:lnTo>
                  <a:pt x="566927" y="213360"/>
                </a:lnTo>
                <a:lnTo>
                  <a:pt x="588263" y="210312"/>
                </a:lnTo>
                <a:lnTo>
                  <a:pt x="609600" y="204216"/>
                </a:lnTo>
                <a:lnTo>
                  <a:pt x="615695" y="201168"/>
                </a:lnTo>
                <a:lnTo>
                  <a:pt x="112775" y="201168"/>
                </a:lnTo>
                <a:lnTo>
                  <a:pt x="91439" y="198120"/>
                </a:lnTo>
                <a:lnTo>
                  <a:pt x="80769" y="195072"/>
                </a:lnTo>
                <a:lnTo>
                  <a:pt x="73151" y="195072"/>
                </a:lnTo>
                <a:lnTo>
                  <a:pt x="59436" y="185928"/>
                </a:lnTo>
                <a:lnTo>
                  <a:pt x="54863" y="185928"/>
                </a:lnTo>
                <a:lnTo>
                  <a:pt x="39624" y="173736"/>
                </a:lnTo>
                <a:lnTo>
                  <a:pt x="27431" y="158496"/>
                </a:lnTo>
                <a:lnTo>
                  <a:pt x="18287" y="143256"/>
                </a:lnTo>
                <a:lnTo>
                  <a:pt x="12192" y="124968"/>
                </a:lnTo>
                <a:lnTo>
                  <a:pt x="9143" y="106680"/>
                </a:lnTo>
                <a:lnTo>
                  <a:pt x="12192" y="85344"/>
                </a:lnTo>
                <a:lnTo>
                  <a:pt x="13207" y="85344"/>
                </a:lnTo>
                <a:lnTo>
                  <a:pt x="18287" y="70104"/>
                </a:lnTo>
                <a:lnTo>
                  <a:pt x="27431" y="51816"/>
                </a:lnTo>
                <a:lnTo>
                  <a:pt x="29870" y="51816"/>
                </a:lnTo>
                <a:lnTo>
                  <a:pt x="39624" y="39625"/>
                </a:lnTo>
                <a:lnTo>
                  <a:pt x="54863" y="27432"/>
                </a:lnTo>
                <a:lnTo>
                  <a:pt x="73151" y="18288"/>
                </a:lnTo>
                <a:lnTo>
                  <a:pt x="70104" y="18288"/>
                </a:lnTo>
                <a:lnTo>
                  <a:pt x="91439" y="12192"/>
                </a:lnTo>
                <a:lnTo>
                  <a:pt x="615695" y="12192"/>
                </a:lnTo>
                <a:lnTo>
                  <a:pt x="609600" y="9144"/>
                </a:lnTo>
                <a:lnTo>
                  <a:pt x="588263" y="3048"/>
                </a:lnTo>
                <a:lnTo>
                  <a:pt x="563880" y="0"/>
                </a:lnTo>
                <a:close/>
              </a:path>
              <a:path w="676910" h="213359">
                <a:moveTo>
                  <a:pt x="606551" y="192025"/>
                </a:moveTo>
                <a:lnTo>
                  <a:pt x="585215" y="198120"/>
                </a:lnTo>
                <a:lnTo>
                  <a:pt x="563880" y="201168"/>
                </a:lnTo>
                <a:lnTo>
                  <a:pt x="615695" y="201168"/>
                </a:lnTo>
                <a:lnTo>
                  <a:pt x="627888" y="195072"/>
                </a:lnTo>
                <a:lnTo>
                  <a:pt x="603504" y="195072"/>
                </a:lnTo>
                <a:lnTo>
                  <a:pt x="606551" y="192025"/>
                </a:lnTo>
                <a:close/>
              </a:path>
              <a:path w="676910" h="213359">
                <a:moveTo>
                  <a:pt x="70104" y="192025"/>
                </a:moveTo>
                <a:lnTo>
                  <a:pt x="73151" y="195072"/>
                </a:lnTo>
                <a:lnTo>
                  <a:pt x="80769" y="195072"/>
                </a:lnTo>
                <a:lnTo>
                  <a:pt x="70104" y="192025"/>
                </a:lnTo>
                <a:close/>
              </a:path>
              <a:path w="676910" h="213359">
                <a:moveTo>
                  <a:pt x="621792" y="182880"/>
                </a:moveTo>
                <a:lnTo>
                  <a:pt x="603504" y="195072"/>
                </a:lnTo>
                <a:lnTo>
                  <a:pt x="627888" y="195072"/>
                </a:lnTo>
                <a:lnTo>
                  <a:pt x="639317" y="185928"/>
                </a:lnTo>
                <a:lnTo>
                  <a:pt x="621792" y="185928"/>
                </a:lnTo>
                <a:lnTo>
                  <a:pt x="621792" y="182880"/>
                </a:lnTo>
                <a:close/>
              </a:path>
              <a:path w="676910" h="213359">
                <a:moveTo>
                  <a:pt x="54863" y="182880"/>
                </a:moveTo>
                <a:lnTo>
                  <a:pt x="54863" y="185928"/>
                </a:lnTo>
                <a:lnTo>
                  <a:pt x="59436" y="185928"/>
                </a:lnTo>
                <a:lnTo>
                  <a:pt x="54863" y="182880"/>
                </a:lnTo>
                <a:close/>
              </a:path>
              <a:path w="676910" h="213359">
                <a:moveTo>
                  <a:pt x="676656" y="85344"/>
                </a:moveTo>
                <a:lnTo>
                  <a:pt x="664463" y="85344"/>
                </a:lnTo>
                <a:lnTo>
                  <a:pt x="667512" y="106680"/>
                </a:lnTo>
                <a:lnTo>
                  <a:pt x="664463" y="124968"/>
                </a:lnTo>
                <a:lnTo>
                  <a:pt x="658368" y="143256"/>
                </a:lnTo>
                <a:lnTo>
                  <a:pt x="649224" y="158496"/>
                </a:lnTo>
                <a:lnTo>
                  <a:pt x="637032" y="173736"/>
                </a:lnTo>
                <a:lnTo>
                  <a:pt x="621792" y="185928"/>
                </a:lnTo>
                <a:lnTo>
                  <a:pt x="639317" y="185928"/>
                </a:lnTo>
                <a:lnTo>
                  <a:pt x="643127" y="182880"/>
                </a:lnTo>
                <a:lnTo>
                  <a:pt x="646176" y="179832"/>
                </a:lnTo>
                <a:lnTo>
                  <a:pt x="658368" y="164592"/>
                </a:lnTo>
                <a:lnTo>
                  <a:pt x="667512" y="149353"/>
                </a:lnTo>
                <a:lnTo>
                  <a:pt x="670559" y="146304"/>
                </a:lnTo>
                <a:lnTo>
                  <a:pt x="676656" y="128016"/>
                </a:lnTo>
                <a:lnTo>
                  <a:pt x="676656" y="85344"/>
                </a:lnTo>
                <a:close/>
              </a:path>
              <a:path w="676910" h="213359">
                <a:moveTo>
                  <a:pt x="13207" y="85344"/>
                </a:moveTo>
                <a:lnTo>
                  <a:pt x="12192" y="85344"/>
                </a:lnTo>
                <a:lnTo>
                  <a:pt x="12192" y="88392"/>
                </a:lnTo>
                <a:lnTo>
                  <a:pt x="13207" y="85344"/>
                </a:lnTo>
                <a:close/>
              </a:path>
              <a:path w="676910" h="213359">
                <a:moveTo>
                  <a:pt x="660196" y="51816"/>
                </a:moveTo>
                <a:lnTo>
                  <a:pt x="649224" y="51816"/>
                </a:lnTo>
                <a:lnTo>
                  <a:pt x="658368" y="70104"/>
                </a:lnTo>
                <a:lnTo>
                  <a:pt x="664463" y="88392"/>
                </a:lnTo>
                <a:lnTo>
                  <a:pt x="664463" y="85344"/>
                </a:lnTo>
                <a:lnTo>
                  <a:pt x="676656" y="85344"/>
                </a:lnTo>
                <a:lnTo>
                  <a:pt x="670559" y="64008"/>
                </a:lnTo>
                <a:lnTo>
                  <a:pt x="667512" y="64008"/>
                </a:lnTo>
                <a:lnTo>
                  <a:pt x="660196" y="51816"/>
                </a:lnTo>
                <a:close/>
              </a:path>
              <a:path w="676910" h="213359">
                <a:moveTo>
                  <a:pt x="29870" y="51816"/>
                </a:moveTo>
                <a:lnTo>
                  <a:pt x="27431" y="51816"/>
                </a:lnTo>
                <a:lnTo>
                  <a:pt x="27431" y="54864"/>
                </a:lnTo>
                <a:lnTo>
                  <a:pt x="29870" y="51816"/>
                </a:lnTo>
                <a:close/>
              </a:path>
              <a:path w="676910" h="213359">
                <a:moveTo>
                  <a:pt x="615695" y="12192"/>
                </a:moveTo>
                <a:lnTo>
                  <a:pt x="585215" y="12192"/>
                </a:lnTo>
                <a:lnTo>
                  <a:pt x="606551" y="18288"/>
                </a:lnTo>
                <a:lnTo>
                  <a:pt x="603504" y="18288"/>
                </a:lnTo>
                <a:lnTo>
                  <a:pt x="621792" y="27432"/>
                </a:lnTo>
                <a:lnTo>
                  <a:pt x="637032" y="39625"/>
                </a:lnTo>
                <a:lnTo>
                  <a:pt x="649224" y="54864"/>
                </a:lnTo>
                <a:lnTo>
                  <a:pt x="649224" y="51816"/>
                </a:lnTo>
                <a:lnTo>
                  <a:pt x="660196" y="51816"/>
                </a:lnTo>
                <a:lnTo>
                  <a:pt x="658368" y="48768"/>
                </a:lnTo>
                <a:lnTo>
                  <a:pt x="658368" y="45720"/>
                </a:lnTo>
                <a:lnTo>
                  <a:pt x="646176" y="30480"/>
                </a:lnTo>
                <a:lnTo>
                  <a:pt x="643127" y="30480"/>
                </a:lnTo>
                <a:lnTo>
                  <a:pt x="627888" y="18288"/>
                </a:lnTo>
                <a:lnTo>
                  <a:pt x="615695" y="12192"/>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56" name="object 556"/>
          <p:cNvSpPr txBox="1"/>
          <p:nvPr/>
        </p:nvSpPr>
        <p:spPr>
          <a:xfrm>
            <a:off x="3309462" y="5269711"/>
            <a:ext cx="263947" cy="145468"/>
          </a:xfrm>
          <a:prstGeom prst="rect">
            <a:avLst/>
          </a:prstGeom>
        </p:spPr>
        <p:txBody>
          <a:bodyPr vert="horz" wrap="square" lIns="0" tIns="12679" rIns="0" bIns="0" rtlCol="0">
            <a:spAutoFit/>
          </a:bodyPr>
          <a:lstStyle/>
          <a:p>
            <a:pPr marL="11527" defTabSz="829909">
              <a:spcBef>
                <a:spcPts val="100"/>
              </a:spcBef>
            </a:pPr>
            <a:r>
              <a:rPr sz="862" spc="-95" dirty="0">
                <a:solidFill>
                  <a:prstClr val="black"/>
                </a:solidFill>
                <a:latin typeface="Arial"/>
                <a:cs typeface="Arial"/>
              </a:rPr>
              <a:t>T</a:t>
            </a:r>
            <a:r>
              <a:rPr sz="862" spc="-5" dirty="0">
                <a:solidFill>
                  <a:prstClr val="black"/>
                </a:solidFill>
                <a:latin typeface="Arial"/>
                <a:cs typeface="Arial"/>
              </a:rPr>
              <a:t>i</a:t>
            </a:r>
            <a:r>
              <a:rPr sz="862" spc="-45" dirty="0">
                <a:solidFill>
                  <a:prstClr val="black"/>
                </a:solidFill>
                <a:latin typeface="Arial"/>
                <a:cs typeface="Arial"/>
              </a:rPr>
              <a:t>d</a:t>
            </a:r>
            <a:r>
              <a:rPr sz="862" spc="-50" dirty="0">
                <a:solidFill>
                  <a:prstClr val="black"/>
                </a:solidFill>
                <a:latin typeface="Arial"/>
                <a:cs typeface="Arial"/>
              </a:rPr>
              <a:t>a</a:t>
            </a:r>
            <a:r>
              <a:rPr sz="862" spc="-36" dirty="0">
                <a:solidFill>
                  <a:prstClr val="black"/>
                </a:solidFill>
                <a:latin typeface="Arial"/>
                <a:cs typeface="Arial"/>
              </a:rPr>
              <a:t>k</a:t>
            </a:r>
            <a:endParaRPr sz="862">
              <a:solidFill>
                <a:prstClr val="black"/>
              </a:solidFill>
              <a:latin typeface="Arial"/>
              <a:cs typeface="Arial"/>
            </a:endParaRPr>
          </a:p>
        </p:txBody>
      </p:sp>
      <p:sp>
        <p:nvSpPr>
          <p:cNvPr id="557" name="object 557"/>
          <p:cNvSpPr txBox="1"/>
          <p:nvPr/>
        </p:nvSpPr>
        <p:spPr>
          <a:xfrm>
            <a:off x="4947083" y="5695713"/>
            <a:ext cx="131397" cy="145468"/>
          </a:xfrm>
          <a:prstGeom prst="rect">
            <a:avLst/>
          </a:prstGeom>
        </p:spPr>
        <p:txBody>
          <a:bodyPr vert="horz" wrap="square" lIns="0" tIns="12679" rIns="0" bIns="0" rtlCol="0">
            <a:spAutoFit/>
          </a:bodyPr>
          <a:lstStyle/>
          <a:p>
            <a:pPr marL="11527" defTabSz="829909">
              <a:spcBef>
                <a:spcPts val="100"/>
              </a:spcBef>
            </a:pPr>
            <a:r>
              <a:rPr sz="862" spc="-145" dirty="0">
                <a:solidFill>
                  <a:prstClr val="black"/>
                </a:solidFill>
                <a:latin typeface="Arial"/>
                <a:cs typeface="Arial"/>
              </a:rPr>
              <a:t>Y</a:t>
            </a:r>
            <a:r>
              <a:rPr sz="862" spc="-64" dirty="0">
                <a:solidFill>
                  <a:prstClr val="black"/>
                </a:solidFill>
                <a:latin typeface="Arial"/>
                <a:cs typeface="Arial"/>
              </a:rPr>
              <a:t>a</a:t>
            </a:r>
            <a:endParaRPr sz="862">
              <a:solidFill>
                <a:prstClr val="black"/>
              </a:solidFill>
              <a:latin typeface="Arial"/>
              <a:cs typeface="Arial"/>
            </a:endParaRPr>
          </a:p>
        </p:txBody>
      </p:sp>
      <p:sp>
        <p:nvSpPr>
          <p:cNvPr id="558" name="object 558"/>
          <p:cNvSpPr/>
          <p:nvPr/>
        </p:nvSpPr>
        <p:spPr>
          <a:xfrm>
            <a:off x="4095539" y="4763948"/>
            <a:ext cx="1198133" cy="251844"/>
          </a:xfrm>
          <a:custGeom>
            <a:avLst/>
            <a:gdLst/>
            <a:ahLst/>
            <a:cxnLst/>
            <a:rect l="l" t="t" r="r" b="b"/>
            <a:pathLst>
              <a:path w="1320164" h="277495">
                <a:moveTo>
                  <a:pt x="0" y="277368"/>
                </a:moveTo>
                <a:lnTo>
                  <a:pt x="1319784" y="277368"/>
                </a:lnTo>
                <a:lnTo>
                  <a:pt x="1319784" y="0"/>
                </a:lnTo>
                <a:lnTo>
                  <a:pt x="0" y="0"/>
                </a:lnTo>
                <a:lnTo>
                  <a:pt x="0" y="277368"/>
                </a:lnTo>
                <a:close/>
              </a:path>
            </a:pathLst>
          </a:custGeom>
          <a:solidFill>
            <a:srgbClr val="6600CC"/>
          </a:solidFill>
        </p:spPr>
        <p:txBody>
          <a:bodyPr wrap="square" lIns="0" tIns="0" rIns="0" bIns="0" rtlCol="0"/>
          <a:lstStyle/>
          <a:p>
            <a:pPr defTabSz="829909"/>
            <a:endParaRPr sz="1634">
              <a:solidFill>
                <a:prstClr val="black"/>
              </a:solidFill>
              <a:latin typeface="Calibri"/>
            </a:endParaRPr>
          </a:p>
        </p:txBody>
      </p:sp>
      <p:sp>
        <p:nvSpPr>
          <p:cNvPr id="559" name="object 559"/>
          <p:cNvSpPr/>
          <p:nvPr/>
        </p:nvSpPr>
        <p:spPr>
          <a:xfrm>
            <a:off x="4090006" y="4761181"/>
            <a:ext cx="1209083" cy="257607"/>
          </a:xfrm>
          <a:custGeom>
            <a:avLst/>
            <a:gdLst/>
            <a:ahLst/>
            <a:cxnLst/>
            <a:rect l="l" t="t" r="r" b="b"/>
            <a:pathLst>
              <a:path w="1332229" h="283845">
                <a:moveTo>
                  <a:pt x="1331975" y="0"/>
                </a:moveTo>
                <a:lnTo>
                  <a:pt x="0" y="0"/>
                </a:lnTo>
                <a:lnTo>
                  <a:pt x="0" y="283463"/>
                </a:lnTo>
                <a:lnTo>
                  <a:pt x="1331975" y="283463"/>
                </a:lnTo>
                <a:lnTo>
                  <a:pt x="1331975" y="280415"/>
                </a:lnTo>
                <a:lnTo>
                  <a:pt x="12191" y="280415"/>
                </a:lnTo>
                <a:lnTo>
                  <a:pt x="6095" y="274319"/>
                </a:lnTo>
                <a:lnTo>
                  <a:pt x="12191" y="274319"/>
                </a:lnTo>
                <a:lnTo>
                  <a:pt x="12191" y="9143"/>
                </a:lnTo>
                <a:lnTo>
                  <a:pt x="6095" y="9143"/>
                </a:lnTo>
                <a:lnTo>
                  <a:pt x="12191" y="3047"/>
                </a:lnTo>
                <a:lnTo>
                  <a:pt x="1331975" y="3047"/>
                </a:lnTo>
                <a:lnTo>
                  <a:pt x="1331975" y="0"/>
                </a:lnTo>
                <a:close/>
              </a:path>
              <a:path w="1332229" h="283845">
                <a:moveTo>
                  <a:pt x="12191" y="274319"/>
                </a:moveTo>
                <a:lnTo>
                  <a:pt x="6095" y="274319"/>
                </a:lnTo>
                <a:lnTo>
                  <a:pt x="12191" y="280415"/>
                </a:lnTo>
                <a:lnTo>
                  <a:pt x="12191" y="274319"/>
                </a:lnTo>
                <a:close/>
              </a:path>
              <a:path w="1332229" h="283845">
                <a:moveTo>
                  <a:pt x="1319783" y="274319"/>
                </a:moveTo>
                <a:lnTo>
                  <a:pt x="12191" y="274319"/>
                </a:lnTo>
                <a:lnTo>
                  <a:pt x="12191" y="280415"/>
                </a:lnTo>
                <a:lnTo>
                  <a:pt x="1319783" y="280415"/>
                </a:lnTo>
                <a:lnTo>
                  <a:pt x="1319783" y="274319"/>
                </a:lnTo>
                <a:close/>
              </a:path>
              <a:path w="1332229" h="283845">
                <a:moveTo>
                  <a:pt x="1319783" y="3047"/>
                </a:moveTo>
                <a:lnTo>
                  <a:pt x="1319783" y="280415"/>
                </a:lnTo>
                <a:lnTo>
                  <a:pt x="1325880" y="274319"/>
                </a:lnTo>
                <a:lnTo>
                  <a:pt x="1331975" y="274319"/>
                </a:lnTo>
                <a:lnTo>
                  <a:pt x="1331975" y="9143"/>
                </a:lnTo>
                <a:lnTo>
                  <a:pt x="1325880" y="9143"/>
                </a:lnTo>
                <a:lnTo>
                  <a:pt x="1319783" y="3047"/>
                </a:lnTo>
                <a:close/>
              </a:path>
              <a:path w="1332229" h="283845">
                <a:moveTo>
                  <a:pt x="1331975" y="274319"/>
                </a:moveTo>
                <a:lnTo>
                  <a:pt x="1325880" y="274319"/>
                </a:lnTo>
                <a:lnTo>
                  <a:pt x="1319783" y="280415"/>
                </a:lnTo>
                <a:lnTo>
                  <a:pt x="1331975" y="280415"/>
                </a:lnTo>
                <a:lnTo>
                  <a:pt x="1331975" y="274319"/>
                </a:lnTo>
                <a:close/>
              </a:path>
              <a:path w="1332229" h="283845">
                <a:moveTo>
                  <a:pt x="12191" y="3047"/>
                </a:moveTo>
                <a:lnTo>
                  <a:pt x="6095" y="9143"/>
                </a:lnTo>
                <a:lnTo>
                  <a:pt x="12191" y="9143"/>
                </a:lnTo>
                <a:lnTo>
                  <a:pt x="12191" y="3047"/>
                </a:lnTo>
                <a:close/>
              </a:path>
              <a:path w="1332229" h="283845">
                <a:moveTo>
                  <a:pt x="1319783" y="3047"/>
                </a:moveTo>
                <a:lnTo>
                  <a:pt x="12191" y="3047"/>
                </a:lnTo>
                <a:lnTo>
                  <a:pt x="12191" y="9143"/>
                </a:lnTo>
                <a:lnTo>
                  <a:pt x="1319783" y="9143"/>
                </a:lnTo>
                <a:lnTo>
                  <a:pt x="1319783" y="3047"/>
                </a:lnTo>
                <a:close/>
              </a:path>
              <a:path w="1332229" h="283845">
                <a:moveTo>
                  <a:pt x="1331975" y="3047"/>
                </a:moveTo>
                <a:lnTo>
                  <a:pt x="1319783" y="3047"/>
                </a:lnTo>
                <a:lnTo>
                  <a:pt x="1325880" y="9143"/>
                </a:lnTo>
                <a:lnTo>
                  <a:pt x="1331975" y="9143"/>
                </a:lnTo>
                <a:lnTo>
                  <a:pt x="1331975" y="3047"/>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60" name="object 560"/>
          <p:cNvSpPr txBox="1"/>
          <p:nvPr/>
        </p:nvSpPr>
        <p:spPr>
          <a:xfrm>
            <a:off x="4095539" y="4749656"/>
            <a:ext cx="1198133" cy="248050"/>
          </a:xfrm>
          <a:prstGeom prst="rect">
            <a:avLst/>
          </a:prstGeom>
        </p:spPr>
        <p:txBody>
          <a:bodyPr vert="horz" wrap="square" lIns="0" tIns="11526" rIns="0" bIns="0" rtlCol="0">
            <a:spAutoFit/>
          </a:bodyPr>
          <a:lstStyle/>
          <a:p>
            <a:pPr marL="198832" marR="191340" indent="292774" defTabSz="829909">
              <a:lnSpc>
                <a:spcPct val="103499"/>
              </a:lnSpc>
              <a:spcBef>
                <a:spcPts val="91"/>
              </a:spcBef>
            </a:pPr>
            <a:r>
              <a:rPr sz="771" spc="-14" dirty="0">
                <a:solidFill>
                  <a:srgbClr val="FFFFFF"/>
                </a:solidFill>
                <a:latin typeface="Arial"/>
                <a:cs typeface="Arial"/>
              </a:rPr>
              <a:t>Ujian  </a:t>
            </a:r>
            <a:r>
              <a:rPr sz="771" spc="-23" dirty="0">
                <a:solidFill>
                  <a:srgbClr val="FFFFFF"/>
                </a:solidFill>
                <a:latin typeface="Arial"/>
                <a:cs typeface="Arial"/>
              </a:rPr>
              <a:t>Daring/</a:t>
            </a:r>
            <a:r>
              <a:rPr sz="771" spc="-150" dirty="0">
                <a:solidFill>
                  <a:srgbClr val="FFFFFF"/>
                </a:solidFill>
                <a:latin typeface="Arial"/>
                <a:cs typeface="Arial"/>
              </a:rPr>
              <a:t> </a:t>
            </a:r>
            <a:r>
              <a:rPr sz="771" spc="-32" dirty="0">
                <a:solidFill>
                  <a:srgbClr val="FFFFFF"/>
                </a:solidFill>
                <a:latin typeface="Arial"/>
                <a:cs typeface="Arial"/>
              </a:rPr>
              <a:t>Tatap</a:t>
            </a:r>
            <a:r>
              <a:rPr sz="771" spc="-82" dirty="0">
                <a:solidFill>
                  <a:srgbClr val="FFFFFF"/>
                </a:solidFill>
                <a:latin typeface="Arial"/>
                <a:cs typeface="Arial"/>
              </a:rPr>
              <a:t> </a:t>
            </a:r>
            <a:r>
              <a:rPr sz="771" spc="-9" dirty="0">
                <a:solidFill>
                  <a:srgbClr val="FFFFFF"/>
                </a:solidFill>
                <a:latin typeface="Arial"/>
                <a:cs typeface="Arial"/>
              </a:rPr>
              <a:t>Muka</a:t>
            </a:r>
            <a:endParaRPr sz="771">
              <a:solidFill>
                <a:prstClr val="black"/>
              </a:solidFill>
              <a:latin typeface="Arial"/>
              <a:cs typeface="Arial"/>
            </a:endParaRPr>
          </a:p>
        </p:txBody>
      </p:sp>
      <p:sp>
        <p:nvSpPr>
          <p:cNvPr id="561" name="object 561"/>
          <p:cNvSpPr/>
          <p:nvPr/>
        </p:nvSpPr>
        <p:spPr>
          <a:xfrm>
            <a:off x="4670918" y="5015677"/>
            <a:ext cx="60857" cy="196403"/>
          </a:xfrm>
          <a:prstGeom prst="rect">
            <a:avLst/>
          </a:prstGeom>
          <a:blipFill>
            <a:blip r:embed="rId8"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62" name="object 562"/>
          <p:cNvSpPr/>
          <p:nvPr/>
        </p:nvSpPr>
        <p:spPr>
          <a:xfrm>
            <a:off x="3185441" y="5795758"/>
            <a:ext cx="1507607" cy="0"/>
          </a:xfrm>
          <a:custGeom>
            <a:avLst/>
            <a:gdLst/>
            <a:ahLst/>
            <a:cxnLst/>
            <a:rect l="l" t="t" r="r" b="b"/>
            <a:pathLst>
              <a:path w="1661160">
                <a:moveTo>
                  <a:pt x="0" y="0"/>
                </a:moveTo>
                <a:lnTo>
                  <a:pt x="1661159" y="0"/>
                </a:lnTo>
              </a:path>
            </a:pathLst>
          </a:custGeom>
          <a:ln w="12191">
            <a:solidFill>
              <a:srgbClr val="000000"/>
            </a:solidFill>
          </a:ln>
        </p:spPr>
        <p:txBody>
          <a:bodyPr wrap="square" lIns="0" tIns="0" rIns="0" bIns="0" rtlCol="0"/>
          <a:lstStyle/>
          <a:p>
            <a:pPr defTabSz="829909"/>
            <a:endParaRPr sz="1634">
              <a:solidFill>
                <a:prstClr val="black"/>
              </a:solidFill>
              <a:latin typeface="Calibri"/>
            </a:endParaRPr>
          </a:p>
        </p:txBody>
      </p:sp>
      <p:sp>
        <p:nvSpPr>
          <p:cNvPr id="563" name="object 563"/>
          <p:cNvSpPr/>
          <p:nvPr/>
        </p:nvSpPr>
        <p:spPr>
          <a:xfrm>
            <a:off x="4701348" y="5674043"/>
            <a:ext cx="0" cy="122176"/>
          </a:xfrm>
          <a:custGeom>
            <a:avLst/>
            <a:gdLst/>
            <a:ahLst/>
            <a:cxnLst/>
            <a:rect l="l" t="t" r="r" b="b"/>
            <a:pathLst>
              <a:path h="134620">
                <a:moveTo>
                  <a:pt x="0" y="0"/>
                </a:moveTo>
                <a:lnTo>
                  <a:pt x="0" y="134112"/>
                </a:lnTo>
              </a:path>
            </a:pathLst>
          </a:custGeom>
          <a:ln w="12191">
            <a:solidFill>
              <a:srgbClr val="000000"/>
            </a:solidFill>
          </a:ln>
        </p:spPr>
        <p:txBody>
          <a:bodyPr wrap="square" lIns="0" tIns="0" rIns="0" bIns="0" rtlCol="0"/>
          <a:lstStyle/>
          <a:p>
            <a:pPr defTabSz="829909"/>
            <a:endParaRPr sz="1634">
              <a:solidFill>
                <a:prstClr val="black"/>
              </a:solidFill>
              <a:latin typeface="Calibri"/>
            </a:endParaRPr>
          </a:p>
        </p:txBody>
      </p:sp>
      <p:sp>
        <p:nvSpPr>
          <p:cNvPr id="564" name="object 564"/>
          <p:cNvSpPr/>
          <p:nvPr/>
        </p:nvSpPr>
        <p:spPr>
          <a:xfrm>
            <a:off x="3155012" y="5795758"/>
            <a:ext cx="60858" cy="121715"/>
          </a:xfrm>
          <a:prstGeom prst="rect">
            <a:avLst/>
          </a:prstGeom>
          <a:blipFill>
            <a:blip r:embed="rId9"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65" name="object 565"/>
          <p:cNvSpPr/>
          <p:nvPr/>
        </p:nvSpPr>
        <p:spPr>
          <a:xfrm>
            <a:off x="2457918" y="1065468"/>
            <a:ext cx="7278125" cy="0"/>
          </a:xfrm>
          <a:custGeom>
            <a:avLst/>
            <a:gdLst/>
            <a:ahLst/>
            <a:cxnLst/>
            <a:rect l="l" t="t" r="r" b="b"/>
            <a:pathLst>
              <a:path w="8019415">
                <a:moveTo>
                  <a:pt x="0" y="0"/>
                </a:moveTo>
                <a:lnTo>
                  <a:pt x="8019288" y="0"/>
                </a:lnTo>
              </a:path>
            </a:pathLst>
          </a:custGeom>
          <a:ln w="12191">
            <a:solidFill>
              <a:srgbClr val="497DBA"/>
            </a:solidFill>
          </a:ln>
        </p:spPr>
        <p:txBody>
          <a:bodyPr wrap="square" lIns="0" tIns="0" rIns="0" bIns="0" rtlCol="0"/>
          <a:lstStyle/>
          <a:p>
            <a:pPr defTabSz="829909"/>
            <a:endParaRPr sz="1634">
              <a:solidFill>
                <a:prstClr val="black"/>
              </a:solidFill>
              <a:latin typeface="Calibri"/>
            </a:endParaRPr>
          </a:p>
        </p:txBody>
      </p:sp>
      <p:sp>
        <p:nvSpPr>
          <p:cNvPr id="566" name="object 566"/>
          <p:cNvSpPr/>
          <p:nvPr/>
        </p:nvSpPr>
        <p:spPr>
          <a:xfrm>
            <a:off x="4753906" y="3148456"/>
            <a:ext cx="0" cy="403987"/>
          </a:xfrm>
          <a:custGeom>
            <a:avLst/>
            <a:gdLst/>
            <a:ahLst/>
            <a:cxnLst/>
            <a:rect l="l" t="t" r="r" b="b"/>
            <a:pathLst>
              <a:path h="445135">
                <a:moveTo>
                  <a:pt x="0" y="0"/>
                </a:moveTo>
                <a:lnTo>
                  <a:pt x="0" y="445008"/>
                </a:lnTo>
              </a:path>
            </a:pathLst>
          </a:custGeom>
          <a:ln w="12191">
            <a:solidFill>
              <a:srgbClr val="000000"/>
            </a:solidFill>
          </a:ln>
        </p:spPr>
        <p:txBody>
          <a:bodyPr wrap="square" lIns="0" tIns="0" rIns="0" bIns="0" rtlCol="0"/>
          <a:lstStyle/>
          <a:p>
            <a:pPr defTabSz="829909"/>
            <a:endParaRPr sz="1634">
              <a:solidFill>
                <a:prstClr val="black"/>
              </a:solidFill>
              <a:latin typeface="Calibri"/>
            </a:endParaRPr>
          </a:p>
        </p:txBody>
      </p:sp>
      <p:sp>
        <p:nvSpPr>
          <p:cNvPr id="567" name="object 567"/>
          <p:cNvSpPr/>
          <p:nvPr/>
        </p:nvSpPr>
        <p:spPr>
          <a:xfrm>
            <a:off x="4753906" y="3521899"/>
            <a:ext cx="735938" cy="61088"/>
          </a:xfrm>
          <a:custGeom>
            <a:avLst/>
            <a:gdLst/>
            <a:ahLst/>
            <a:cxnLst/>
            <a:rect l="l" t="t" r="r" b="b"/>
            <a:pathLst>
              <a:path w="810895" h="67310">
                <a:moveTo>
                  <a:pt x="743712" y="0"/>
                </a:moveTo>
                <a:lnTo>
                  <a:pt x="743712" y="67055"/>
                </a:lnTo>
                <a:lnTo>
                  <a:pt x="798575" y="39624"/>
                </a:lnTo>
                <a:lnTo>
                  <a:pt x="755903" y="39624"/>
                </a:lnTo>
                <a:lnTo>
                  <a:pt x="755903" y="27432"/>
                </a:lnTo>
                <a:lnTo>
                  <a:pt x="798576" y="27432"/>
                </a:lnTo>
                <a:lnTo>
                  <a:pt x="743712" y="0"/>
                </a:lnTo>
                <a:close/>
              </a:path>
              <a:path w="810895" h="67310">
                <a:moveTo>
                  <a:pt x="743712" y="27432"/>
                </a:moveTo>
                <a:lnTo>
                  <a:pt x="0" y="27432"/>
                </a:lnTo>
                <a:lnTo>
                  <a:pt x="0" y="39624"/>
                </a:lnTo>
                <a:lnTo>
                  <a:pt x="743712" y="39624"/>
                </a:lnTo>
                <a:lnTo>
                  <a:pt x="743712" y="27432"/>
                </a:lnTo>
                <a:close/>
              </a:path>
              <a:path w="810895" h="67310">
                <a:moveTo>
                  <a:pt x="798576" y="27432"/>
                </a:moveTo>
                <a:lnTo>
                  <a:pt x="755903" y="27432"/>
                </a:lnTo>
                <a:lnTo>
                  <a:pt x="755903" y="39624"/>
                </a:lnTo>
                <a:lnTo>
                  <a:pt x="798575" y="39624"/>
                </a:lnTo>
                <a:lnTo>
                  <a:pt x="810767" y="33527"/>
                </a:lnTo>
                <a:lnTo>
                  <a:pt x="798576" y="27432"/>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68" name="object 568"/>
          <p:cNvSpPr/>
          <p:nvPr/>
        </p:nvSpPr>
        <p:spPr>
          <a:xfrm>
            <a:off x="8341736" y="2763947"/>
            <a:ext cx="1120332" cy="384970"/>
          </a:xfrm>
          <a:custGeom>
            <a:avLst/>
            <a:gdLst/>
            <a:ahLst/>
            <a:cxnLst/>
            <a:rect l="l" t="t" r="r" b="b"/>
            <a:pathLst>
              <a:path w="1234440" h="424179">
                <a:moveTo>
                  <a:pt x="0" y="423672"/>
                </a:moveTo>
                <a:lnTo>
                  <a:pt x="1234440" y="423672"/>
                </a:lnTo>
                <a:lnTo>
                  <a:pt x="1234440" y="0"/>
                </a:lnTo>
                <a:lnTo>
                  <a:pt x="0" y="0"/>
                </a:lnTo>
                <a:lnTo>
                  <a:pt x="0" y="423672"/>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569" name="object 569"/>
          <p:cNvSpPr/>
          <p:nvPr/>
        </p:nvSpPr>
        <p:spPr>
          <a:xfrm>
            <a:off x="8336202" y="2758415"/>
            <a:ext cx="1131858" cy="395920"/>
          </a:xfrm>
          <a:custGeom>
            <a:avLst/>
            <a:gdLst/>
            <a:ahLst/>
            <a:cxnLst/>
            <a:rect l="l" t="t" r="r" b="b"/>
            <a:pathLst>
              <a:path w="1247140" h="436245">
                <a:moveTo>
                  <a:pt x="1243583" y="0"/>
                </a:moveTo>
                <a:lnTo>
                  <a:pt x="3048" y="0"/>
                </a:lnTo>
                <a:lnTo>
                  <a:pt x="0" y="3048"/>
                </a:lnTo>
                <a:lnTo>
                  <a:pt x="0" y="432815"/>
                </a:lnTo>
                <a:lnTo>
                  <a:pt x="3048" y="435863"/>
                </a:lnTo>
                <a:lnTo>
                  <a:pt x="1243583" y="435863"/>
                </a:lnTo>
                <a:lnTo>
                  <a:pt x="1246631" y="432815"/>
                </a:lnTo>
                <a:lnTo>
                  <a:pt x="1246631" y="429768"/>
                </a:lnTo>
                <a:lnTo>
                  <a:pt x="9144" y="429768"/>
                </a:lnTo>
                <a:lnTo>
                  <a:pt x="6096" y="426720"/>
                </a:lnTo>
                <a:lnTo>
                  <a:pt x="9144" y="426720"/>
                </a:lnTo>
                <a:lnTo>
                  <a:pt x="9144" y="12191"/>
                </a:lnTo>
                <a:lnTo>
                  <a:pt x="6096" y="12191"/>
                </a:lnTo>
                <a:lnTo>
                  <a:pt x="9144" y="6096"/>
                </a:lnTo>
                <a:lnTo>
                  <a:pt x="1246631" y="6096"/>
                </a:lnTo>
                <a:lnTo>
                  <a:pt x="1246631" y="3048"/>
                </a:lnTo>
                <a:lnTo>
                  <a:pt x="1243583" y="0"/>
                </a:lnTo>
                <a:close/>
              </a:path>
              <a:path w="1247140" h="436245">
                <a:moveTo>
                  <a:pt x="9144" y="426720"/>
                </a:moveTo>
                <a:lnTo>
                  <a:pt x="6096" y="426720"/>
                </a:lnTo>
                <a:lnTo>
                  <a:pt x="9144" y="429768"/>
                </a:lnTo>
                <a:lnTo>
                  <a:pt x="9144" y="426720"/>
                </a:lnTo>
                <a:close/>
              </a:path>
              <a:path w="1247140" h="436245">
                <a:moveTo>
                  <a:pt x="1234439" y="426720"/>
                </a:moveTo>
                <a:lnTo>
                  <a:pt x="9144" y="426720"/>
                </a:lnTo>
                <a:lnTo>
                  <a:pt x="9144" y="429768"/>
                </a:lnTo>
                <a:lnTo>
                  <a:pt x="1234439" y="429768"/>
                </a:lnTo>
                <a:lnTo>
                  <a:pt x="1234439" y="426720"/>
                </a:lnTo>
                <a:close/>
              </a:path>
              <a:path w="1247140" h="436245">
                <a:moveTo>
                  <a:pt x="1234439" y="6096"/>
                </a:moveTo>
                <a:lnTo>
                  <a:pt x="1234439" y="429768"/>
                </a:lnTo>
                <a:lnTo>
                  <a:pt x="1240535" y="426720"/>
                </a:lnTo>
                <a:lnTo>
                  <a:pt x="1246631" y="426720"/>
                </a:lnTo>
                <a:lnTo>
                  <a:pt x="1246631" y="12191"/>
                </a:lnTo>
                <a:lnTo>
                  <a:pt x="1240535" y="12191"/>
                </a:lnTo>
                <a:lnTo>
                  <a:pt x="1234439" y="6096"/>
                </a:lnTo>
                <a:close/>
              </a:path>
              <a:path w="1247140" h="436245">
                <a:moveTo>
                  <a:pt x="1246631" y="426720"/>
                </a:moveTo>
                <a:lnTo>
                  <a:pt x="1240535" y="426720"/>
                </a:lnTo>
                <a:lnTo>
                  <a:pt x="1234439" y="429768"/>
                </a:lnTo>
                <a:lnTo>
                  <a:pt x="1246631" y="429768"/>
                </a:lnTo>
                <a:lnTo>
                  <a:pt x="1246631" y="426720"/>
                </a:lnTo>
                <a:close/>
              </a:path>
              <a:path w="1247140" h="436245">
                <a:moveTo>
                  <a:pt x="9144" y="6096"/>
                </a:moveTo>
                <a:lnTo>
                  <a:pt x="6096" y="12191"/>
                </a:lnTo>
                <a:lnTo>
                  <a:pt x="9144" y="12191"/>
                </a:lnTo>
                <a:lnTo>
                  <a:pt x="9144" y="6096"/>
                </a:lnTo>
                <a:close/>
              </a:path>
              <a:path w="1247140" h="436245">
                <a:moveTo>
                  <a:pt x="1234439" y="6096"/>
                </a:moveTo>
                <a:lnTo>
                  <a:pt x="9144" y="6096"/>
                </a:lnTo>
                <a:lnTo>
                  <a:pt x="9144" y="12191"/>
                </a:lnTo>
                <a:lnTo>
                  <a:pt x="1234439" y="12191"/>
                </a:lnTo>
                <a:lnTo>
                  <a:pt x="1234439" y="6096"/>
                </a:lnTo>
                <a:close/>
              </a:path>
              <a:path w="1247140" h="436245">
                <a:moveTo>
                  <a:pt x="1246631" y="6096"/>
                </a:moveTo>
                <a:lnTo>
                  <a:pt x="1234439" y="6096"/>
                </a:lnTo>
                <a:lnTo>
                  <a:pt x="1240535" y="12191"/>
                </a:lnTo>
                <a:lnTo>
                  <a:pt x="1246631" y="12191"/>
                </a:lnTo>
                <a:lnTo>
                  <a:pt x="1246631" y="6096"/>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70" name="object 570"/>
          <p:cNvSpPr txBox="1"/>
          <p:nvPr/>
        </p:nvSpPr>
        <p:spPr>
          <a:xfrm>
            <a:off x="8341736" y="2807746"/>
            <a:ext cx="1120332" cy="270743"/>
          </a:xfrm>
          <a:prstGeom prst="rect">
            <a:avLst/>
          </a:prstGeom>
        </p:spPr>
        <p:txBody>
          <a:bodyPr vert="horz" wrap="square" lIns="0" tIns="10950" rIns="0" bIns="0" rtlCol="0">
            <a:spAutoFit/>
          </a:bodyPr>
          <a:lstStyle/>
          <a:p>
            <a:pPr marL="126792" marR="84720" indent="-33427" defTabSz="829909">
              <a:lnSpc>
                <a:spcPct val="101099"/>
              </a:lnSpc>
              <a:spcBef>
                <a:spcPts val="86"/>
              </a:spcBef>
            </a:pPr>
            <a:r>
              <a:rPr sz="862" spc="-27" dirty="0">
                <a:solidFill>
                  <a:prstClr val="black"/>
                </a:solidFill>
                <a:latin typeface="Arial"/>
                <a:cs typeface="Arial"/>
              </a:rPr>
              <a:t>Tutorial </a:t>
            </a:r>
            <a:r>
              <a:rPr sz="862" spc="-50" dirty="0">
                <a:solidFill>
                  <a:prstClr val="black"/>
                </a:solidFill>
                <a:latin typeface="Arial"/>
                <a:cs typeface="Arial"/>
              </a:rPr>
              <a:t>Tatap </a:t>
            </a:r>
            <a:r>
              <a:rPr sz="862" spc="-32" dirty="0">
                <a:solidFill>
                  <a:prstClr val="black"/>
                </a:solidFill>
                <a:latin typeface="Arial"/>
                <a:cs typeface="Arial"/>
              </a:rPr>
              <a:t>Muka  </a:t>
            </a:r>
            <a:r>
              <a:rPr sz="862" spc="-41" dirty="0">
                <a:solidFill>
                  <a:prstClr val="black"/>
                </a:solidFill>
                <a:latin typeface="Arial"/>
                <a:cs typeface="Arial"/>
              </a:rPr>
              <a:t>dan </a:t>
            </a:r>
            <a:r>
              <a:rPr sz="862" spc="-23" dirty="0">
                <a:solidFill>
                  <a:prstClr val="black"/>
                </a:solidFill>
                <a:latin typeface="Arial"/>
                <a:cs typeface="Arial"/>
              </a:rPr>
              <a:t>Tutorial</a:t>
            </a:r>
            <a:r>
              <a:rPr sz="862" spc="-64" dirty="0">
                <a:solidFill>
                  <a:prstClr val="black"/>
                </a:solidFill>
                <a:latin typeface="Arial"/>
                <a:cs typeface="Arial"/>
              </a:rPr>
              <a:t> </a:t>
            </a:r>
            <a:r>
              <a:rPr sz="862" spc="-41" dirty="0">
                <a:solidFill>
                  <a:prstClr val="black"/>
                </a:solidFill>
                <a:latin typeface="Arial"/>
                <a:cs typeface="Arial"/>
              </a:rPr>
              <a:t>Daring</a:t>
            </a:r>
            <a:endParaRPr sz="862">
              <a:solidFill>
                <a:prstClr val="black"/>
              </a:solidFill>
              <a:latin typeface="Arial"/>
              <a:cs typeface="Arial"/>
            </a:endParaRPr>
          </a:p>
        </p:txBody>
      </p:sp>
      <p:sp>
        <p:nvSpPr>
          <p:cNvPr id="571" name="object 571"/>
          <p:cNvSpPr/>
          <p:nvPr/>
        </p:nvSpPr>
        <p:spPr>
          <a:xfrm>
            <a:off x="5910200" y="5488706"/>
            <a:ext cx="3704472" cy="293338"/>
          </a:xfrm>
          <a:custGeom>
            <a:avLst/>
            <a:gdLst/>
            <a:ahLst/>
            <a:cxnLst/>
            <a:rect l="l" t="t" r="r" b="b"/>
            <a:pathLst>
              <a:path w="4081779" h="323214">
                <a:moveTo>
                  <a:pt x="0" y="323088"/>
                </a:moveTo>
                <a:lnTo>
                  <a:pt x="4081272" y="323088"/>
                </a:lnTo>
                <a:lnTo>
                  <a:pt x="4081272" y="0"/>
                </a:lnTo>
                <a:lnTo>
                  <a:pt x="0" y="0"/>
                </a:lnTo>
                <a:lnTo>
                  <a:pt x="0" y="323088"/>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572" name="object 572"/>
          <p:cNvSpPr/>
          <p:nvPr/>
        </p:nvSpPr>
        <p:spPr>
          <a:xfrm>
            <a:off x="5904667" y="5485938"/>
            <a:ext cx="3712541" cy="301983"/>
          </a:xfrm>
          <a:custGeom>
            <a:avLst/>
            <a:gdLst/>
            <a:ahLst/>
            <a:cxnLst/>
            <a:rect l="l" t="t" r="r" b="b"/>
            <a:pathLst>
              <a:path w="4090670" h="332739">
                <a:moveTo>
                  <a:pt x="4090416" y="0"/>
                </a:moveTo>
                <a:lnTo>
                  <a:pt x="0" y="0"/>
                </a:lnTo>
                <a:lnTo>
                  <a:pt x="0" y="329184"/>
                </a:lnTo>
                <a:lnTo>
                  <a:pt x="3048" y="332232"/>
                </a:lnTo>
                <a:lnTo>
                  <a:pt x="4087368" y="332232"/>
                </a:lnTo>
                <a:lnTo>
                  <a:pt x="4090416" y="329184"/>
                </a:lnTo>
                <a:lnTo>
                  <a:pt x="4090416" y="326136"/>
                </a:lnTo>
                <a:lnTo>
                  <a:pt x="9144" y="326136"/>
                </a:lnTo>
                <a:lnTo>
                  <a:pt x="6096" y="323088"/>
                </a:lnTo>
                <a:lnTo>
                  <a:pt x="9144" y="323088"/>
                </a:lnTo>
                <a:lnTo>
                  <a:pt x="9144" y="6096"/>
                </a:lnTo>
                <a:lnTo>
                  <a:pt x="6096" y="6096"/>
                </a:lnTo>
                <a:lnTo>
                  <a:pt x="9144" y="3048"/>
                </a:lnTo>
                <a:lnTo>
                  <a:pt x="4090416" y="3048"/>
                </a:lnTo>
                <a:lnTo>
                  <a:pt x="4090416" y="0"/>
                </a:lnTo>
                <a:close/>
              </a:path>
              <a:path w="4090670" h="332739">
                <a:moveTo>
                  <a:pt x="9144" y="323088"/>
                </a:moveTo>
                <a:lnTo>
                  <a:pt x="6096" y="323088"/>
                </a:lnTo>
                <a:lnTo>
                  <a:pt x="9144" y="326136"/>
                </a:lnTo>
                <a:lnTo>
                  <a:pt x="9144" y="323088"/>
                </a:lnTo>
                <a:close/>
              </a:path>
              <a:path w="4090670" h="332739">
                <a:moveTo>
                  <a:pt x="4081272" y="323088"/>
                </a:moveTo>
                <a:lnTo>
                  <a:pt x="9144" y="323088"/>
                </a:lnTo>
                <a:lnTo>
                  <a:pt x="9144" y="326136"/>
                </a:lnTo>
                <a:lnTo>
                  <a:pt x="4081272" y="326136"/>
                </a:lnTo>
                <a:lnTo>
                  <a:pt x="4081272" y="323088"/>
                </a:lnTo>
                <a:close/>
              </a:path>
              <a:path w="4090670" h="332739">
                <a:moveTo>
                  <a:pt x="4081272" y="3048"/>
                </a:moveTo>
                <a:lnTo>
                  <a:pt x="4081272" y="326136"/>
                </a:lnTo>
                <a:lnTo>
                  <a:pt x="4087368" y="323088"/>
                </a:lnTo>
                <a:lnTo>
                  <a:pt x="4090416" y="323088"/>
                </a:lnTo>
                <a:lnTo>
                  <a:pt x="4090416" y="6096"/>
                </a:lnTo>
                <a:lnTo>
                  <a:pt x="4087368" y="6096"/>
                </a:lnTo>
                <a:lnTo>
                  <a:pt x="4081272" y="3048"/>
                </a:lnTo>
                <a:close/>
              </a:path>
              <a:path w="4090670" h="332739">
                <a:moveTo>
                  <a:pt x="4090416" y="323088"/>
                </a:moveTo>
                <a:lnTo>
                  <a:pt x="4087368" y="323088"/>
                </a:lnTo>
                <a:lnTo>
                  <a:pt x="4081272" y="326136"/>
                </a:lnTo>
                <a:lnTo>
                  <a:pt x="4090416" y="326136"/>
                </a:lnTo>
                <a:lnTo>
                  <a:pt x="4090416" y="323088"/>
                </a:lnTo>
                <a:close/>
              </a:path>
              <a:path w="4090670" h="332739">
                <a:moveTo>
                  <a:pt x="9144" y="3048"/>
                </a:moveTo>
                <a:lnTo>
                  <a:pt x="6096" y="6096"/>
                </a:lnTo>
                <a:lnTo>
                  <a:pt x="9144" y="6096"/>
                </a:lnTo>
                <a:lnTo>
                  <a:pt x="9144" y="3048"/>
                </a:lnTo>
                <a:close/>
              </a:path>
              <a:path w="4090670" h="332739">
                <a:moveTo>
                  <a:pt x="4081272" y="3048"/>
                </a:moveTo>
                <a:lnTo>
                  <a:pt x="9144" y="3048"/>
                </a:lnTo>
                <a:lnTo>
                  <a:pt x="9144" y="6096"/>
                </a:lnTo>
                <a:lnTo>
                  <a:pt x="4081272" y="6096"/>
                </a:lnTo>
                <a:lnTo>
                  <a:pt x="4081272" y="3048"/>
                </a:lnTo>
                <a:close/>
              </a:path>
              <a:path w="4090670" h="332739">
                <a:moveTo>
                  <a:pt x="4090416" y="3048"/>
                </a:moveTo>
                <a:lnTo>
                  <a:pt x="4081272" y="3048"/>
                </a:lnTo>
                <a:lnTo>
                  <a:pt x="4087368" y="6096"/>
                </a:lnTo>
                <a:lnTo>
                  <a:pt x="4090416" y="6096"/>
                </a:lnTo>
                <a:lnTo>
                  <a:pt x="4090416" y="3048"/>
                </a:lnTo>
                <a:close/>
              </a:path>
            </a:pathLst>
          </a:custGeom>
          <a:solidFill>
            <a:srgbClr val="F69545"/>
          </a:solidFill>
        </p:spPr>
        <p:txBody>
          <a:bodyPr wrap="square" lIns="0" tIns="0" rIns="0" bIns="0" rtlCol="0"/>
          <a:lstStyle/>
          <a:p>
            <a:pPr defTabSz="829909"/>
            <a:endParaRPr sz="1634">
              <a:solidFill>
                <a:prstClr val="black"/>
              </a:solidFill>
              <a:latin typeface="Calibri"/>
            </a:endParaRPr>
          </a:p>
        </p:txBody>
      </p:sp>
      <p:sp>
        <p:nvSpPr>
          <p:cNvPr id="573" name="object 573"/>
          <p:cNvSpPr txBox="1"/>
          <p:nvPr/>
        </p:nvSpPr>
        <p:spPr>
          <a:xfrm>
            <a:off x="5992727" y="5504842"/>
            <a:ext cx="3537344" cy="232246"/>
          </a:xfrm>
          <a:prstGeom prst="rect">
            <a:avLst/>
          </a:prstGeom>
        </p:spPr>
        <p:txBody>
          <a:bodyPr vert="horz" wrap="square" lIns="0" tIns="15560" rIns="0" bIns="0" rtlCol="0">
            <a:spAutoFit/>
          </a:bodyPr>
          <a:lstStyle/>
          <a:p>
            <a:pPr marL="11527" defTabSz="829909">
              <a:spcBef>
                <a:spcPts val="123"/>
              </a:spcBef>
            </a:pPr>
            <a:r>
              <a:rPr sz="1407" b="1" spc="-141" dirty="0">
                <a:solidFill>
                  <a:prstClr val="black"/>
                </a:solidFill>
                <a:latin typeface="Arial"/>
                <a:cs typeface="Arial"/>
              </a:rPr>
              <a:t>Proses </a:t>
            </a:r>
            <a:r>
              <a:rPr sz="1407" b="1" spc="-103" dirty="0">
                <a:solidFill>
                  <a:prstClr val="black"/>
                </a:solidFill>
                <a:latin typeface="Arial"/>
                <a:cs typeface="Arial"/>
              </a:rPr>
              <a:t>Penyelenggaraan </a:t>
            </a:r>
            <a:r>
              <a:rPr sz="1407" b="1" spc="-91" dirty="0">
                <a:solidFill>
                  <a:prstClr val="black"/>
                </a:solidFill>
                <a:latin typeface="Arial"/>
                <a:cs typeface="Arial"/>
              </a:rPr>
              <a:t>Pendidikan </a:t>
            </a:r>
            <a:r>
              <a:rPr sz="1407" b="1" spc="-123" dirty="0">
                <a:solidFill>
                  <a:prstClr val="black"/>
                </a:solidFill>
                <a:latin typeface="Arial"/>
                <a:cs typeface="Arial"/>
              </a:rPr>
              <a:t>Jarak</a:t>
            </a:r>
            <a:r>
              <a:rPr sz="1407" b="1" spc="-290" dirty="0">
                <a:solidFill>
                  <a:prstClr val="black"/>
                </a:solidFill>
                <a:latin typeface="Arial"/>
                <a:cs typeface="Arial"/>
              </a:rPr>
              <a:t> </a:t>
            </a:r>
            <a:r>
              <a:rPr sz="1407" b="1" spc="-141" dirty="0">
                <a:solidFill>
                  <a:prstClr val="black"/>
                </a:solidFill>
                <a:latin typeface="Arial"/>
                <a:cs typeface="Arial"/>
              </a:rPr>
              <a:t>Jauh</a:t>
            </a:r>
            <a:endParaRPr sz="1407">
              <a:solidFill>
                <a:prstClr val="black"/>
              </a:solidFill>
              <a:latin typeface="Arial"/>
              <a:cs typeface="Arial"/>
            </a:endParaRPr>
          </a:p>
        </p:txBody>
      </p:sp>
      <p:sp>
        <p:nvSpPr>
          <p:cNvPr id="574" name="object 574"/>
          <p:cNvSpPr/>
          <p:nvPr/>
        </p:nvSpPr>
        <p:spPr>
          <a:xfrm>
            <a:off x="8983506" y="2581374"/>
            <a:ext cx="60857" cy="121715"/>
          </a:xfrm>
          <a:prstGeom prst="rect">
            <a:avLst/>
          </a:prstGeom>
          <a:blipFill>
            <a:blip r:embed="rId9"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75" name="object 575"/>
          <p:cNvSpPr/>
          <p:nvPr/>
        </p:nvSpPr>
        <p:spPr>
          <a:xfrm>
            <a:off x="8901902" y="3148456"/>
            <a:ext cx="0" cy="719226"/>
          </a:xfrm>
          <a:custGeom>
            <a:avLst/>
            <a:gdLst/>
            <a:ahLst/>
            <a:cxnLst/>
            <a:rect l="l" t="t" r="r" b="b"/>
            <a:pathLst>
              <a:path h="792479">
                <a:moveTo>
                  <a:pt x="0" y="0"/>
                </a:moveTo>
                <a:lnTo>
                  <a:pt x="0" y="792479"/>
                </a:lnTo>
              </a:path>
            </a:pathLst>
          </a:custGeom>
          <a:ln w="9144">
            <a:solidFill>
              <a:srgbClr val="000000"/>
            </a:solidFill>
          </a:ln>
        </p:spPr>
        <p:txBody>
          <a:bodyPr wrap="square" lIns="0" tIns="0" rIns="0" bIns="0" rtlCol="0"/>
          <a:lstStyle/>
          <a:p>
            <a:pPr defTabSz="829909"/>
            <a:endParaRPr sz="1634">
              <a:solidFill>
                <a:prstClr val="black"/>
              </a:solidFill>
              <a:latin typeface="Calibri"/>
            </a:endParaRPr>
          </a:p>
        </p:txBody>
      </p:sp>
      <p:sp>
        <p:nvSpPr>
          <p:cNvPr id="576" name="object 576"/>
          <p:cNvSpPr/>
          <p:nvPr/>
        </p:nvSpPr>
        <p:spPr>
          <a:xfrm>
            <a:off x="6643257" y="3837253"/>
            <a:ext cx="2257377" cy="58207"/>
          </a:xfrm>
          <a:custGeom>
            <a:avLst/>
            <a:gdLst/>
            <a:ahLst/>
            <a:cxnLst/>
            <a:rect l="l" t="t" r="r" b="b"/>
            <a:pathLst>
              <a:path w="2487295" h="64135">
                <a:moveTo>
                  <a:pt x="67055" y="0"/>
                </a:moveTo>
                <a:lnTo>
                  <a:pt x="0" y="33527"/>
                </a:lnTo>
                <a:lnTo>
                  <a:pt x="67055" y="64007"/>
                </a:lnTo>
                <a:lnTo>
                  <a:pt x="67055" y="36575"/>
                </a:lnTo>
                <a:lnTo>
                  <a:pt x="54863" y="36575"/>
                </a:lnTo>
                <a:lnTo>
                  <a:pt x="54863" y="27431"/>
                </a:lnTo>
                <a:lnTo>
                  <a:pt x="67055" y="27431"/>
                </a:lnTo>
                <a:lnTo>
                  <a:pt x="67055" y="0"/>
                </a:lnTo>
                <a:close/>
              </a:path>
              <a:path w="2487295" h="64135">
                <a:moveTo>
                  <a:pt x="67055" y="27431"/>
                </a:moveTo>
                <a:lnTo>
                  <a:pt x="54863" y="27431"/>
                </a:lnTo>
                <a:lnTo>
                  <a:pt x="54863" y="36575"/>
                </a:lnTo>
                <a:lnTo>
                  <a:pt x="67055" y="36575"/>
                </a:lnTo>
                <a:lnTo>
                  <a:pt x="67055" y="27431"/>
                </a:lnTo>
                <a:close/>
              </a:path>
              <a:path w="2487295" h="64135">
                <a:moveTo>
                  <a:pt x="2487168" y="27431"/>
                </a:moveTo>
                <a:lnTo>
                  <a:pt x="67055" y="27431"/>
                </a:lnTo>
                <a:lnTo>
                  <a:pt x="67055" y="36575"/>
                </a:lnTo>
                <a:lnTo>
                  <a:pt x="2487168" y="36575"/>
                </a:lnTo>
                <a:lnTo>
                  <a:pt x="2487168" y="27431"/>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77" name="object 577"/>
          <p:cNvSpPr txBox="1"/>
          <p:nvPr/>
        </p:nvSpPr>
        <p:spPr>
          <a:xfrm>
            <a:off x="7536296" y="4179806"/>
            <a:ext cx="1260374" cy="158863"/>
          </a:xfrm>
          <a:prstGeom prst="rect">
            <a:avLst/>
          </a:prstGeom>
        </p:spPr>
        <p:txBody>
          <a:bodyPr vert="horz" wrap="square" lIns="0" tIns="12102" rIns="0" bIns="0" rtlCol="0">
            <a:spAutoFit/>
          </a:bodyPr>
          <a:lstStyle/>
          <a:p>
            <a:pPr marL="11527" defTabSz="829909">
              <a:spcBef>
                <a:spcPts val="95"/>
              </a:spcBef>
            </a:pPr>
            <a:r>
              <a:rPr sz="953" spc="-73" dirty="0">
                <a:solidFill>
                  <a:prstClr val="black"/>
                </a:solidFill>
                <a:latin typeface="Arial"/>
                <a:cs typeface="Arial"/>
              </a:rPr>
              <a:t>Layanan </a:t>
            </a:r>
            <a:r>
              <a:rPr sz="953" spc="-50" dirty="0">
                <a:solidFill>
                  <a:prstClr val="black"/>
                </a:solidFill>
                <a:latin typeface="Arial"/>
                <a:cs typeface="Arial"/>
              </a:rPr>
              <a:t>Bantuan</a:t>
            </a:r>
            <a:r>
              <a:rPr sz="953" spc="-45" dirty="0">
                <a:solidFill>
                  <a:prstClr val="black"/>
                </a:solidFill>
                <a:latin typeface="Arial"/>
                <a:cs typeface="Arial"/>
              </a:rPr>
              <a:t> Belajar</a:t>
            </a:r>
            <a:endParaRPr sz="953">
              <a:solidFill>
                <a:prstClr val="black"/>
              </a:solidFill>
              <a:latin typeface="Arial"/>
              <a:cs typeface="Arial"/>
            </a:endParaRPr>
          </a:p>
        </p:txBody>
      </p:sp>
      <p:sp>
        <p:nvSpPr>
          <p:cNvPr id="578" name="object 578"/>
          <p:cNvSpPr/>
          <p:nvPr/>
        </p:nvSpPr>
        <p:spPr>
          <a:xfrm>
            <a:off x="5368014" y="2927156"/>
            <a:ext cx="2973721" cy="61088"/>
          </a:xfrm>
          <a:custGeom>
            <a:avLst/>
            <a:gdLst/>
            <a:ahLst/>
            <a:cxnLst/>
            <a:rect l="l" t="t" r="r" b="b"/>
            <a:pathLst>
              <a:path w="3276600" h="67310">
                <a:moveTo>
                  <a:pt x="3209543" y="0"/>
                </a:moveTo>
                <a:lnTo>
                  <a:pt x="3209543" y="67056"/>
                </a:lnTo>
                <a:lnTo>
                  <a:pt x="3270504" y="36575"/>
                </a:lnTo>
                <a:lnTo>
                  <a:pt x="3218688" y="36575"/>
                </a:lnTo>
                <a:lnTo>
                  <a:pt x="3218688" y="27432"/>
                </a:lnTo>
                <a:lnTo>
                  <a:pt x="3264408" y="27432"/>
                </a:lnTo>
                <a:lnTo>
                  <a:pt x="3209543" y="0"/>
                </a:lnTo>
                <a:close/>
              </a:path>
              <a:path w="3276600" h="67310">
                <a:moveTo>
                  <a:pt x="3209543" y="27432"/>
                </a:moveTo>
                <a:lnTo>
                  <a:pt x="0" y="27432"/>
                </a:lnTo>
                <a:lnTo>
                  <a:pt x="0" y="36575"/>
                </a:lnTo>
                <a:lnTo>
                  <a:pt x="3209543" y="36575"/>
                </a:lnTo>
                <a:lnTo>
                  <a:pt x="3209543" y="27432"/>
                </a:lnTo>
                <a:close/>
              </a:path>
              <a:path w="3276600" h="67310">
                <a:moveTo>
                  <a:pt x="3264408" y="27432"/>
                </a:moveTo>
                <a:lnTo>
                  <a:pt x="3218688" y="27432"/>
                </a:lnTo>
                <a:lnTo>
                  <a:pt x="3218688" y="36575"/>
                </a:lnTo>
                <a:lnTo>
                  <a:pt x="3270504" y="36575"/>
                </a:lnTo>
                <a:lnTo>
                  <a:pt x="3276600" y="33528"/>
                </a:lnTo>
                <a:lnTo>
                  <a:pt x="3264408" y="27432"/>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579" name="object 579"/>
          <p:cNvSpPr txBox="1"/>
          <p:nvPr/>
        </p:nvSpPr>
        <p:spPr>
          <a:xfrm>
            <a:off x="10255521" y="5814663"/>
            <a:ext cx="145805" cy="158863"/>
          </a:xfrm>
          <a:prstGeom prst="rect">
            <a:avLst/>
          </a:prstGeom>
        </p:spPr>
        <p:txBody>
          <a:bodyPr vert="horz" wrap="square" lIns="0" tIns="12102" rIns="0" bIns="0" rtlCol="0">
            <a:spAutoFit/>
          </a:bodyPr>
          <a:lstStyle/>
          <a:p>
            <a:pPr marL="11527" defTabSz="829909">
              <a:spcBef>
                <a:spcPts val="95"/>
              </a:spcBef>
            </a:pPr>
            <a:r>
              <a:rPr sz="953" spc="-54" dirty="0">
                <a:solidFill>
                  <a:srgbClr val="888888"/>
                </a:solidFill>
                <a:latin typeface="Arial"/>
                <a:cs typeface="Arial"/>
              </a:rPr>
              <a:t>1</a:t>
            </a:r>
            <a:r>
              <a:rPr sz="953" spc="-45" dirty="0">
                <a:solidFill>
                  <a:srgbClr val="888888"/>
                </a:solidFill>
                <a:latin typeface="Arial"/>
                <a:cs typeface="Arial"/>
              </a:rPr>
              <a:t>0</a:t>
            </a:r>
            <a:endParaRPr sz="953">
              <a:solidFill>
                <a:prstClr val="black"/>
              </a:solidFill>
              <a:latin typeface="Arial"/>
              <a:cs typeface="Arial"/>
            </a:endParaRPr>
          </a:p>
        </p:txBody>
      </p:sp>
      <p:sp>
        <p:nvSpPr>
          <p:cNvPr id="580" name="object 580"/>
          <p:cNvSpPr/>
          <p:nvPr/>
        </p:nvSpPr>
        <p:spPr>
          <a:xfrm>
            <a:off x="1298858" y="805183"/>
            <a:ext cx="824343" cy="727187"/>
          </a:xfrm>
          <a:prstGeom prst="rect">
            <a:avLst/>
          </a:prstGeom>
          <a:blipFill>
            <a:blip r:embed="rId10"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81" name="object 581"/>
          <p:cNvSpPr txBox="1"/>
          <p:nvPr/>
        </p:nvSpPr>
        <p:spPr>
          <a:xfrm>
            <a:off x="3016239" y="5935794"/>
            <a:ext cx="341171" cy="134993"/>
          </a:xfrm>
          <a:prstGeom prst="rect">
            <a:avLst/>
          </a:prstGeom>
        </p:spPr>
        <p:txBody>
          <a:bodyPr vert="horz" wrap="square" lIns="0" tIns="2305" rIns="0" bIns="0" rtlCol="0">
            <a:spAutoFit/>
          </a:bodyPr>
          <a:lstStyle/>
          <a:p>
            <a:pPr marL="11527" defTabSz="829909">
              <a:spcBef>
                <a:spcPts val="18"/>
              </a:spcBef>
            </a:pPr>
            <a:r>
              <a:rPr sz="862" b="1" spc="-73" dirty="0">
                <a:solidFill>
                  <a:srgbClr val="FFFFFF"/>
                </a:solidFill>
                <a:latin typeface="Arial"/>
                <a:cs typeface="Arial"/>
              </a:rPr>
              <a:t>Selesai</a:t>
            </a:r>
            <a:endParaRPr sz="862">
              <a:solidFill>
                <a:prstClr val="black"/>
              </a:solidFill>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85455" y="221674"/>
            <a:ext cx="10546778" cy="6505073"/>
          </a:xfrm>
          <a:prstGeom prst="rect">
            <a:avLst/>
          </a:prstGeom>
        </p:spPr>
        <p:txBody>
          <a:bodyPr vert="horz" wrap="square" lIns="0" tIns="10373" rIns="0" bIns="0" rtlCol="0">
            <a:spAutoFit/>
          </a:bodyPr>
          <a:lstStyle/>
          <a:p>
            <a:pPr marL="11527" marR="97975" defTabSz="829909">
              <a:lnSpc>
                <a:spcPct val="102200"/>
              </a:lnSpc>
              <a:spcBef>
                <a:spcPts val="82"/>
              </a:spcBef>
            </a:pPr>
            <a:r>
              <a:rPr sz="1400" spc="-82" dirty="0">
                <a:solidFill>
                  <a:prstClr val="black"/>
                </a:solidFill>
                <a:latin typeface="Arial"/>
                <a:cs typeface="Arial"/>
              </a:rPr>
              <a:t>Proses </a:t>
            </a:r>
            <a:r>
              <a:rPr sz="1400" spc="-41" dirty="0">
                <a:solidFill>
                  <a:prstClr val="black"/>
                </a:solidFill>
                <a:latin typeface="Arial"/>
                <a:cs typeface="Arial"/>
              </a:rPr>
              <a:t>bisnis </a:t>
            </a:r>
            <a:r>
              <a:rPr sz="1400" spc="-208" dirty="0">
                <a:solidFill>
                  <a:prstClr val="black"/>
                </a:solidFill>
                <a:latin typeface="Arial"/>
                <a:cs typeface="Arial"/>
              </a:rPr>
              <a:t>PJJ </a:t>
            </a:r>
            <a:r>
              <a:rPr sz="1400" spc="-9" dirty="0">
                <a:solidFill>
                  <a:prstClr val="black"/>
                </a:solidFill>
                <a:latin typeface="Arial"/>
                <a:cs typeface="Arial"/>
              </a:rPr>
              <a:t>di </a:t>
            </a:r>
            <a:r>
              <a:rPr sz="1400" spc="-54" dirty="0">
                <a:solidFill>
                  <a:prstClr val="black"/>
                </a:solidFill>
                <a:latin typeface="Arial"/>
                <a:cs typeface="Arial"/>
              </a:rPr>
              <a:t>Perguruan </a:t>
            </a:r>
            <a:r>
              <a:rPr sz="1400" spc="-50" dirty="0">
                <a:solidFill>
                  <a:prstClr val="black"/>
                </a:solidFill>
                <a:latin typeface="Arial"/>
                <a:cs typeface="Arial"/>
              </a:rPr>
              <a:t>Tinggi </a:t>
            </a:r>
            <a:r>
              <a:rPr sz="1400" spc="-32" dirty="0">
                <a:solidFill>
                  <a:prstClr val="black"/>
                </a:solidFill>
                <a:latin typeface="Arial"/>
                <a:cs typeface="Arial"/>
              </a:rPr>
              <a:t>melibatkan </a:t>
            </a:r>
            <a:r>
              <a:rPr sz="1400" spc="-18" dirty="0">
                <a:solidFill>
                  <a:prstClr val="black"/>
                </a:solidFill>
                <a:latin typeface="Arial"/>
                <a:cs typeface="Arial"/>
              </a:rPr>
              <a:t>lima </a:t>
            </a:r>
            <a:r>
              <a:rPr sz="1400" spc="-32" dirty="0">
                <a:solidFill>
                  <a:prstClr val="black"/>
                </a:solidFill>
                <a:latin typeface="Arial"/>
                <a:cs typeface="Arial"/>
              </a:rPr>
              <a:t>pihak </a:t>
            </a:r>
            <a:r>
              <a:rPr sz="1400" spc="-68" dirty="0">
                <a:solidFill>
                  <a:prstClr val="black"/>
                </a:solidFill>
                <a:latin typeface="Arial"/>
                <a:cs typeface="Arial"/>
              </a:rPr>
              <a:t>yang </a:t>
            </a:r>
            <a:r>
              <a:rPr sz="1400" spc="-45" dirty="0">
                <a:solidFill>
                  <a:prstClr val="black"/>
                </a:solidFill>
                <a:latin typeface="Arial"/>
                <a:cs typeface="Arial"/>
              </a:rPr>
              <a:t>saling </a:t>
            </a:r>
            <a:r>
              <a:rPr sz="1400" spc="-14" dirty="0">
                <a:solidFill>
                  <a:prstClr val="black"/>
                </a:solidFill>
                <a:latin typeface="Arial"/>
                <a:cs typeface="Arial"/>
              </a:rPr>
              <a:t>terkait, </a:t>
            </a:r>
            <a:r>
              <a:rPr sz="1400" spc="-27" dirty="0">
                <a:solidFill>
                  <a:prstClr val="black"/>
                </a:solidFill>
                <a:latin typeface="Arial"/>
                <a:cs typeface="Arial"/>
              </a:rPr>
              <a:t>yaitu </a:t>
            </a:r>
            <a:r>
              <a:rPr sz="1400" spc="-59" dirty="0">
                <a:solidFill>
                  <a:prstClr val="black"/>
                </a:solidFill>
                <a:latin typeface="Arial"/>
                <a:cs typeface="Arial"/>
              </a:rPr>
              <a:t>mahasiswa, </a:t>
            </a:r>
            <a:r>
              <a:rPr sz="1400" spc="-36" dirty="0">
                <a:solidFill>
                  <a:prstClr val="black"/>
                </a:solidFill>
                <a:latin typeface="Arial"/>
                <a:cs typeface="Arial"/>
              </a:rPr>
              <a:t>perguruan </a:t>
            </a:r>
            <a:r>
              <a:rPr sz="1400" spc="-23" dirty="0">
                <a:solidFill>
                  <a:prstClr val="black"/>
                </a:solidFill>
                <a:latin typeface="Arial"/>
                <a:cs typeface="Arial"/>
              </a:rPr>
              <a:t>tinggi </a:t>
            </a:r>
            <a:r>
              <a:rPr sz="1400" spc="-54" dirty="0">
                <a:solidFill>
                  <a:prstClr val="black"/>
                </a:solidFill>
                <a:latin typeface="Arial"/>
                <a:cs typeface="Arial"/>
              </a:rPr>
              <a:t>penyelenggara, </a:t>
            </a:r>
            <a:r>
              <a:rPr sz="1400" spc="-50" dirty="0">
                <a:solidFill>
                  <a:prstClr val="black"/>
                </a:solidFill>
                <a:latin typeface="Arial"/>
                <a:cs typeface="Arial"/>
              </a:rPr>
              <a:t>pusat </a:t>
            </a:r>
            <a:r>
              <a:rPr sz="1400" spc="-32" dirty="0">
                <a:solidFill>
                  <a:prstClr val="black"/>
                </a:solidFill>
                <a:latin typeface="Arial"/>
                <a:cs typeface="Arial"/>
              </a:rPr>
              <a:t>belajar  </a:t>
            </a:r>
            <a:r>
              <a:rPr sz="1400" spc="-41" dirty="0">
                <a:solidFill>
                  <a:prstClr val="black"/>
                </a:solidFill>
                <a:latin typeface="Arial"/>
                <a:cs typeface="Arial"/>
              </a:rPr>
              <a:t>jarak </a:t>
            </a:r>
            <a:r>
              <a:rPr sz="1400" spc="-32" dirty="0">
                <a:solidFill>
                  <a:prstClr val="black"/>
                </a:solidFill>
                <a:latin typeface="Arial"/>
                <a:cs typeface="Arial"/>
              </a:rPr>
              <a:t>jauh </a:t>
            </a:r>
            <a:r>
              <a:rPr sz="1400" spc="-127" dirty="0">
                <a:solidFill>
                  <a:prstClr val="black"/>
                </a:solidFill>
                <a:latin typeface="Arial"/>
                <a:cs typeface="Arial"/>
              </a:rPr>
              <a:t>(PBJJ) </a:t>
            </a:r>
            <a:r>
              <a:rPr sz="1400" spc="-18" dirty="0">
                <a:solidFill>
                  <a:prstClr val="black"/>
                </a:solidFill>
                <a:latin typeface="Arial"/>
                <a:cs typeface="Arial"/>
              </a:rPr>
              <a:t>(institusi, </a:t>
            </a:r>
            <a:r>
              <a:rPr sz="1400" spc="-14" dirty="0">
                <a:solidFill>
                  <a:prstClr val="black"/>
                </a:solidFill>
                <a:latin typeface="Arial"/>
                <a:cs typeface="Arial"/>
              </a:rPr>
              <a:t>industri, </a:t>
            </a:r>
            <a:r>
              <a:rPr sz="1400" spc="-50" dirty="0">
                <a:solidFill>
                  <a:prstClr val="black"/>
                </a:solidFill>
                <a:latin typeface="Arial"/>
                <a:cs typeface="Arial"/>
              </a:rPr>
              <a:t>lembaga, </a:t>
            </a:r>
            <a:r>
              <a:rPr sz="1400" spc="-45" dirty="0">
                <a:solidFill>
                  <a:prstClr val="black"/>
                </a:solidFill>
                <a:latin typeface="Arial"/>
                <a:cs typeface="Arial"/>
              </a:rPr>
              <a:t>atau instansi </a:t>
            </a:r>
            <a:r>
              <a:rPr sz="1400" spc="-27" dirty="0">
                <a:solidFill>
                  <a:prstClr val="black"/>
                </a:solidFill>
                <a:latin typeface="Arial"/>
                <a:cs typeface="Arial"/>
              </a:rPr>
              <a:t>lain), </a:t>
            </a:r>
            <a:r>
              <a:rPr sz="1400" spc="-45" dirty="0">
                <a:solidFill>
                  <a:prstClr val="black"/>
                </a:solidFill>
                <a:latin typeface="Arial"/>
                <a:cs typeface="Arial"/>
              </a:rPr>
              <a:t>dosen, dan </a:t>
            </a:r>
            <a:r>
              <a:rPr sz="1400" spc="-18" dirty="0">
                <a:solidFill>
                  <a:prstClr val="black"/>
                </a:solidFill>
                <a:latin typeface="Arial"/>
                <a:cs typeface="Arial"/>
              </a:rPr>
              <a:t>tutor. </a:t>
            </a:r>
            <a:r>
              <a:rPr sz="1400" spc="-59" dirty="0">
                <a:solidFill>
                  <a:prstClr val="black"/>
                </a:solidFill>
                <a:latin typeface="Arial"/>
                <a:cs typeface="Arial"/>
              </a:rPr>
              <a:t>Dalam </a:t>
            </a:r>
            <a:r>
              <a:rPr sz="1400" spc="-36" dirty="0">
                <a:solidFill>
                  <a:prstClr val="black"/>
                </a:solidFill>
                <a:latin typeface="Arial"/>
                <a:cs typeface="Arial"/>
              </a:rPr>
              <a:t>kondisi </a:t>
            </a:r>
            <a:r>
              <a:rPr sz="1400" spc="-5" dirty="0">
                <a:solidFill>
                  <a:prstClr val="black"/>
                </a:solidFill>
                <a:latin typeface="Arial"/>
                <a:cs typeface="Arial"/>
              </a:rPr>
              <a:t>tertentu, </a:t>
            </a:r>
            <a:r>
              <a:rPr sz="1400" spc="-168" dirty="0">
                <a:solidFill>
                  <a:prstClr val="black"/>
                </a:solidFill>
                <a:latin typeface="Arial"/>
                <a:cs typeface="Arial"/>
              </a:rPr>
              <a:t>PBJJ </a:t>
            </a:r>
            <a:r>
              <a:rPr sz="1400" spc="-41" dirty="0">
                <a:solidFill>
                  <a:prstClr val="black"/>
                </a:solidFill>
                <a:latin typeface="Arial"/>
                <a:cs typeface="Arial"/>
              </a:rPr>
              <a:t>dapat </a:t>
            </a:r>
            <a:r>
              <a:rPr sz="1400" spc="-32" dirty="0">
                <a:solidFill>
                  <a:prstClr val="black"/>
                </a:solidFill>
                <a:latin typeface="Arial"/>
                <a:cs typeface="Arial"/>
              </a:rPr>
              <a:t>menjadi </a:t>
            </a:r>
            <a:r>
              <a:rPr sz="1400" spc="-50" dirty="0">
                <a:solidFill>
                  <a:prstClr val="black"/>
                </a:solidFill>
                <a:latin typeface="Arial"/>
                <a:cs typeface="Arial"/>
              </a:rPr>
              <a:t>satu </a:t>
            </a:r>
            <a:r>
              <a:rPr sz="1400" spc="-54" dirty="0">
                <a:solidFill>
                  <a:prstClr val="black"/>
                </a:solidFill>
                <a:latin typeface="Arial"/>
                <a:cs typeface="Arial"/>
              </a:rPr>
              <a:t>dengan </a:t>
            </a:r>
            <a:r>
              <a:rPr sz="1400" spc="-145" dirty="0">
                <a:solidFill>
                  <a:prstClr val="black"/>
                </a:solidFill>
                <a:latin typeface="Arial"/>
                <a:cs typeface="Arial"/>
              </a:rPr>
              <a:t>PT  </a:t>
            </a:r>
            <a:r>
              <a:rPr sz="1400" spc="-68" dirty="0">
                <a:solidFill>
                  <a:prstClr val="black"/>
                </a:solidFill>
                <a:latin typeface="Arial"/>
                <a:cs typeface="Arial"/>
              </a:rPr>
              <a:t>Penyelenggara </a:t>
            </a:r>
            <a:r>
              <a:rPr sz="1400" spc="-163" dirty="0">
                <a:solidFill>
                  <a:prstClr val="black"/>
                </a:solidFill>
                <a:latin typeface="Arial"/>
                <a:cs typeface="Arial"/>
              </a:rPr>
              <a:t>PJJ. </a:t>
            </a:r>
            <a:r>
              <a:rPr sz="1400" spc="-68" dirty="0">
                <a:solidFill>
                  <a:prstClr val="black"/>
                </a:solidFill>
                <a:latin typeface="Arial"/>
                <a:cs typeface="Arial"/>
              </a:rPr>
              <a:t>Dosen </a:t>
            </a:r>
            <a:r>
              <a:rPr sz="1400" spc="-45" dirty="0">
                <a:solidFill>
                  <a:prstClr val="black"/>
                </a:solidFill>
                <a:latin typeface="Arial"/>
                <a:cs typeface="Arial"/>
              </a:rPr>
              <a:t>dan </a:t>
            </a:r>
            <a:r>
              <a:rPr sz="1400" spc="-41" dirty="0">
                <a:solidFill>
                  <a:prstClr val="black"/>
                </a:solidFill>
                <a:latin typeface="Arial"/>
                <a:cs typeface="Arial"/>
              </a:rPr>
              <a:t>Tutor </a:t>
            </a:r>
            <a:r>
              <a:rPr sz="1400" spc="-50" dirty="0">
                <a:solidFill>
                  <a:prstClr val="black"/>
                </a:solidFill>
                <a:latin typeface="Arial"/>
                <a:cs typeface="Arial"/>
              </a:rPr>
              <a:t>juga </a:t>
            </a:r>
            <a:r>
              <a:rPr sz="1400" spc="-23" dirty="0">
                <a:solidFill>
                  <a:prstClr val="black"/>
                </a:solidFill>
                <a:latin typeface="Arial"/>
                <a:cs typeface="Arial"/>
              </a:rPr>
              <a:t>boleh </a:t>
            </a:r>
            <a:r>
              <a:rPr sz="1400" spc="-45" dirty="0">
                <a:solidFill>
                  <a:prstClr val="black"/>
                </a:solidFill>
                <a:latin typeface="Arial"/>
                <a:cs typeface="Arial"/>
              </a:rPr>
              <a:t>dirangkap </a:t>
            </a:r>
            <a:r>
              <a:rPr sz="1400" spc="-23" dirty="0">
                <a:solidFill>
                  <a:prstClr val="black"/>
                </a:solidFill>
                <a:latin typeface="Arial"/>
                <a:cs typeface="Arial"/>
              </a:rPr>
              <a:t>oleh </a:t>
            </a:r>
            <a:r>
              <a:rPr sz="1400" spc="-50" dirty="0">
                <a:solidFill>
                  <a:prstClr val="black"/>
                </a:solidFill>
                <a:latin typeface="Arial"/>
                <a:cs typeface="Arial"/>
              </a:rPr>
              <a:t>satu </a:t>
            </a:r>
            <a:r>
              <a:rPr sz="1400" spc="-45" dirty="0">
                <a:solidFill>
                  <a:prstClr val="black"/>
                </a:solidFill>
                <a:latin typeface="Arial"/>
                <a:cs typeface="Arial"/>
              </a:rPr>
              <a:t>orang </a:t>
            </a:r>
            <a:r>
              <a:rPr sz="1400" spc="-59" dirty="0">
                <a:solidFill>
                  <a:prstClr val="black"/>
                </a:solidFill>
                <a:latin typeface="Arial"/>
                <a:cs typeface="Arial"/>
              </a:rPr>
              <a:t>tenaga </a:t>
            </a:r>
            <a:r>
              <a:rPr sz="1400" spc="-23" dirty="0">
                <a:solidFill>
                  <a:prstClr val="black"/>
                </a:solidFill>
                <a:latin typeface="Arial"/>
                <a:cs typeface="Arial"/>
              </a:rPr>
              <a:t>pendidik </a:t>
            </a:r>
            <a:r>
              <a:rPr sz="1400" spc="-68" dirty="0">
                <a:solidFill>
                  <a:prstClr val="black"/>
                </a:solidFill>
                <a:latin typeface="Arial"/>
                <a:cs typeface="Arial"/>
              </a:rPr>
              <a:t>sesuai </a:t>
            </a:r>
            <a:r>
              <a:rPr sz="1400" spc="-54" dirty="0">
                <a:solidFill>
                  <a:prstClr val="black"/>
                </a:solidFill>
                <a:latin typeface="Arial"/>
                <a:cs typeface="Arial"/>
              </a:rPr>
              <a:t>dengan </a:t>
            </a:r>
            <a:r>
              <a:rPr sz="1400" spc="-36" dirty="0">
                <a:solidFill>
                  <a:prstClr val="black"/>
                </a:solidFill>
                <a:latin typeface="Arial"/>
                <a:cs typeface="Arial"/>
              </a:rPr>
              <a:t>kualifikasi </a:t>
            </a:r>
            <a:r>
              <a:rPr sz="1400" spc="-45" dirty="0">
                <a:solidFill>
                  <a:prstClr val="black"/>
                </a:solidFill>
                <a:latin typeface="Arial"/>
                <a:cs typeface="Arial"/>
              </a:rPr>
              <a:t>dan </a:t>
            </a:r>
            <a:r>
              <a:rPr sz="1400" spc="-59" dirty="0">
                <a:solidFill>
                  <a:prstClr val="black"/>
                </a:solidFill>
                <a:latin typeface="Arial"/>
                <a:cs typeface="Arial"/>
              </a:rPr>
              <a:t>tugas </a:t>
            </a:r>
            <a:r>
              <a:rPr sz="1400" spc="-50" dirty="0">
                <a:solidFill>
                  <a:prstClr val="black"/>
                </a:solidFill>
                <a:latin typeface="Arial"/>
                <a:cs typeface="Arial"/>
              </a:rPr>
              <a:t>berdasarkan  </a:t>
            </a:r>
            <a:r>
              <a:rPr sz="1400" spc="-32" dirty="0">
                <a:solidFill>
                  <a:prstClr val="black"/>
                </a:solidFill>
                <a:latin typeface="Arial"/>
                <a:cs typeface="Arial"/>
              </a:rPr>
              <a:t>peraturan</a:t>
            </a:r>
            <a:r>
              <a:rPr sz="1400" spc="27" dirty="0">
                <a:solidFill>
                  <a:prstClr val="black"/>
                </a:solidFill>
                <a:latin typeface="Arial"/>
                <a:cs typeface="Arial"/>
              </a:rPr>
              <a:t> </a:t>
            </a:r>
            <a:r>
              <a:rPr sz="1400" spc="-41" dirty="0">
                <a:solidFill>
                  <a:prstClr val="black"/>
                </a:solidFill>
                <a:latin typeface="Arial"/>
                <a:cs typeface="Arial"/>
              </a:rPr>
              <a:t>perundang-undangan.</a:t>
            </a:r>
            <a:endParaRPr sz="1400" dirty="0">
              <a:solidFill>
                <a:prstClr val="black"/>
              </a:solidFill>
              <a:latin typeface="Arial"/>
              <a:cs typeface="Arial"/>
            </a:endParaRPr>
          </a:p>
          <a:p>
            <a:pPr defTabSz="829909">
              <a:spcBef>
                <a:spcPts val="41"/>
              </a:spcBef>
            </a:pPr>
            <a:endParaRPr sz="1600" dirty="0">
              <a:solidFill>
                <a:prstClr val="black"/>
              </a:solidFill>
              <a:latin typeface="Times New Roman"/>
              <a:cs typeface="Times New Roman"/>
            </a:endParaRPr>
          </a:p>
          <a:p>
            <a:pPr marL="193646" marR="6340" indent="-182119" defTabSz="829909">
              <a:lnSpc>
                <a:spcPct val="102099"/>
              </a:lnSpc>
              <a:buFontTx/>
              <a:buAutoNum type="arabicPeriod"/>
              <a:tabLst>
                <a:tab pos="194797" algn="l"/>
              </a:tabLst>
            </a:pPr>
            <a:r>
              <a:rPr sz="1400" b="1" spc="-73" dirty="0">
                <a:solidFill>
                  <a:prstClr val="black"/>
                </a:solidFill>
                <a:latin typeface="Arial"/>
                <a:cs typeface="Arial"/>
              </a:rPr>
              <a:t>Mahasiswa </a:t>
            </a:r>
            <a:r>
              <a:rPr sz="1400" spc="-27" dirty="0">
                <a:solidFill>
                  <a:prstClr val="black"/>
                </a:solidFill>
                <a:latin typeface="Arial"/>
                <a:cs typeface="Arial"/>
              </a:rPr>
              <a:t>memulai </a:t>
            </a:r>
            <a:r>
              <a:rPr sz="1400" spc="-54" dirty="0">
                <a:solidFill>
                  <a:prstClr val="black"/>
                </a:solidFill>
                <a:latin typeface="Arial"/>
                <a:cs typeface="Arial"/>
              </a:rPr>
              <a:t>proses </a:t>
            </a:r>
            <a:r>
              <a:rPr sz="1400" spc="-32" dirty="0">
                <a:solidFill>
                  <a:prstClr val="black"/>
                </a:solidFill>
                <a:latin typeface="Arial"/>
                <a:cs typeface="Arial"/>
              </a:rPr>
              <a:t>belajar </a:t>
            </a:r>
            <a:r>
              <a:rPr sz="1400" spc="-54" dirty="0">
                <a:solidFill>
                  <a:prstClr val="black"/>
                </a:solidFill>
                <a:latin typeface="Arial"/>
                <a:cs typeface="Arial"/>
              </a:rPr>
              <a:t>dengan </a:t>
            </a:r>
            <a:r>
              <a:rPr sz="1400" spc="-27" dirty="0">
                <a:solidFill>
                  <a:prstClr val="black"/>
                </a:solidFill>
                <a:latin typeface="Arial"/>
                <a:cs typeface="Arial"/>
              </a:rPr>
              <a:t>mendaftar </a:t>
            </a:r>
            <a:r>
              <a:rPr sz="1400" spc="-73" dirty="0">
                <a:solidFill>
                  <a:prstClr val="black"/>
                </a:solidFill>
                <a:latin typeface="Arial"/>
                <a:cs typeface="Arial"/>
              </a:rPr>
              <a:t>ke </a:t>
            </a:r>
            <a:r>
              <a:rPr sz="1400" spc="-145" dirty="0">
                <a:solidFill>
                  <a:prstClr val="black"/>
                </a:solidFill>
                <a:latin typeface="Arial"/>
                <a:cs typeface="Arial"/>
              </a:rPr>
              <a:t>PT </a:t>
            </a:r>
            <a:r>
              <a:rPr sz="1400" spc="-64" dirty="0">
                <a:solidFill>
                  <a:prstClr val="black"/>
                </a:solidFill>
                <a:latin typeface="Arial"/>
                <a:cs typeface="Arial"/>
              </a:rPr>
              <a:t>Penyelenggara, </a:t>
            </a:r>
            <a:r>
              <a:rPr sz="1400" spc="-45" dirty="0">
                <a:solidFill>
                  <a:prstClr val="black"/>
                </a:solidFill>
                <a:latin typeface="Arial"/>
                <a:cs typeface="Arial"/>
              </a:rPr>
              <a:t>setelah </a:t>
            </a:r>
            <a:r>
              <a:rPr sz="1400" spc="-23" dirty="0">
                <a:solidFill>
                  <a:prstClr val="black"/>
                </a:solidFill>
                <a:latin typeface="Arial"/>
                <a:cs typeface="Arial"/>
              </a:rPr>
              <a:t>terdaftar </a:t>
            </a:r>
            <a:r>
              <a:rPr sz="1400" spc="-59" dirty="0">
                <a:solidFill>
                  <a:prstClr val="black"/>
                </a:solidFill>
                <a:latin typeface="Arial"/>
                <a:cs typeface="Arial"/>
              </a:rPr>
              <a:t>mahasiswa </a:t>
            </a:r>
            <a:r>
              <a:rPr sz="1400" spc="-41" dirty="0">
                <a:solidFill>
                  <a:prstClr val="black"/>
                </a:solidFill>
                <a:latin typeface="Arial"/>
                <a:cs typeface="Arial"/>
              </a:rPr>
              <a:t>dapat </a:t>
            </a:r>
            <a:r>
              <a:rPr sz="1400" spc="-50" dirty="0">
                <a:solidFill>
                  <a:prstClr val="black"/>
                </a:solidFill>
                <a:latin typeface="Arial"/>
                <a:cs typeface="Arial"/>
              </a:rPr>
              <a:t>melakukan </a:t>
            </a:r>
            <a:r>
              <a:rPr sz="1400" spc="-32" dirty="0">
                <a:solidFill>
                  <a:prstClr val="black"/>
                </a:solidFill>
                <a:latin typeface="Arial"/>
                <a:cs typeface="Arial"/>
              </a:rPr>
              <a:t>belajar </a:t>
            </a:r>
            <a:r>
              <a:rPr sz="1400" spc="-18" dirty="0">
                <a:solidFill>
                  <a:prstClr val="black"/>
                </a:solidFill>
                <a:latin typeface="Arial"/>
                <a:cs typeface="Arial"/>
              </a:rPr>
              <a:t>mandiri  </a:t>
            </a:r>
            <a:r>
              <a:rPr sz="1400" spc="-45" dirty="0">
                <a:solidFill>
                  <a:prstClr val="black"/>
                </a:solidFill>
                <a:latin typeface="Arial"/>
                <a:cs typeface="Arial"/>
              </a:rPr>
              <a:t>(kotak </a:t>
            </a:r>
            <a:r>
              <a:rPr sz="1400" spc="-5" dirty="0">
                <a:solidFill>
                  <a:prstClr val="black"/>
                </a:solidFill>
                <a:latin typeface="Arial"/>
                <a:cs typeface="Arial"/>
              </a:rPr>
              <a:t>biru) </a:t>
            </a:r>
            <a:r>
              <a:rPr sz="1400" spc="-45" dirty="0">
                <a:solidFill>
                  <a:prstClr val="black"/>
                </a:solidFill>
                <a:latin typeface="Arial"/>
                <a:cs typeface="Arial"/>
              </a:rPr>
              <a:t>atau </a:t>
            </a:r>
            <a:r>
              <a:rPr sz="1400" spc="-32" dirty="0">
                <a:solidFill>
                  <a:prstClr val="black"/>
                </a:solidFill>
                <a:latin typeface="Arial"/>
                <a:cs typeface="Arial"/>
              </a:rPr>
              <a:t>belajar </a:t>
            </a:r>
            <a:r>
              <a:rPr sz="1400" spc="-18" dirty="0">
                <a:solidFill>
                  <a:prstClr val="black"/>
                </a:solidFill>
                <a:latin typeface="Arial"/>
                <a:cs typeface="Arial"/>
              </a:rPr>
              <a:t>terbimbing </a:t>
            </a:r>
            <a:r>
              <a:rPr sz="1400" spc="-68" dirty="0">
                <a:solidFill>
                  <a:prstClr val="black"/>
                </a:solidFill>
                <a:latin typeface="Arial"/>
                <a:cs typeface="Arial"/>
              </a:rPr>
              <a:t>secara </a:t>
            </a:r>
            <a:r>
              <a:rPr sz="1400" spc="-27" dirty="0">
                <a:solidFill>
                  <a:prstClr val="black"/>
                </a:solidFill>
                <a:latin typeface="Arial"/>
                <a:cs typeface="Arial"/>
              </a:rPr>
              <a:t>daring, </a:t>
            </a:r>
            <a:r>
              <a:rPr sz="1400" spc="-32" dirty="0">
                <a:solidFill>
                  <a:prstClr val="black"/>
                </a:solidFill>
                <a:latin typeface="Arial"/>
                <a:cs typeface="Arial"/>
              </a:rPr>
              <a:t>belajar </a:t>
            </a:r>
            <a:r>
              <a:rPr sz="1400" spc="-18" dirty="0">
                <a:solidFill>
                  <a:prstClr val="black"/>
                </a:solidFill>
                <a:latin typeface="Arial"/>
                <a:cs typeface="Arial"/>
              </a:rPr>
              <a:t>terbimbing </a:t>
            </a:r>
            <a:r>
              <a:rPr sz="1400" spc="-9" dirty="0">
                <a:solidFill>
                  <a:prstClr val="black"/>
                </a:solidFill>
                <a:latin typeface="Arial"/>
                <a:cs typeface="Arial"/>
              </a:rPr>
              <a:t>di </a:t>
            </a:r>
            <a:r>
              <a:rPr sz="1400" spc="-45" dirty="0">
                <a:solidFill>
                  <a:prstClr val="black"/>
                </a:solidFill>
                <a:latin typeface="Arial"/>
                <a:cs typeface="Arial"/>
              </a:rPr>
              <a:t>berbagai </a:t>
            </a:r>
            <a:r>
              <a:rPr sz="1400" spc="-41" dirty="0">
                <a:solidFill>
                  <a:prstClr val="black"/>
                </a:solidFill>
                <a:latin typeface="Arial"/>
                <a:cs typeface="Arial"/>
              </a:rPr>
              <a:t>fasilitas </a:t>
            </a:r>
            <a:r>
              <a:rPr sz="1400" spc="-32" dirty="0">
                <a:solidFill>
                  <a:prstClr val="black"/>
                </a:solidFill>
                <a:latin typeface="Arial"/>
                <a:cs typeface="Arial"/>
              </a:rPr>
              <a:t>belajar (studio, </a:t>
            </a:r>
            <a:r>
              <a:rPr sz="1400" spc="-45" dirty="0">
                <a:solidFill>
                  <a:prstClr val="black"/>
                </a:solidFill>
                <a:latin typeface="Arial"/>
                <a:cs typeface="Arial"/>
              </a:rPr>
              <a:t>bengkel, </a:t>
            </a:r>
            <a:r>
              <a:rPr sz="1400" spc="-32" dirty="0">
                <a:solidFill>
                  <a:prstClr val="black"/>
                </a:solidFill>
                <a:latin typeface="Arial"/>
                <a:cs typeface="Arial"/>
              </a:rPr>
              <a:t>lab, </a:t>
            </a:r>
            <a:r>
              <a:rPr sz="1400" spc="-41" dirty="0">
                <a:solidFill>
                  <a:prstClr val="black"/>
                </a:solidFill>
                <a:latin typeface="Arial"/>
                <a:cs typeface="Arial"/>
              </a:rPr>
              <a:t>ruang </a:t>
            </a:r>
            <a:r>
              <a:rPr sz="1400" spc="-27" dirty="0">
                <a:solidFill>
                  <a:prstClr val="black"/>
                </a:solidFill>
                <a:latin typeface="Arial"/>
                <a:cs typeface="Arial"/>
              </a:rPr>
              <a:t>vicon, </a:t>
            </a:r>
            <a:r>
              <a:rPr sz="1400" spc="-14" dirty="0">
                <a:solidFill>
                  <a:prstClr val="black"/>
                </a:solidFill>
                <a:latin typeface="Arial"/>
                <a:cs typeface="Arial"/>
              </a:rPr>
              <a:t>dll.), </a:t>
            </a:r>
            <a:r>
              <a:rPr sz="1400" spc="-45" dirty="0">
                <a:solidFill>
                  <a:prstClr val="black"/>
                </a:solidFill>
                <a:latin typeface="Arial"/>
                <a:cs typeface="Arial"/>
              </a:rPr>
              <a:t>atau  </a:t>
            </a:r>
            <a:r>
              <a:rPr sz="1400" spc="-32" dirty="0">
                <a:solidFill>
                  <a:prstClr val="black"/>
                </a:solidFill>
                <a:latin typeface="Arial"/>
                <a:cs typeface="Arial"/>
              </a:rPr>
              <a:t>belajar </a:t>
            </a:r>
            <a:r>
              <a:rPr sz="1400" spc="-18" dirty="0">
                <a:solidFill>
                  <a:prstClr val="black"/>
                </a:solidFill>
                <a:latin typeface="Arial"/>
                <a:cs typeface="Arial"/>
              </a:rPr>
              <a:t>terbimbing </a:t>
            </a:r>
            <a:r>
              <a:rPr sz="1400" spc="-23" dirty="0">
                <a:solidFill>
                  <a:prstClr val="black"/>
                </a:solidFill>
                <a:latin typeface="Arial"/>
                <a:cs typeface="Arial"/>
              </a:rPr>
              <a:t>oleh </a:t>
            </a:r>
            <a:r>
              <a:rPr sz="1400" spc="5" dirty="0">
                <a:solidFill>
                  <a:prstClr val="black"/>
                </a:solidFill>
                <a:latin typeface="Arial"/>
                <a:cs typeface="Arial"/>
              </a:rPr>
              <a:t>tutor </a:t>
            </a:r>
            <a:r>
              <a:rPr sz="1400" spc="-68" dirty="0">
                <a:solidFill>
                  <a:prstClr val="black"/>
                </a:solidFill>
                <a:latin typeface="Arial"/>
                <a:cs typeface="Arial"/>
              </a:rPr>
              <a:t>secara </a:t>
            </a:r>
            <a:r>
              <a:rPr sz="1400" spc="-32" dirty="0">
                <a:solidFill>
                  <a:prstClr val="black"/>
                </a:solidFill>
                <a:latin typeface="Arial"/>
                <a:cs typeface="Arial"/>
              </a:rPr>
              <a:t>daring </a:t>
            </a:r>
            <a:r>
              <a:rPr sz="1400" spc="-45" dirty="0">
                <a:solidFill>
                  <a:prstClr val="black"/>
                </a:solidFill>
                <a:latin typeface="Arial"/>
                <a:cs typeface="Arial"/>
              </a:rPr>
              <a:t>atau </a:t>
            </a:r>
            <a:r>
              <a:rPr sz="1400" spc="-36" dirty="0">
                <a:solidFill>
                  <a:prstClr val="black"/>
                </a:solidFill>
                <a:latin typeface="Arial"/>
                <a:cs typeface="Arial"/>
              </a:rPr>
              <a:t>tatap </a:t>
            </a:r>
            <a:r>
              <a:rPr sz="1400" spc="-45" dirty="0">
                <a:solidFill>
                  <a:prstClr val="black"/>
                </a:solidFill>
                <a:latin typeface="Arial"/>
                <a:cs typeface="Arial"/>
              </a:rPr>
              <a:t>muka. </a:t>
            </a:r>
            <a:r>
              <a:rPr sz="1400" spc="-64" dirty="0">
                <a:solidFill>
                  <a:prstClr val="black"/>
                </a:solidFill>
                <a:latin typeface="Arial"/>
                <a:cs typeface="Arial"/>
              </a:rPr>
              <a:t>Setelah </a:t>
            </a:r>
            <a:r>
              <a:rPr sz="1400" spc="-27" dirty="0">
                <a:solidFill>
                  <a:prstClr val="black"/>
                </a:solidFill>
                <a:latin typeface="Arial"/>
                <a:cs typeface="Arial"/>
              </a:rPr>
              <a:t>mengikuti </a:t>
            </a:r>
            <a:r>
              <a:rPr sz="1400" spc="-36" dirty="0">
                <a:solidFill>
                  <a:prstClr val="black"/>
                </a:solidFill>
                <a:latin typeface="Arial"/>
                <a:cs typeface="Arial"/>
              </a:rPr>
              <a:t>pembelajaran, </a:t>
            </a:r>
            <a:r>
              <a:rPr sz="1400" spc="-59" dirty="0">
                <a:solidFill>
                  <a:prstClr val="black"/>
                </a:solidFill>
                <a:latin typeface="Arial"/>
                <a:cs typeface="Arial"/>
              </a:rPr>
              <a:t>mahasiswa </a:t>
            </a:r>
            <a:r>
              <a:rPr sz="1400" spc="-41" dirty="0">
                <a:solidFill>
                  <a:prstClr val="black"/>
                </a:solidFill>
                <a:latin typeface="Arial"/>
                <a:cs typeface="Arial"/>
              </a:rPr>
              <a:t>dapat </a:t>
            </a:r>
            <a:r>
              <a:rPr sz="1400" spc="-27" dirty="0">
                <a:solidFill>
                  <a:prstClr val="black"/>
                </a:solidFill>
                <a:latin typeface="Arial"/>
                <a:cs typeface="Arial"/>
              </a:rPr>
              <a:t>mengikuti </a:t>
            </a:r>
            <a:r>
              <a:rPr sz="1400" spc="-23" dirty="0">
                <a:solidFill>
                  <a:prstClr val="black"/>
                </a:solidFill>
                <a:latin typeface="Arial"/>
                <a:cs typeface="Arial"/>
              </a:rPr>
              <a:t>ujian. </a:t>
            </a:r>
            <a:r>
              <a:rPr sz="1400" spc="-82" dirty="0">
                <a:solidFill>
                  <a:prstClr val="black"/>
                </a:solidFill>
                <a:latin typeface="Arial"/>
                <a:cs typeface="Arial"/>
              </a:rPr>
              <a:t>Jika </a:t>
            </a:r>
            <a:r>
              <a:rPr sz="1400" spc="-54" dirty="0">
                <a:solidFill>
                  <a:prstClr val="black"/>
                </a:solidFill>
                <a:latin typeface="Arial"/>
                <a:cs typeface="Arial"/>
              </a:rPr>
              <a:t>sudah  </a:t>
            </a:r>
            <a:r>
              <a:rPr sz="1400" spc="-27" dirty="0">
                <a:solidFill>
                  <a:prstClr val="black"/>
                </a:solidFill>
                <a:latin typeface="Arial"/>
                <a:cs typeface="Arial"/>
              </a:rPr>
              <a:t>lulus, </a:t>
            </a:r>
            <a:r>
              <a:rPr sz="1400" spc="-64" dirty="0">
                <a:solidFill>
                  <a:prstClr val="black"/>
                </a:solidFill>
                <a:latin typeface="Arial"/>
                <a:cs typeface="Arial"/>
              </a:rPr>
              <a:t>maka </a:t>
            </a:r>
            <a:r>
              <a:rPr sz="1400" spc="-32" dirty="0">
                <a:solidFill>
                  <a:prstClr val="black"/>
                </a:solidFill>
                <a:latin typeface="Arial"/>
                <a:cs typeface="Arial"/>
              </a:rPr>
              <a:t>ia </a:t>
            </a:r>
            <a:r>
              <a:rPr sz="1400" spc="-64" dirty="0">
                <a:solidFill>
                  <a:prstClr val="black"/>
                </a:solidFill>
                <a:latin typeface="Arial"/>
                <a:cs typeface="Arial"/>
              </a:rPr>
              <a:t>akan </a:t>
            </a:r>
            <a:r>
              <a:rPr sz="1400" spc="-41" dirty="0">
                <a:solidFill>
                  <a:prstClr val="black"/>
                </a:solidFill>
                <a:latin typeface="Arial"/>
                <a:cs typeface="Arial"/>
              </a:rPr>
              <a:t>dapat </a:t>
            </a:r>
            <a:r>
              <a:rPr sz="1400" spc="-45" dirty="0">
                <a:solidFill>
                  <a:prstClr val="black"/>
                </a:solidFill>
                <a:latin typeface="Arial"/>
                <a:cs typeface="Arial"/>
              </a:rPr>
              <a:t>meneruskan </a:t>
            </a:r>
            <a:r>
              <a:rPr sz="1400" spc="-73" dirty="0">
                <a:solidFill>
                  <a:prstClr val="black"/>
                </a:solidFill>
                <a:latin typeface="Arial"/>
                <a:cs typeface="Arial"/>
              </a:rPr>
              <a:t>ke </a:t>
            </a:r>
            <a:r>
              <a:rPr sz="1400" spc="-45" dirty="0">
                <a:solidFill>
                  <a:prstClr val="black"/>
                </a:solidFill>
                <a:latin typeface="Arial"/>
                <a:cs typeface="Arial"/>
              </a:rPr>
              <a:t>mata </a:t>
            </a:r>
            <a:r>
              <a:rPr sz="1400" spc="-32" dirty="0">
                <a:solidFill>
                  <a:prstClr val="black"/>
                </a:solidFill>
                <a:latin typeface="Arial"/>
                <a:cs typeface="Arial"/>
              </a:rPr>
              <a:t>kuliah </a:t>
            </a:r>
            <a:r>
              <a:rPr sz="1400" spc="-36" dirty="0">
                <a:solidFill>
                  <a:prstClr val="black"/>
                </a:solidFill>
                <a:latin typeface="Arial"/>
                <a:cs typeface="Arial"/>
              </a:rPr>
              <a:t>lainnya. </a:t>
            </a:r>
            <a:r>
              <a:rPr sz="1400" spc="-82" dirty="0">
                <a:solidFill>
                  <a:prstClr val="black"/>
                </a:solidFill>
                <a:latin typeface="Arial"/>
                <a:cs typeface="Arial"/>
              </a:rPr>
              <a:t>Jika </a:t>
            </a:r>
            <a:r>
              <a:rPr sz="1400" spc="-23" dirty="0">
                <a:solidFill>
                  <a:prstClr val="black"/>
                </a:solidFill>
                <a:latin typeface="Arial"/>
                <a:cs typeface="Arial"/>
              </a:rPr>
              <a:t>belum </a:t>
            </a:r>
            <a:r>
              <a:rPr sz="1400" spc="-27" dirty="0">
                <a:solidFill>
                  <a:prstClr val="black"/>
                </a:solidFill>
                <a:latin typeface="Arial"/>
                <a:cs typeface="Arial"/>
              </a:rPr>
              <a:t>lulus, </a:t>
            </a:r>
            <a:r>
              <a:rPr sz="1400" spc="-64" dirty="0">
                <a:solidFill>
                  <a:prstClr val="black"/>
                </a:solidFill>
                <a:latin typeface="Arial"/>
                <a:cs typeface="Arial"/>
              </a:rPr>
              <a:t>maka </a:t>
            </a:r>
            <a:r>
              <a:rPr sz="1400" spc="-32" dirty="0">
                <a:solidFill>
                  <a:prstClr val="black"/>
                </a:solidFill>
                <a:latin typeface="Arial"/>
                <a:cs typeface="Arial"/>
              </a:rPr>
              <a:t>ia </a:t>
            </a:r>
            <a:r>
              <a:rPr sz="1400" spc="-45" dirty="0">
                <a:solidFill>
                  <a:prstClr val="black"/>
                </a:solidFill>
                <a:latin typeface="Arial"/>
                <a:cs typeface="Arial"/>
              </a:rPr>
              <a:t>harus mengulang </a:t>
            </a:r>
            <a:r>
              <a:rPr sz="1400" spc="-54" dirty="0">
                <a:solidFill>
                  <a:prstClr val="black"/>
                </a:solidFill>
                <a:latin typeface="Arial"/>
                <a:cs typeface="Arial"/>
              </a:rPr>
              <a:t>proses </a:t>
            </a:r>
            <a:r>
              <a:rPr sz="1400" spc="-41" dirty="0">
                <a:solidFill>
                  <a:prstClr val="black"/>
                </a:solidFill>
                <a:latin typeface="Arial"/>
                <a:cs typeface="Arial"/>
              </a:rPr>
              <a:t>belajar. </a:t>
            </a:r>
            <a:r>
              <a:rPr sz="1400" spc="-64" dirty="0">
                <a:solidFill>
                  <a:prstClr val="black"/>
                </a:solidFill>
                <a:latin typeface="Arial"/>
                <a:cs typeface="Arial"/>
              </a:rPr>
              <a:t>Setelah </a:t>
            </a:r>
            <a:r>
              <a:rPr sz="1400" spc="-27" dirty="0">
                <a:solidFill>
                  <a:prstClr val="black"/>
                </a:solidFill>
                <a:latin typeface="Arial"/>
                <a:cs typeface="Arial"/>
              </a:rPr>
              <a:t>mengikuti  </a:t>
            </a:r>
            <a:r>
              <a:rPr sz="1400" spc="-32" dirty="0">
                <a:solidFill>
                  <a:prstClr val="black"/>
                </a:solidFill>
                <a:latin typeface="Arial"/>
                <a:cs typeface="Arial"/>
              </a:rPr>
              <a:t>perkuliahan </a:t>
            </a:r>
            <a:r>
              <a:rPr sz="1400" spc="-41" dirty="0">
                <a:solidFill>
                  <a:prstClr val="black"/>
                </a:solidFill>
                <a:latin typeface="Arial"/>
                <a:cs typeface="Arial"/>
              </a:rPr>
              <a:t>sejumlah </a:t>
            </a:r>
            <a:r>
              <a:rPr sz="1400" spc="-45" dirty="0">
                <a:solidFill>
                  <a:prstClr val="black"/>
                </a:solidFill>
                <a:latin typeface="Arial"/>
                <a:cs typeface="Arial"/>
              </a:rPr>
              <a:t>mata </a:t>
            </a:r>
            <a:r>
              <a:rPr sz="1400" spc="-32" dirty="0">
                <a:solidFill>
                  <a:prstClr val="black"/>
                </a:solidFill>
                <a:latin typeface="Arial"/>
                <a:cs typeface="Arial"/>
              </a:rPr>
              <a:t>kuliah </a:t>
            </a:r>
            <a:r>
              <a:rPr sz="1400" spc="-68" dirty="0">
                <a:solidFill>
                  <a:prstClr val="black"/>
                </a:solidFill>
                <a:latin typeface="Arial"/>
                <a:cs typeface="Arial"/>
              </a:rPr>
              <a:t>sesuai </a:t>
            </a:r>
            <a:r>
              <a:rPr sz="1400" spc="-32" dirty="0">
                <a:solidFill>
                  <a:prstClr val="black"/>
                </a:solidFill>
                <a:latin typeface="Arial"/>
                <a:cs typeface="Arial"/>
              </a:rPr>
              <a:t>aturan </a:t>
            </a:r>
            <a:r>
              <a:rPr sz="1400" spc="-45" dirty="0">
                <a:solidFill>
                  <a:prstClr val="black"/>
                </a:solidFill>
                <a:latin typeface="Arial"/>
                <a:cs typeface="Arial"/>
              </a:rPr>
              <a:t>akademik </a:t>
            </a:r>
            <a:r>
              <a:rPr sz="1400" spc="-145" dirty="0">
                <a:solidFill>
                  <a:prstClr val="black"/>
                </a:solidFill>
                <a:latin typeface="Arial"/>
                <a:cs typeface="Arial"/>
              </a:rPr>
              <a:t>PT </a:t>
            </a:r>
            <a:r>
              <a:rPr sz="1400" spc="-64" dirty="0">
                <a:solidFill>
                  <a:prstClr val="black"/>
                </a:solidFill>
                <a:latin typeface="Arial"/>
                <a:cs typeface="Arial"/>
              </a:rPr>
              <a:t>Penyelenggara, </a:t>
            </a:r>
            <a:r>
              <a:rPr sz="1400" spc="-59" dirty="0">
                <a:solidFill>
                  <a:prstClr val="black"/>
                </a:solidFill>
                <a:latin typeface="Arial"/>
                <a:cs typeface="Arial"/>
              </a:rPr>
              <a:t>mahasiswa </a:t>
            </a:r>
            <a:r>
              <a:rPr sz="1400" spc="-41" dirty="0">
                <a:solidFill>
                  <a:prstClr val="black"/>
                </a:solidFill>
                <a:latin typeface="Arial"/>
                <a:cs typeface="Arial"/>
              </a:rPr>
              <a:t>dapat </a:t>
            </a:r>
            <a:r>
              <a:rPr sz="1400" spc="-27" dirty="0">
                <a:solidFill>
                  <a:prstClr val="black"/>
                </a:solidFill>
                <a:latin typeface="Arial"/>
                <a:cs typeface="Arial"/>
              </a:rPr>
              <a:t>mengikuti </a:t>
            </a:r>
            <a:r>
              <a:rPr sz="1400" spc="-23" dirty="0">
                <a:solidFill>
                  <a:prstClr val="black"/>
                </a:solidFill>
                <a:latin typeface="Arial"/>
                <a:cs typeface="Arial"/>
              </a:rPr>
              <a:t>ujian </a:t>
            </a:r>
            <a:r>
              <a:rPr sz="1400" spc="-27" dirty="0">
                <a:solidFill>
                  <a:prstClr val="black"/>
                </a:solidFill>
                <a:latin typeface="Arial"/>
                <a:cs typeface="Arial"/>
              </a:rPr>
              <a:t>akhir </a:t>
            </a:r>
            <a:r>
              <a:rPr sz="1400" spc="-18" dirty="0">
                <a:solidFill>
                  <a:prstClr val="black"/>
                </a:solidFill>
                <a:latin typeface="Arial"/>
                <a:cs typeface="Arial"/>
              </a:rPr>
              <a:t>untuk</a:t>
            </a:r>
            <a:r>
              <a:rPr sz="1400" spc="14" dirty="0">
                <a:solidFill>
                  <a:prstClr val="black"/>
                </a:solidFill>
                <a:latin typeface="Arial"/>
                <a:cs typeface="Arial"/>
              </a:rPr>
              <a:t> </a:t>
            </a:r>
            <a:r>
              <a:rPr sz="1400" spc="-41" dirty="0">
                <a:solidFill>
                  <a:prstClr val="black"/>
                </a:solidFill>
                <a:latin typeface="Arial"/>
                <a:cs typeface="Arial"/>
              </a:rPr>
              <a:t>kelulusan.</a:t>
            </a:r>
            <a:endParaRPr sz="1400" dirty="0">
              <a:solidFill>
                <a:prstClr val="black"/>
              </a:solidFill>
              <a:latin typeface="Arial"/>
              <a:cs typeface="Arial"/>
            </a:endParaRPr>
          </a:p>
          <a:p>
            <a:pPr defTabSz="829909">
              <a:spcBef>
                <a:spcPts val="41"/>
              </a:spcBef>
              <a:buFontTx/>
              <a:buAutoNum type="arabicPeriod"/>
            </a:pPr>
            <a:endParaRPr sz="1600" dirty="0">
              <a:solidFill>
                <a:prstClr val="black"/>
              </a:solidFill>
              <a:latin typeface="Times New Roman"/>
              <a:cs typeface="Times New Roman"/>
            </a:endParaRPr>
          </a:p>
          <a:p>
            <a:pPr marL="193646" marR="4611" indent="-182119" defTabSz="829909">
              <a:lnSpc>
                <a:spcPct val="102099"/>
              </a:lnSpc>
              <a:buFontTx/>
              <a:buAutoNum type="arabicPeriod"/>
              <a:tabLst>
                <a:tab pos="194222" algn="l"/>
              </a:tabLst>
            </a:pPr>
            <a:r>
              <a:rPr sz="1400" spc="-64" dirty="0">
                <a:solidFill>
                  <a:prstClr val="black"/>
                </a:solidFill>
                <a:latin typeface="Arial"/>
                <a:cs typeface="Arial"/>
              </a:rPr>
              <a:t>Sementara </a:t>
            </a:r>
            <a:r>
              <a:rPr sz="1400" spc="9" dirty="0">
                <a:solidFill>
                  <a:prstClr val="black"/>
                </a:solidFill>
                <a:latin typeface="Arial"/>
                <a:cs typeface="Arial"/>
              </a:rPr>
              <a:t>itu, </a:t>
            </a:r>
            <a:r>
              <a:rPr sz="1400" b="1" spc="-132" dirty="0">
                <a:solidFill>
                  <a:prstClr val="black"/>
                </a:solidFill>
                <a:latin typeface="Arial"/>
                <a:cs typeface="Arial"/>
              </a:rPr>
              <a:t>PT </a:t>
            </a:r>
            <a:r>
              <a:rPr sz="1400" b="1" spc="-86" dirty="0">
                <a:solidFill>
                  <a:prstClr val="black"/>
                </a:solidFill>
                <a:latin typeface="Arial"/>
                <a:cs typeface="Arial"/>
              </a:rPr>
              <a:t>Penyelenggara </a:t>
            </a:r>
            <a:r>
              <a:rPr sz="1400" spc="-36" dirty="0">
                <a:solidFill>
                  <a:prstClr val="black"/>
                </a:solidFill>
                <a:latin typeface="Arial"/>
                <a:cs typeface="Arial"/>
              </a:rPr>
              <a:t>berkewajiban </a:t>
            </a:r>
            <a:r>
              <a:rPr sz="1400" spc="-18" dirty="0">
                <a:solidFill>
                  <a:prstClr val="black"/>
                </a:solidFill>
                <a:latin typeface="Arial"/>
                <a:cs typeface="Arial"/>
              </a:rPr>
              <a:t>untuk </a:t>
            </a:r>
            <a:r>
              <a:rPr sz="1400" spc="-50" dirty="0">
                <a:solidFill>
                  <a:prstClr val="black"/>
                </a:solidFill>
                <a:latin typeface="Arial"/>
                <a:cs typeface="Arial"/>
              </a:rPr>
              <a:t>melakukan </a:t>
            </a:r>
            <a:r>
              <a:rPr sz="1400" spc="-32" dirty="0">
                <a:solidFill>
                  <a:prstClr val="black"/>
                </a:solidFill>
                <a:latin typeface="Arial"/>
                <a:cs typeface="Arial"/>
              </a:rPr>
              <a:t>perekrutan </a:t>
            </a:r>
            <a:r>
              <a:rPr sz="1400" spc="-59" dirty="0">
                <a:solidFill>
                  <a:prstClr val="black"/>
                </a:solidFill>
                <a:latin typeface="Arial"/>
                <a:cs typeface="Arial"/>
              </a:rPr>
              <a:t>mahasiswa, </a:t>
            </a:r>
            <a:r>
              <a:rPr sz="1400" spc="-45" dirty="0">
                <a:solidFill>
                  <a:prstClr val="black"/>
                </a:solidFill>
                <a:latin typeface="Arial"/>
                <a:cs typeface="Arial"/>
              </a:rPr>
              <a:t>dan </a:t>
            </a:r>
            <a:r>
              <a:rPr sz="1400" spc="-41" dirty="0">
                <a:solidFill>
                  <a:prstClr val="black"/>
                </a:solidFill>
                <a:latin typeface="Arial"/>
                <a:cs typeface="Arial"/>
              </a:rPr>
              <a:t>kemudian </a:t>
            </a:r>
            <a:r>
              <a:rPr sz="1400" spc="-36" dirty="0">
                <a:solidFill>
                  <a:prstClr val="black"/>
                </a:solidFill>
                <a:latin typeface="Arial"/>
                <a:cs typeface="Arial"/>
              </a:rPr>
              <a:t>mendaftarkan </a:t>
            </a:r>
            <a:r>
              <a:rPr sz="1400" spc="-41" dirty="0">
                <a:solidFill>
                  <a:prstClr val="black"/>
                </a:solidFill>
                <a:latin typeface="Arial"/>
                <a:cs typeface="Arial"/>
              </a:rPr>
              <a:t>dalam </a:t>
            </a:r>
            <a:r>
              <a:rPr sz="1400" spc="-64" dirty="0">
                <a:solidFill>
                  <a:prstClr val="black"/>
                </a:solidFill>
                <a:latin typeface="Arial"/>
                <a:cs typeface="Arial"/>
              </a:rPr>
              <a:t>basis </a:t>
            </a:r>
            <a:r>
              <a:rPr sz="1400" spc="-45" dirty="0">
                <a:solidFill>
                  <a:prstClr val="black"/>
                </a:solidFill>
                <a:latin typeface="Arial"/>
                <a:cs typeface="Arial"/>
              </a:rPr>
              <a:t>data atau  </a:t>
            </a:r>
            <a:r>
              <a:rPr sz="1400" spc="-64" dirty="0">
                <a:solidFill>
                  <a:prstClr val="black"/>
                </a:solidFill>
                <a:latin typeface="Arial"/>
                <a:cs typeface="Arial"/>
              </a:rPr>
              <a:t>system </a:t>
            </a:r>
            <a:r>
              <a:rPr sz="1400" spc="-27" dirty="0">
                <a:solidFill>
                  <a:prstClr val="black"/>
                </a:solidFill>
                <a:latin typeface="Arial"/>
                <a:cs typeface="Arial"/>
              </a:rPr>
              <a:t>informasi </a:t>
            </a:r>
            <a:r>
              <a:rPr sz="1400" spc="-45" dirty="0">
                <a:solidFill>
                  <a:prstClr val="black"/>
                </a:solidFill>
                <a:latin typeface="Arial"/>
                <a:cs typeface="Arial"/>
              </a:rPr>
              <a:t>akademik </a:t>
            </a:r>
            <a:r>
              <a:rPr sz="1400" spc="-141" dirty="0">
                <a:solidFill>
                  <a:prstClr val="black"/>
                </a:solidFill>
                <a:latin typeface="Arial"/>
                <a:cs typeface="Arial"/>
              </a:rPr>
              <a:t>PT. </a:t>
            </a:r>
            <a:r>
              <a:rPr sz="1400" spc="-64" dirty="0">
                <a:solidFill>
                  <a:prstClr val="black"/>
                </a:solidFill>
                <a:latin typeface="Arial"/>
                <a:cs typeface="Arial"/>
              </a:rPr>
              <a:t>Setelah </a:t>
            </a:r>
            <a:r>
              <a:rPr sz="1400" spc="-59" dirty="0">
                <a:solidFill>
                  <a:prstClr val="black"/>
                </a:solidFill>
                <a:latin typeface="Arial"/>
                <a:cs typeface="Arial"/>
              </a:rPr>
              <a:t>mahasiswa </a:t>
            </a:r>
            <a:r>
              <a:rPr sz="1400" spc="-23" dirty="0">
                <a:solidFill>
                  <a:prstClr val="black"/>
                </a:solidFill>
                <a:latin typeface="Arial"/>
                <a:cs typeface="Arial"/>
              </a:rPr>
              <a:t>terdaftar, </a:t>
            </a:r>
            <a:r>
              <a:rPr sz="1400" spc="-64" dirty="0">
                <a:solidFill>
                  <a:prstClr val="black"/>
                </a:solidFill>
                <a:latin typeface="Arial"/>
                <a:cs typeface="Arial"/>
              </a:rPr>
              <a:t>maka </a:t>
            </a:r>
            <a:r>
              <a:rPr sz="1400" spc="-145" dirty="0">
                <a:solidFill>
                  <a:prstClr val="black"/>
                </a:solidFill>
                <a:latin typeface="Arial"/>
                <a:cs typeface="Arial"/>
              </a:rPr>
              <a:t>PT </a:t>
            </a:r>
            <a:r>
              <a:rPr sz="1400" spc="-64" dirty="0">
                <a:solidFill>
                  <a:prstClr val="black"/>
                </a:solidFill>
                <a:latin typeface="Arial"/>
                <a:cs typeface="Arial"/>
              </a:rPr>
              <a:t>akan </a:t>
            </a:r>
            <a:r>
              <a:rPr sz="1400" spc="-36" dirty="0">
                <a:solidFill>
                  <a:prstClr val="black"/>
                </a:solidFill>
                <a:latin typeface="Arial"/>
                <a:cs typeface="Arial"/>
              </a:rPr>
              <a:t>memberikan </a:t>
            </a:r>
            <a:r>
              <a:rPr sz="1400" spc="-82" dirty="0">
                <a:solidFill>
                  <a:prstClr val="black"/>
                </a:solidFill>
                <a:latin typeface="Arial"/>
                <a:cs typeface="Arial"/>
              </a:rPr>
              <a:t>akses </a:t>
            </a:r>
            <a:r>
              <a:rPr sz="1400" spc="-59" dirty="0">
                <a:solidFill>
                  <a:prstClr val="black"/>
                </a:solidFill>
                <a:latin typeface="Arial"/>
                <a:cs typeface="Arial"/>
              </a:rPr>
              <a:t>mahasiswa </a:t>
            </a:r>
            <a:r>
              <a:rPr sz="1400" spc="-18" dirty="0">
                <a:solidFill>
                  <a:prstClr val="black"/>
                </a:solidFill>
                <a:latin typeface="Arial"/>
                <a:cs typeface="Arial"/>
              </a:rPr>
              <a:t>untuk </a:t>
            </a:r>
            <a:r>
              <a:rPr sz="1400" spc="-32" dirty="0">
                <a:solidFill>
                  <a:prstClr val="black"/>
                </a:solidFill>
                <a:latin typeface="Arial"/>
                <a:cs typeface="Arial"/>
              </a:rPr>
              <a:t>belajar </a:t>
            </a:r>
            <a:r>
              <a:rPr sz="1400" spc="-68" dirty="0">
                <a:solidFill>
                  <a:prstClr val="black"/>
                </a:solidFill>
                <a:latin typeface="Arial"/>
                <a:cs typeface="Arial"/>
              </a:rPr>
              <a:t>secara </a:t>
            </a:r>
            <a:r>
              <a:rPr sz="1400" spc="-18" dirty="0">
                <a:solidFill>
                  <a:prstClr val="black"/>
                </a:solidFill>
                <a:latin typeface="Arial"/>
                <a:cs typeface="Arial"/>
              </a:rPr>
              <a:t>terbimbing  </a:t>
            </a:r>
            <a:r>
              <a:rPr sz="1400" spc="-32" dirty="0">
                <a:solidFill>
                  <a:prstClr val="black"/>
                </a:solidFill>
                <a:latin typeface="Arial"/>
                <a:cs typeface="Arial"/>
              </a:rPr>
              <a:t>daring </a:t>
            </a:r>
            <a:r>
              <a:rPr sz="1400" spc="-54" dirty="0">
                <a:solidFill>
                  <a:prstClr val="black"/>
                </a:solidFill>
                <a:latin typeface="Arial"/>
                <a:cs typeface="Arial"/>
              </a:rPr>
              <a:t>menggunakan </a:t>
            </a:r>
            <a:r>
              <a:rPr sz="1400" spc="-73" dirty="0">
                <a:solidFill>
                  <a:prstClr val="black"/>
                </a:solidFill>
                <a:latin typeface="Arial"/>
                <a:cs typeface="Arial"/>
              </a:rPr>
              <a:t>Sistem </a:t>
            </a:r>
            <a:r>
              <a:rPr sz="1400" spc="-54" dirty="0">
                <a:solidFill>
                  <a:prstClr val="black"/>
                </a:solidFill>
                <a:latin typeface="Arial"/>
                <a:cs typeface="Arial"/>
              </a:rPr>
              <a:t>Pengelolaan </a:t>
            </a:r>
            <a:r>
              <a:rPr sz="1400" spc="-45" dirty="0">
                <a:solidFill>
                  <a:prstClr val="black"/>
                </a:solidFill>
                <a:latin typeface="Arial"/>
                <a:cs typeface="Arial"/>
              </a:rPr>
              <a:t>dan </a:t>
            </a:r>
            <a:r>
              <a:rPr sz="1400" spc="-50" dirty="0">
                <a:solidFill>
                  <a:prstClr val="black"/>
                </a:solidFill>
                <a:latin typeface="Arial"/>
                <a:cs typeface="Arial"/>
              </a:rPr>
              <a:t>Pembelajaran berbasis </a:t>
            </a:r>
            <a:r>
              <a:rPr sz="1400" spc="-82" dirty="0">
                <a:solidFill>
                  <a:prstClr val="black"/>
                </a:solidFill>
                <a:latin typeface="Arial"/>
                <a:cs typeface="Arial"/>
              </a:rPr>
              <a:t>TIK, </a:t>
            </a:r>
            <a:r>
              <a:rPr sz="1400" spc="-45" dirty="0">
                <a:solidFill>
                  <a:prstClr val="black"/>
                </a:solidFill>
                <a:latin typeface="Arial"/>
                <a:cs typeface="Arial"/>
              </a:rPr>
              <a:t>atau </a:t>
            </a:r>
            <a:r>
              <a:rPr sz="1400" spc="-50" dirty="0">
                <a:solidFill>
                  <a:prstClr val="black"/>
                </a:solidFill>
                <a:latin typeface="Arial"/>
                <a:cs typeface="Arial"/>
              </a:rPr>
              <a:t>melakukan </a:t>
            </a:r>
            <a:r>
              <a:rPr sz="1400" spc="-27" dirty="0">
                <a:solidFill>
                  <a:prstClr val="black"/>
                </a:solidFill>
                <a:latin typeface="Arial"/>
                <a:cs typeface="Arial"/>
              </a:rPr>
              <a:t>praktek/ praktikum </a:t>
            </a:r>
            <a:r>
              <a:rPr sz="1400" spc="-9" dirty="0">
                <a:solidFill>
                  <a:prstClr val="black"/>
                </a:solidFill>
                <a:latin typeface="Arial"/>
                <a:cs typeface="Arial"/>
              </a:rPr>
              <a:t>di </a:t>
            </a:r>
            <a:r>
              <a:rPr sz="1400" spc="-45" dirty="0">
                <a:solidFill>
                  <a:prstClr val="black"/>
                </a:solidFill>
                <a:latin typeface="Arial"/>
                <a:cs typeface="Arial"/>
              </a:rPr>
              <a:t>bengkel, </a:t>
            </a:r>
            <a:r>
              <a:rPr sz="1400" spc="-32" dirty="0">
                <a:solidFill>
                  <a:prstClr val="black"/>
                </a:solidFill>
                <a:latin typeface="Arial"/>
                <a:cs typeface="Arial"/>
              </a:rPr>
              <a:t>lab, </a:t>
            </a:r>
            <a:r>
              <a:rPr sz="1400" spc="-14" dirty="0">
                <a:solidFill>
                  <a:prstClr val="black"/>
                </a:solidFill>
                <a:latin typeface="Arial"/>
                <a:cs typeface="Arial"/>
              </a:rPr>
              <a:t>industri, </a:t>
            </a:r>
            <a:r>
              <a:rPr sz="1400" spc="-5" dirty="0">
                <a:solidFill>
                  <a:prstClr val="black"/>
                </a:solidFill>
                <a:latin typeface="Arial"/>
                <a:cs typeface="Arial"/>
              </a:rPr>
              <a:t>dll.  </a:t>
            </a:r>
            <a:r>
              <a:rPr sz="1400" spc="-23" dirty="0">
                <a:solidFill>
                  <a:prstClr val="black"/>
                </a:solidFill>
                <a:latin typeface="Arial"/>
                <a:cs typeface="Arial"/>
              </a:rPr>
              <a:t>melalui </a:t>
            </a:r>
            <a:r>
              <a:rPr sz="1400" spc="-36" dirty="0">
                <a:solidFill>
                  <a:prstClr val="black"/>
                </a:solidFill>
                <a:latin typeface="Arial"/>
                <a:cs typeface="Arial"/>
              </a:rPr>
              <a:t>koordinasi </a:t>
            </a:r>
            <a:r>
              <a:rPr sz="1400" spc="-77" dirty="0">
                <a:solidFill>
                  <a:prstClr val="black"/>
                </a:solidFill>
                <a:latin typeface="Arial"/>
                <a:cs typeface="Arial"/>
              </a:rPr>
              <a:t>Pusat </a:t>
            </a:r>
            <a:r>
              <a:rPr sz="1400" spc="-45" dirty="0">
                <a:solidFill>
                  <a:prstClr val="black"/>
                </a:solidFill>
                <a:latin typeface="Arial"/>
                <a:cs typeface="Arial"/>
              </a:rPr>
              <a:t>Belajar </a:t>
            </a:r>
            <a:r>
              <a:rPr sz="1400" spc="-82" dirty="0">
                <a:solidFill>
                  <a:prstClr val="black"/>
                </a:solidFill>
                <a:latin typeface="Arial"/>
                <a:cs typeface="Arial"/>
              </a:rPr>
              <a:t>Jarak </a:t>
            </a:r>
            <a:r>
              <a:rPr sz="1400" spc="-73" dirty="0">
                <a:solidFill>
                  <a:prstClr val="black"/>
                </a:solidFill>
                <a:latin typeface="Arial"/>
                <a:cs typeface="Arial"/>
              </a:rPr>
              <a:t>Jauh, </a:t>
            </a:r>
            <a:r>
              <a:rPr sz="1400" spc="-45" dirty="0">
                <a:solidFill>
                  <a:prstClr val="black"/>
                </a:solidFill>
                <a:latin typeface="Arial"/>
                <a:cs typeface="Arial"/>
              </a:rPr>
              <a:t>atau </a:t>
            </a:r>
            <a:r>
              <a:rPr sz="1400" spc="-27" dirty="0">
                <a:solidFill>
                  <a:prstClr val="black"/>
                </a:solidFill>
                <a:latin typeface="Arial"/>
                <a:cs typeface="Arial"/>
              </a:rPr>
              <a:t>mengikuti </a:t>
            </a:r>
            <a:r>
              <a:rPr sz="1400" spc="-5" dirty="0">
                <a:solidFill>
                  <a:prstClr val="black"/>
                </a:solidFill>
                <a:latin typeface="Arial"/>
                <a:cs typeface="Arial"/>
              </a:rPr>
              <a:t>tutorial </a:t>
            </a:r>
            <a:r>
              <a:rPr sz="1400" spc="-32" dirty="0">
                <a:solidFill>
                  <a:prstClr val="black"/>
                </a:solidFill>
                <a:latin typeface="Arial"/>
                <a:cs typeface="Arial"/>
              </a:rPr>
              <a:t>daring </a:t>
            </a:r>
            <a:r>
              <a:rPr sz="1400" spc="-45" dirty="0">
                <a:solidFill>
                  <a:prstClr val="black"/>
                </a:solidFill>
                <a:latin typeface="Arial"/>
                <a:cs typeface="Arial"/>
              </a:rPr>
              <a:t>atau </a:t>
            </a:r>
            <a:r>
              <a:rPr sz="1400" spc="-36" dirty="0">
                <a:solidFill>
                  <a:prstClr val="black"/>
                </a:solidFill>
                <a:latin typeface="Arial"/>
                <a:cs typeface="Arial"/>
              </a:rPr>
              <a:t>tatap </a:t>
            </a:r>
            <a:r>
              <a:rPr sz="1400" spc="-50" dirty="0">
                <a:solidFill>
                  <a:prstClr val="black"/>
                </a:solidFill>
                <a:latin typeface="Arial"/>
                <a:cs typeface="Arial"/>
              </a:rPr>
              <a:t>muka </a:t>
            </a:r>
            <a:r>
              <a:rPr sz="1400" spc="-54" dirty="0">
                <a:solidFill>
                  <a:prstClr val="black"/>
                </a:solidFill>
                <a:latin typeface="Arial"/>
                <a:cs typeface="Arial"/>
              </a:rPr>
              <a:t>dengan </a:t>
            </a:r>
            <a:r>
              <a:rPr sz="1400" spc="5" dirty="0">
                <a:solidFill>
                  <a:prstClr val="black"/>
                </a:solidFill>
                <a:latin typeface="Arial"/>
                <a:cs typeface="Arial"/>
              </a:rPr>
              <a:t>tutor </a:t>
            </a:r>
            <a:r>
              <a:rPr sz="1400" spc="-68" dirty="0">
                <a:solidFill>
                  <a:prstClr val="black"/>
                </a:solidFill>
                <a:latin typeface="Arial"/>
                <a:cs typeface="Arial"/>
              </a:rPr>
              <a:t>yang </a:t>
            </a:r>
            <a:r>
              <a:rPr sz="1400" spc="-32" dirty="0">
                <a:solidFill>
                  <a:prstClr val="black"/>
                </a:solidFill>
                <a:latin typeface="Arial"/>
                <a:cs typeface="Arial"/>
              </a:rPr>
              <a:t>telah </a:t>
            </a:r>
            <a:r>
              <a:rPr sz="1400" spc="-45" dirty="0">
                <a:solidFill>
                  <a:prstClr val="black"/>
                </a:solidFill>
                <a:latin typeface="Arial"/>
                <a:cs typeface="Arial"/>
              </a:rPr>
              <a:t>disediakan </a:t>
            </a:r>
            <a:r>
              <a:rPr sz="1400" spc="-145" dirty="0">
                <a:solidFill>
                  <a:prstClr val="black"/>
                </a:solidFill>
                <a:latin typeface="Arial"/>
                <a:cs typeface="Arial"/>
              </a:rPr>
              <a:t>PT  </a:t>
            </a:r>
            <a:r>
              <a:rPr sz="1400" spc="-64" dirty="0">
                <a:solidFill>
                  <a:prstClr val="black"/>
                </a:solidFill>
                <a:latin typeface="Arial"/>
                <a:cs typeface="Arial"/>
              </a:rPr>
              <a:t>Penyelenggara.</a:t>
            </a:r>
            <a:endParaRPr sz="1400" dirty="0">
              <a:solidFill>
                <a:prstClr val="black"/>
              </a:solidFill>
              <a:latin typeface="Arial"/>
              <a:cs typeface="Arial"/>
            </a:endParaRPr>
          </a:p>
          <a:p>
            <a:pPr defTabSz="829909">
              <a:spcBef>
                <a:spcPts val="45"/>
              </a:spcBef>
              <a:buFontTx/>
              <a:buAutoNum type="arabicPeriod"/>
            </a:pPr>
            <a:endParaRPr sz="1600" dirty="0">
              <a:solidFill>
                <a:prstClr val="black"/>
              </a:solidFill>
              <a:latin typeface="Times New Roman"/>
              <a:cs typeface="Times New Roman"/>
            </a:endParaRPr>
          </a:p>
          <a:p>
            <a:pPr marL="193646" marR="589581" indent="-182119" defTabSz="829909">
              <a:lnSpc>
                <a:spcPct val="101699"/>
              </a:lnSpc>
              <a:buFontTx/>
              <a:buAutoNum type="arabicPeriod"/>
              <a:tabLst>
                <a:tab pos="194222" algn="l"/>
              </a:tabLst>
            </a:pPr>
            <a:r>
              <a:rPr sz="1400" b="1" spc="-163" dirty="0">
                <a:solidFill>
                  <a:prstClr val="black"/>
                </a:solidFill>
                <a:latin typeface="Arial"/>
                <a:cs typeface="Arial"/>
              </a:rPr>
              <a:t>PBJJ</a:t>
            </a:r>
            <a:r>
              <a:rPr sz="1400" spc="-163" dirty="0">
                <a:solidFill>
                  <a:prstClr val="black"/>
                </a:solidFill>
                <a:latin typeface="Arial"/>
                <a:cs typeface="Arial"/>
              </a:rPr>
              <a:t>, </a:t>
            </a:r>
            <a:r>
              <a:rPr sz="1400" spc="-41" dirty="0">
                <a:solidFill>
                  <a:prstClr val="black"/>
                </a:solidFill>
                <a:latin typeface="Arial"/>
                <a:cs typeface="Arial"/>
              </a:rPr>
              <a:t>dalam </a:t>
            </a:r>
            <a:r>
              <a:rPr sz="1400" spc="-36" dirty="0">
                <a:solidFill>
                  <a:prstClr val="black"/>
                </a:solidFill>
                <a:latin typeface="Arial"/>
                <a:cs typeface="Arial"/>
              </a:rPr>
              <a:t>hal </a:t>
            </a:r>
            <a:r>
              <a:rPr sz="1400" spc="-5" dirty="0">
                <a:solidFill>
                  <a:prstClr val="black"/>
                </a:solidFill>
                <a:latin typeface="Arial"/>
                <a:cs typeface="Arial"/>
              </a:rPr>
              <a:t>ini </a:t>
            </a:r>
            <a:r>
              <a:rPr sz="1400" spc="-23" dirty="0">
                <a:solidFill>
                  <a:prstClr val="black"/>
                </a:solidFill>
                <a:latin typeface="Arial"/>
                <a:cs typeface="Arial"/>
              </a:rPr>
              <a:t>berbentuk </a:t>
            </a:r>
            <a:r>
              <a:rPr sz="1400" spc="-5" dirty="0">
                <a:solidFill>
                  <a:prstClr val="black"/>
                </a:solidFill>
                <a:latin typeface="Arial"/>
                <a:cs typeface="Arial"/>
              </a:rPr>
              <a:t>unit, </a:t>
            </a:r>
            <a:r>
              <a:rPr sz="1400" spc="-14" dirty="0">
                <a:solidFill>
                  <a:prstClr val="black"/>
                </a:solidFill>
                <a:latin typeface="Arial"/>
                <a:cs typeface="Arial"/>
              </a:rPr>
              <a:t>institusi, </a:t>
            </a:r>
            <a:r>
              <a:rPr sz="1400" spc="-50" dirty="0">
                <a:solidFill>
                  <a:prstClr val="black"/>
                </a:solidFill>
                <a:latin typeface="Arial"/>
                <a:cs typeface="Arial"/>
              </a:rPr>
              <a:t>lembaga, </a:t>
            </a:r>
            <a:r>
              <a:rPr sz="1400" spc="-14" dirty="0">
                <a:solidFill>
                  <a:prstClr val="black"/>
                </a:solidFill>
                <a:latin typeface="Arial"/>
                <a:cs typeface="Arial"/>
              </a:rPr>
              <a:t>industri, </a:t>
            </a:r>
            <a:r>
              <a:rPr sz="1400" spc="-5" dirty="0">
                <a:solidFill>
                  <a:prstClr val="black"/>
                </a:solidFill>
                <a:latin typeface="Arial"/>
                <a:cs typeface="Arial"/>
              </a:rPr>
              <a:t>dll. </a:t>
            </a:r>
            <a:r>
              <a:rPr sz="1400" spc="-32" dirty="0">
                <a:solidFill>
                  <a:prstClr val="black"/>
                </a:solidFill>
                <a:latin typeface="Arial"/>
                <a:cs typeface="Arial"/>
              </a:rPr>
              <a:t>berfungsi </a:t>
            </a:r>
            <a:r>
              <a:rPr sz="1400" spc="-68" dirty="0">
                <a:solidFill>
                  <a:prstClr val="black"/>
                </a:solidFill>
                <a:latin typeface="Arial"/>
                <a:cs typeface="Arial"/>
              </a:rPr>
              <a:t>sebagai </a:t>
            </a:r>
            <a:r>
              <a:rPr sz="1400" spc="-32" dirty="0">
                <a:solidFill>
                  <a:prstClr val="black"/>
                </a:solidFill>
                <a:latin typeface="Arial"/>
                <a:cs typeface="Arial"/>
              </a:rPr>
              <a:t>tempat belajar </a:t>
            </a:r>
            <a:r>
              <a:rPr sz="1400" spc="-59" dirty="0">
                <a:solidFill>
                  <a:prstClr val="black"/>
                </a:solidFill>
                <a:latin typeface="Arial"/>
                <a:cs typeface="Arial"/>
              </a:rPr>
              <a:t>mahasiswa </a:t>
            </a:r>
            <a:r>
              <a:rPr sz="1400" spc="-41" dirty="0">
                <a:solidFill>
                  <a:prstClr val="black"/>
                </a:solidFill>
                <a:latin typeface="Arial"/>
                <a:cs typeface="Arial"/>
              </a:rPr>
              <a:t>dalam </a:t>
            </a:r>
            <a:r>
              <a:rPr sz="1400" spc="-59" dirty="0">
                <a:solidFill>
                  <a:prstClr val="black"/>
                </a:solidFill>
                <a:latin typeface="Arial"/>
                <a:cs typeface="Arial"/>
              </a:rPr>
              <a:t>rangka  </a:t>
            </a:r>
            <a:r>
              <a:rPr sz="1400" spc="-27" dirty="0">
                <a:solidFill>
                  <a:prstClr val="black"/>
                </a:solidFill>
                <a:latin typeface="Arial"/>
                <a:cs typeface="Arial"/>
              </a:rPr>
              <a:t>praktek/ praktikum </a:t>
            </a:r>
            <a:r>
              <a:rPr sz="1400" spc="-36" dirty="0">
                <a:solidFill>
                  <a:prstClr val="black"/>
                </a:solidFill>
                <a:latin typeface="Arial"/>
                <a:cs typeface="Arial"/>
              </a:rPr>
              <a:t>maupun </a:t>
            </a:r>
            <a:r>
              <a:rPr sz="1400" spc="-54" dirty="0">
                <a:solidFill>
                  <a:prstClr val="black"/>
                </a:solidFill>
                <a:latin typeface="Arial"/>
                <a:cs typeface="Arial"/>
              </a:rPr>
              <a:t>proses </a:t>
            </a:r>
            <a:r>
              <a:rPr sz="1400" spc="-32" dirty="0">
                <a:solidFill>
                  <a:prstClr val="black"/>
                </a:solidFill>
                <a:latin typeface="Arial"/>
                <a:cs typeface="Arial"/>
              </a:rPr>
              <a:t>belajar </a:t>
            </a:r>
            <a:r>
              <a:rPr sz="1400" spc="-36" dirty="0">
                <a:solidFill>
                  <a:prstClr val="black"/>
                </a:solidFill>
                <a:latin typeface="Arial"/>
                <a:cs typeface="Arial"/>
              </a:rPr>
              <a:t>lainnya. </a:t>
            </a:r>
            <a:r>
              <a:rPr sz="1400" spc="-168" dirty="0">
                <a:solidFill>
                  <a:prstClr val="black"/>
                </a:solidFill>
                <a:latin typeface="Arial"/>
                <a:cs typeface="Arial"/>
              </a:rPr>
              <a:t>PBJJ </a:t>
            </a:r>
            <a:r>
              <a:rPr sz="1400" spc="-41" dirty="0">
                <a:solidFill>
                  <a:prstClr val="black"/>
                </a:solidFill>
                <a:latin typeface="Arial"/>
                <a:cs typeface="Arial"/>
              </a:rPr>
              <a:t>dapat merupakan </a:t>
            </a:r>
            <a:r>
              <a:rPr sz="1400" spc="-5" dirty="0">
                <a:solidFill>
                  <a:prstClr val="black"/>
                </a:solidFill>
                <a:latin typeface="Arial"/>
                <a:cs typeface="Arial"/>
              </a:rPr>
              <a:t>milik </a:t>
            </a:r>
            <a:r>
              <a:rPr sz="1400" spc="-145" dirty="0">
                <a:solidFill>
                  <a:prstClr val="black"/>
                </a:solidFill>
                <a:latin typeface="Arial"/>
                <a:cs typeface="Arial"/>
              </a:rPr>
              <a:t>PT </a:t>
            </a:r>
            <a:r>
              <a:rPr sz="1400" spc="-64" dirty="0">
                <a:solidFill>
                  <a:prstClr val="black"/>
                </a:solidFill>
                <a:latin typeface="Arial"/>
                <a:cs typeface="Arial"/>
              </a:rPr>
              <a:t>Penyelenggara, </a:t>
            </a:r>
            <a:r>
              <a:rPr sz="1400" spc="-36" dirty="0">
                <a:solidFill>
                  <a:prstClr val="black"/>
                </a:solidFill>
                <a:latin typeface="Arial"/>
                <a:cs typeface="Arial"/>
              </a:rPr>
              <a:t>maupun </a:t>
            </a:r>
            <a:r>
              <a:rPr sz="1400" spc="-41" dirty="0">
                <a:solidFill>
                  <a:prstClr val="black"/>
                </a:solidFill>
                <a:latin typeface="Arial"/>
                <a:cs typeface="Arial"/>
              </a:rPr>
              <a:t>hasil </a:t>
            </a:r>
            <a:r>
              <a:rPr sz="1400" spc="-59" dirty="0">
                <a:solidFill>
                  <a:prstClr val="black"/>
                </a:solidFill>
                <a:latin typeface="Arial"/>
                <a:cs typeface="Arial"/>
              </a:rPr>
              <a:t>kerjasama</a:t>
            </a:r>
            <a:r>
              <a:rPr sz="1400" spc="-18" dirty="0">
                <a:solidFill>
                  <a:prstClr val="black"/>
                </a:solidFill>
                <a:latin typeface="Arial"/>
                <a:cs typeface="Arial"/>
              </a:rPr>
              <a:t> </a:t>
            </a:r>
            <a:r>
              <a:rPr sz="1400" spc="-54" dirty="0">
                <a:solidFill>
                  <a:prstClr val="black"/>
                </a:solidFill>
                <a:latin typeface="Arial"/>
                <a:cs typeface="Arial"/>
              </a:rPr>
              <a:t>dengan</a:t>
            </a:r>
            <a:endParaRPr sz="1400" dirty="0">
              <a:solidFill>
                <a:prstClr val="black"/>
              </a:solidFill>
              <a:latin typeface="Arial"/>
              <a:cs typeface="Arial"/>
            </a:endParaRPr>
          </a:p>
          <a:p>
            <a:pPr marL="193646" marR="80686" defTabSz="829909">
              <a:lnSpc>
                <a:spcPct val="101699"/>
              </a:lnSpc>
              <a:spcBef>
                <a:spcPts val="23"/>
              </a:spcBef>
            </a:pPr>
            <a:r>
              <a:rPr sz="1400" spc="-36" dirty="0">
                <a:solidFill>
                  <a:prstClr val="black"/>
                </a:solidFill>
                <a:latin typeface="Arial"/>
                <a:cs typeface="Arial"/>
              </a:rPr>
              <a:t>PT/unit/ </a:t>
            </a:r>
            <a:r>
              <a:rPr sz="1400" spc="-14" dirty="0">
                <a:solidFill>
                  <a:prstClr val="black"/>
                </a:solidFill>
                <a:latin typeface="Arial"/>
                <a:cs typeface="Arial"/>
              </a:rPr>
              <a:t>institusi/ </a:t>
            </a:r>
            <a:r>
              <a:rPr sz="1400" spc="-45" dirty="0">
                <a:solidFill>
                  <a:prstClr val="black"/>
                </a:solidFill>
                <a:latin typeface="Arial"/>
                <a:cs typeface="Arial"/>
              </a:rPr>
              <a:t>lembaga/ </a:t>
            </a:r>
            <a:r>
              <a:rPr sz="1400" spc="-18" dirty="0">
                <a:solidFill>
                  <a:prstClr val="black"/>
                </a:solidFill>
                <a:latin typeface="Arial"/>
                <a:cs typeface="Arial"/>
              </a:rPr>
              <a:t>industri </a:t>
            </a:r>
            <a:r>
              <a:rPr sz="1400" spc="-36" dirty="0">
                <a:solidFill>
                  <a:prstClr val="black"/>
                </a:solidFill>
                <a:latin typeface="Arial"/>
                <a:cs typeface="Arial"/>
              </a:rPr>
              <a:t>lainnya, </a:t>
            </a:r>
            <a:r>
              <a:rPr sz="1400" spc="-68" dirty="0">
                <a:solidFill>
                  <a:prstClr val="black"/>
                </a:solidFill>
                <a:latin typeface="Arial"/>
                <a:cs typeface="Arial"/>
              </a:rPr>
              <a:t>yang </a:t>
            </a:r>
            <a:r>
              <a:rPr sz="1400" spc="-32" dirty="0">
                <a:solidFill>
                  <a:prstClr val="black"/>
                </a:solidFill>
                <a:latin typeface="Arial"/>
                <a:cs typeface="Arial"/>
              </a:rPr>
              <a:t>berfungsi </a:t>
            </a:r>
            <a:r>
              <a:rPr sz="1400" spc="-36" dirty="0">
                <a:solidFill>
                  <a:prstClr val="black"/>
                </a:solidFill>
                <a:latin typeface="Arial"/>
                <a:cs typeface="Arial"/>
              </a:rPr>
              <a:t>memberikan </a:t>
            </a:r>
            <a:r>
              <a:rPr sz="1400" spc="-82" dirty="0">
                <a:solidFill>
                  <a:prstClr val="black"/>
                </a:solidFill>
                <a:latin typeface="Arial"/>
                <a:cs typeface="Arial"/>
              </a:rPr>
              <a:t>akses </a:t>
            </a:r>
            <a:r>
              <a:rPr sz="1400" spc="-50" dirty="0">
                <a:solidFill>
                  <a:prstClr val="black"/>
                </a:solidFill>
                <a:latin typeface="Arial"/>
                <a:cs typeface="Arial"/>
              </a:rPr>
              <a:t>bagi </a:t>
            </a:r>
            <a:r>
              <a:rPr sz="1400" spc="-59" dirty="0">
                <a:solidFill>
                  <a:prstClr val="black"/>
                </a:solidFill>
                <a:latin typeface="Arial"/>
                <a:cs typeface="Arial"/>
              </a:rPr>
              <a:t>mahasiswa </a:t>
            </a:r>
            <a:r>
              <a:rPr sz="1400" spc="-68" dirty="0">
                <a:solidFill>
                  <a:prstClr val="black"/>
                </a:solidFill>
                <a:latin typeface="Arial"/>
                <a:cs typeface="Arial"/>
              </a:rPr>
              <a:t>yang </a:t>
            </a:r>
            <a:r>
              <a:rPr sz="1400" spc="-36" dirty="0">
                <a:solidFill>
                  <a:prstClr val="black"/>
                </a:solidFill>
                <a:latin typeface="Arial"/>
                <a:cs typeface="Arial"/>
              </a:rPr>
              <a:t>memerlukan </a:t>
            </a:r>
            <a:r>
              <a:rPr sz="1400" spc="-32" dirty="0">
                <a:solidFill>
                  <a:prstClr val="black"/>
                </a:solidFill>
                <a:latin typeface="Arial"/>
                <a:cs typeface="Arial"/>
              </a:rPr>
              <a:t>belajar </a:t>
            </a:r>
            <a:r>
              <a:rPr sz="1400" spc="-9" dirty="0">
                <a:solidFill>
                  <a:prstClr val="black"/>
                </a:solidFill>
                <a:latin typeface="Arial"/>
                <a:cs typeface="Arial"/>
              </a:rPr>
              <a:t>di </a:t>
            </a:r>
            <a:r>
              <a:rPr sz="1400" spc="-32" dirty="0">
                <a:solidFill>
                  <a:prstClr val="black"/>
                </a:solidFill>
                <a:latin typeface="Arial"/>
                <a:cs typeface="Arial"/>
              </a:rPr>
              <a:t>tempat </a:t>
            </a:r>
            <a:r>
              <a:rPr sz="1400" spc="-23" dirty="0">
                <a:solidFill>
                  <a:prstClr val="black"/>
                </a:solidFill>
                <a:latin typeface="Arial"/>
                <a:cs typeface="Arial"/>
              </a:rPr>
              <a:t>tersebut.  </a:t>
            </a:r>
            <a:r>
              <a:rPr sz="1400" spc="-168" dirty="0">
                <a:solidFill>
                  <a:prstClr val="black"/>
                </a:solidFill>
                <a:latin typeface="Arial"/>
                <a:cs typeface="Arial"/>
              </a:rPr>
              <a:t>PBJJ </a:t>
            </a:r>
            <a:r>
              <a:rPr sz="1400" spc="-59" dirty="0">
                <a:solidFill>
                  <a:prstClr val="black"/>
                </a:solidFill>
                <a:latin typeface="Arial"/>
                <a:cs typeface="Arial"/>
              </a:rPr>
              <a:t>biasanya </a:t>
            </a:r>
            <a:r>
              <a:rPr sz="1400" spc="-41" dirty="0">
                <a:solidFill>
                  <a:prstClr val="black"/>
                </a:solidFill>
                <a:latin typeface="Arial"/>
                <a:cs typeface="Arial"/>
              </a:rPr>
              <a:t>berlokasi </a:t>
            </a:r>
            <a:r>
              <a:rPr sz="1400" spc="-9" dirty="0">
                <a:solidFill>
                  <a:prstClr val="black"/>
                </a:solidFill>
                <a:latin typeface="Arial"/>
                <a:cs typeface="Arial"/>
              </a:rPr>
              <a:t>di </a:t>
            </a:r>
            <a:r>
              <a:rPr sz="1400" spc="-41" dirty="0">
                <a:solidFill>
                  <a:prstClr val="black"/>
                </a:solidFill>
                <a:latin typeface="Arial"/>
                <a:cs typeface="Arial"/>
              </a:rPr>
              <a:t>wilayah </a:t>
            </a:r>
            <a:r>
              <a:rPr sz="1400" spc="-54" dirty="0">
                <a:solidFill>
                  <a:prstClr val="black"/>
                </a:solidFill>
                <a:latin typeface="Arial"/>
                <a:cs typeface="Arial"/>
              </a:rPr>
              <a:t>jangkauan </a:t>
            </a:r>
            <a:r>
              <a:rPr sz="1400" spc="-208" dirty="0">
                <a:solidFill>
                  <a:prstClr val="black"/>
                </a:solidFill>
                <a:latin typeface="Arial"/>
                <a:cs typeface="Arial"/>
              </a:rPr>
              <a:t>PJJ </a:t>
            </a:r>
            <a:r>
              <a:rPr sz="1400" spc="-68" dirty="0">
                <a:solidFill>
                  <a:prstClr val="black"/>
                </a:solidFill>
                <a:latin typeface="Arial"/>
                <a:cs typeface="Arial"/>
              </a:rPr>
              <a:t>yang </a:t>
            </a:r>
            <a:r>
              <a:rPr sz="1400" spc="-36" dirty="0">
                <a:solidFill>
                  <a:prstClr val="black"/>
                </a:solidFill>
                <a:latin typeface="Arial"/>
                <a:cs typeface="Arial"/>
              </a:rPr>
              <a:t>ditetapkan </a:t>
            </a:r>
            <a:r>
              <a:rPr sz="1400" spc="-23" dirty="0">
                <a:solidFill>
                  <a:prstClr val="black"/>
                </a:solidFill>
                <a:latin typeface="Arial"/>
                <a:cs typeface="Arial"/>
              </a:rPr>
              <a:t>oleh </a:t>
            </a:r>
            <a:r>
              <a:rPr sz="1400" spc="-145" dirty="0">
                <a:solidFill>
                  <a:prstClr val="black"/>
                </a:solidFill>
                <a:latin typeface="Arial"/>
                <a:cs typeface="Arial"/>
              </a:rPr>
              <a:t>PT</a:t>
            </a:r>
            <a:r>
              <a:rPr sz="1400" spc="-18" dirty="0">
                <a:solidFill>
                  <a:prstClr val="black"/>
                </a:solidFill>
                <a:latin typeface="Arial"/>
                <a:cs typeface="Arial"/>
              </a:rPr>
              <a:t> </a:t>
            </a:r>
            <a:r>
              <a:rPr sz="1400" spc="-64" dirty="0">
                <a:solidFill>
                  <a:prstClr val="black"/>
                </a:solidFill>
                <a:latin typeface="Arial"/>
                <a:cs typeface="Arial"/>
              </a:rPr>
              <a:t>Penyelenggara.</a:t>
            </a:r>
            <a:endParaRPr sz="1400" dirty="0">
              <a:solidFill>
                <a:prstClr val="black"/>
              </a:solidFill>
              <a:latin typeface="Arial"/>
              <a:cs typeface="Arial"/>
            </a:endParaRPr>
          </a:p>
          <a:p>
            <a:pPr defTabSz="829909">
              <a:spcBef>
                <a:spcPts val="32"/>
              </a:spcBef>
            </a:pPr>
            <a:endParaRPr sz="1600" dirty="0">
              <a:solidFill>
                <a:prstClr val="black"/>
              </a:solidFill>
              <a:latin typeface="Times New Roman"/>
              <a:cs typeface="Times New Roman"/>
            </a:endParaRPr>
          </a:p>
          <a:p>
            <a:pPr marL="193646" marR="15561" indent="-182119" algn="just" defTabSz="829909">
              <a:lnSpc>
                <a:spcPct val="102499"/>
              </a:lnSpc>
              <a:buFontTx/>
              <a:buAutoNum type="arabicPeriod" startAt="4"/>
              <a:tabLst>
                <a:tab pos="194222" algn="l"/>
              </a:tabLst>
            </a:pPr>
            <a:r>
              <a:rPr sz="1400" b="1" spc="-91" dirty="0">
                <a:solidFill>
                  <a:prstClr val="black"/>
                </a:solidFill>
                <a:latin typeface="Arial"/>
                <a:cs typeface="Arial"/>
              </a:rPr>
              <a:t>Dosen </a:t>
            </a:r>
            <a:r>
              <a:rPr sz="1400" spc="-9" dirty="0">
                <a:solidFill>
                  <a:prstClr val="black"/>
                </a:solidFill>
                <a:latin typeface="Arial"/>
                <a:cs typeface="Arial"/>
              </a:rPr>
              <a:t>di </a:t>
            </a:r>
            <a:r>
              <a:rPr sz="1400" spc="-145" dirty="0">
                <a:solidFill>
                  <a:prstClr val="black"/>
                </a:solidFill>
                <a:latin typeface="Arial"/>
                <a:cs typeface="Arial"/>
              </a:rPr>
              <a:t>PT </a:t>
            </a:r>
            <a:r>
              <a:rPr sz="1400" spc="-68" dirty="0">
                <a:solidFill>
                  <a:prstClr val="black"/>
                </a:solidFill>
                <a:latin typeface="Arial"/>
                <a:cs typeface="Arial"/>
              </a:rPr>
              <a:t>Penyelenggara </a:t>
            </a:r>
            <a:r>
              <a:rPr sz="1400" spc="-36" dirty="0">
                <a:solidFill>
                  <a:prstClr val="black"/>
                </a:solidFill>
                <a:latin typeface="Arial"/>
                <a:cs typeface="Arial"/>
              </a:rPr>
              <a:t>berkewajiban </a:t>
            </a:r>
            <a:r>
              <a:rPr sz="1400" spc="-18" dirty="0">
                <a:solidFill>
                  <a:prstClr val="black"/>
                </a:solidFill>
                <a:latin typeface="Arial"/>
                <a:cs typeface="Arial"/>
              </a:rPr>
              <a:t>untuk </a:t>
            </a:r>
            <a:r>
              <a:rPr sz="1400" spc="-50" dirty="0">
                <a:solidFill>
                  <a:prstClr val="black"/>
                </a:solidFill>
                <a:latin typeface="Arial"/>
                <a:cs typeface="Arial"/>
              </a:rPr>
              <a:t>mengembangkan </a:t>
            </a:r>
            <a:r>
              <a:rPr sz="1400" spc="-45" dirty="0">
                <a:solidFill>
                  <a:prstClr val="black"/>
                </a:solidFill>
                <a:latin typeface="Arial"/>
                <a:cs typeface="Arial"/>
              </a:rPr>
              <a:t>dan </a:t>
            </a:r>
            <a:r>
              <a:rPr sz="1400" spc="-50" dirty="0">
                <a:solidFill>
                  <a:prstClr val="black"/>
                </a:solidFill>
                <a:latin typeface="Arial"/>
                <a:cs typeface="Arial"/>
              </a:rPr>
              <a:t>menyediakan bahan </a:t>
            </a:r>
            <a:r>
              <a:rPr sz="1400" spc="-54" dirty="0">
                <a:solidFill>
                  <a:prstClr val="black"/>
                </a:solidFill>
                <a:latin typeface="Arial"/>
                <a:cs typeface="Arial"/>
              </a:rPr>
              <a:t>ajar, tugas-tugas </a:t>
            </a:r>
            <a:r>
              <a:rPr sz="1400" spc="-45" dirty="0">
                <a:solidFill>
                  <a:prstClr val="black"/>
                </a:solidFill>
                <a:latin typeface="Arial"/>
                <a:cs typeface="Arial"/>
              </a:rPr>
              <a:t>dan </a:t>
            </a:r>
            <a:r>
              <a:rPr sz="1400" spc="-50" dirty="0">
                <a:solidFill>
                  <a:prstClr val="black"/>
                </a:solidFill>
                <a:latin typeface="Arial"/>
                <a:cs typeface="Arial"/>
              </a:rPr>
              <a:t>bahan </a:t>
            </a:r>
            <a:r>
              <a:rPr sz="1400" spc="-23" dirty="0">
                <a:solidFill>
                  <a:prstClr val="black"/>
                </a:solidFill>
                <a:latin typeface="Arial"/>
                <a:cs typeface="Arial"/>
              </a:rPr>
              <a:t>ujian </a:t>
            </a:r>
            <a:r>
              <a:rPr sz="1400" spc="-41" dirty="0">
                <a:solidFill>
                  <a:prstClr val="black"/>
                </a:solidFill>
                <a:latin typeface="Arial"/>
                <a:cs typeface="Arial"/>
              </a:rPr>
              <a:t>dalam </a:t>
            </a:r>
            <a:r>
              <a:rPr sz="1400" spc="-54" dirty="0">
                <a:solidFill>
                  <a:prstClr val="black"/>
                </a:solidFill>
                <a:latin typeface="Arial"/>
                <a:cs typeface="Arial"/>
              </a:rPr>
              <a:t>beragam  </a:t>
            </a:r>
            <a:r>
              <a:rPr sz="1400" spc="-23" dirty="0">
                <a:solidFill>
                  <a:prstClr val="black"/>
                </a:solidFill>
                <a:latin typeface="Arial"/>
                <a:cs typeface="Arial"/>
              </a:rPr>
              <a:t>bentuk </a:t>
            </a:r>
            <a:r>
              <a:rPr sz="1400" spc="-32" dirty="0">
                <a:solidFill>
                  <a:prstClr val="black"/>
                </a:solidFill>
                <a:latin typeface="Arial"/>
                <a:cs typeface="Arial"/>
              </a:rPr>
              <a:t>(audio, video, </a:t>
            </a:r>
            <a:r>
              <a:rPr sz="1400" spc="-41" dirty="0">
                <a:solidFill>
                  <a:prstClr val="black"/>
                </a:solidFill>
                <a:latin typeface="Arial"/>
                <a:cs typeface="Arial"/>
              </a:rPr>
              <a:t>teks, </a:t>
            </a:r>
            <a:r>
              <a:rPr sz="1400" spc="-9" dirty="0">
                <a:solidFill>
                  <a:prstClr val="black"/>
                </a:solidFill>
                <a:latin typeface="Arial"/>
                <a:cs typeface="Arial"/>
              </a:rPr>
              <a:t>dll.) </a:t>
            </a:r>
            <a:r>
              <a:rPr sz="1400" spc="-68" dirty="0">
                <a:solidFill>
                  <a:prstClr val="black"/>
                </a:solidFill>
                <a:latin typeface="Arial"/>
                <a:cs typeface="Arial"/>
              </a:rPr>
              <a:t>secara </a:t>
            </a:r>
            <a:r>
              <a:rPr sz="1400" spc="-36" dirty="0">
                <a:solidFill>
                  <a:prstClr val="black"/>
                </a:solidFill>
                <a:latin typeface="Arial"/>
                <a:cs typeface="Arial"/>
              </a:rPr>
              <a:t>terpisah maupun </a:t>
            </a:r>
            <a:r>
              <a:rPr sz="1400" spc="-32" dirty="0">
                <a:solidFill>
                  <a:prstClr val="black"/>
                </a:solidFill>
                <a:latin typeface="Arial"/>
                <a:cs typeface="Arial"/>
              </a:rPr>
              <a:t>terintegrasi </a:t>
            </a:r>
            <a:r>
              <a:rPr sz="1400" spc="-41" dirty="0">
                <a:solidFill>
                  <a:prstClr val="black"/>
                </a:solidFill>
                <a:latin typeface="Arial"/>
                <a:cs typeface="Arial"/>
              </a:rPr>
              <a:t>dalam </a:t>
            </a:r>
            <a:r>
              <a:rPr sz="1400" spc="-50" dirty="0">
                <a:solidFill>
                  <a:prstClr val="black"/>
                </a:solidFill>
                <a:latin typeface="Arial"/>
                <a:cs typeface="Arial"/>
              </a:rPr>
              <a:t>paket </a:t>
            </a:r>
            <a:r>
              <a:rPr sz="1400" spc="-32" dirty="0">
                <a:solidFill>
                  <a:prstClr val="black"/>
                </a:solidFill>
                <a:latin typeface="Arial"/>
                <a:cs typeface="Arial"/>
              </a:rPr>
              <a:t>e-learning. </a:t>
            </a:r>
            <a:r>
              <a:rPr sz="1400" spc="-50" dirty="0">
                <a:solidFill>
                  <a:prstClr val="black"/>
                </a:solidFill>
                <a:latin typeface="Arial"/>
                <a:cs typeface="Arial"/>
              </a:rPr>
              <a:t>Kemudian dosen juga </a:t>
            </a:r>
            <a:r>
              <a:rPr sz="1400" spc="-36" dirty="0">
                <a:solidFill>
                  <a:prstClr val="black"/>
                </a:solidFill>
                <a:latin typeface="Arial"/>
                <a:cs typeface="Arial"/>
              </a:rPr>
              <a:t>mengelola </a:t>
            </a:r>
            <a:r>
              <a:rPr sz="1400" spc="-45" dirty="0">
                <a:solidFill>
                  <a:prstClr val="black"/>
                </a:solidFill>
                <a:latin typeface="Arial"/>
                <a:cs typeface="Arial"/>
              </a:rPr>
              <a:t>dan </a:t>
            </a:r>
            <a:r>
              <a:rPr sz="1400" spc="-41" dirty="0">
                <a:solidFill>
                  <a:prstClr val="black"/>
                </a:solidFill>
                <a:latin typeface="Arial"/>
                <a:cs typeface="Arial"/>
              </a:rPr>
              <a:t>memantau  </a:t>
            </a:r>
            <a:r>
              <a:rPr sz="1400" spc="-54" dirty="0">
                <a:solidFill>
                  <a:prstClr val="black"/>
                </a:solidFill>
                <a:latin typeface="Arial"/>
                <a:cs typeface="Arial"/>
              </a:rPr>
              <a:t>proses </a:t>
            </a:r>
            <a:r>
              <a:rPr sz="1400" spc="-41" dirty="0">
                <a:solidFill>
                  <a:prstClr val="black"/>
                </a:solidFill>
                <a:latin typeface="Arial"/>
                <a:cs typeface="Arial"/>
              </a:rPr>
              <a:t>pembelajaran </a:t>
            </a:r>
            <a:r>
              <a:rPr sz="1400" spc="-68" dirty="0">
                <a:solidFill>
                  <a:prstClr val="black"/>
                </a:solidFill>
                <a:latin typeface="Arial"/>
                <a:cs typeface="Arial"/>
              </a:rPr>
              <a:t>secara</a:t>
            </a:r>
            <a:r>
              <a:rPr sz="1400" spc="36" dirty="0">
                <a:solidFill>
                  <a:prstClr val="black"/>
                </a:solidFill>
                <a:latin typeface="Arial"/>
                <a:cs typeface="Arial"/>
              </a:rPr>
              <a:t> </a:t>
            </a:r>
            <a:r>
              <a:rPr sz="1400" spc="-14" dirty="0">
                <a:solidFill>
                  <a:prstClr val="black"/>
                </a:solidFill>
                <a:latin typeface="Arial"/>
                <a:cs typeface="Arial"/>
              </a:rPr>
              <a:t>virtual.</a:t>
            </a:r>
            <a:endParaRPr sz="1400" dirty="0">
              <a:solidFill>
                <a:prstClr val="black"/>
              </a:solidFill>
              <a:latin typeface="Arial"/>
              <a:cs typeface="Arial"/>
            </a:endParaRPr>
          </a:p>
          <a:p>
            <a:pPr defTabSz="829909">
              <a:spcBef>
                <a:spcPts val="5"/>
              </a:spcBef>
              <a:buFontTx/>
              <a:buAutoNum type="arabicPeriod" startAt="4"/>
            </a:pPr>
            <a:endParaRPr sz="1600" dirty="0">
              <a:solidFill>
                <a:prstClr val="black"/>
              </a:solidFill>
              <a:latin typeface="Times New Roman"/>
              <a:cs typeface="Times New Roman"/>
            </a:endParaRPr>
          </a:p>
          <a:p>
            <a:pPr marL="193646" marR="189034" indent="-182119" defTabSz="829909">
              <a:lnSpc>
                <a:spcPct val="103299"/>
              </a:lnSpc>
              <a:buFontTx/>
              <a:buAutoNum type="arabicPeriod" startAt="4"/>
              <a:tabLst>
                <a:tab pos="194222" algn="l"/>
              </a:tabLst>
            </a:pPr>
            <a:r>
              <a:rPr sz="1400" spc="-64" dirty="0">
                <a:solidFill>
                  <a:prstClr val="black"/>
                </a:solidFill>
                <a:latin typeface="Arial"/>
                <a:cs typeface="Arial"/>
              </a:rPr>
              <a:t>Sementara </a:t>
            </a:r>
            <a:r>
              <a:rPr sz="1400" spc="9" dirty="0">
                <a:solidFill>
                  <a:prstClr val="black"/>
                </a:solidFill>
                <a:latin typeface="Arial"/>
                <a:cs typeface="Arial"/>
              </a:rPr>
              <a:t>itu, </a:t>
            </a:r>
            <a:r>
              <a:rPr sz="1400" b="1" spc="-73" dirty="0">
                <a:solidFill>
                  <a:prstClr val="black"/>
                </a:solidFill>
                <a:latin typeface="Arial"/>
                <a:cs typeface="Arial"/>
              </a:rPr>
              <a:t>Tutor </a:t>
            </a:r>
            <a:r>
              <a:rPr sz="1400" spc="-45" dirty="0">
                <a:solidFill>
                  <a:prstClr val="black"/>
                </a:solidFill>
                <a:latin typeface="Arial"/>
                <a:cs typeface="Arial"/>
              </a:rPr>
              <a:t>harus </a:t>
            </a:r>
            <a:r>
              <a:rPr sz="1400" spc="-27" dirty="0">
                <a:solidFill>
                  <a:prstClr val="black"/>
                </a:solidFill>
                <a:latin typeface="Arial"/>
                <a:cs typeface="Arial"/>
              </a:rPr>
              <a:t>mendaftar </a:t>
            </a:r>
            <a:r>
              <a:rPr sz="1400" spc="-14" dirty="0">
                <a:solidFill>
                  <a:prstClr val="black"/>
                </a:solidFill>
                <a:latin typeface="Arial"/>
                <a:cs typeface="Arial"/>
              </a:rPr>
              <a:t>dulu </a:t>
            </a:r>
            <a:r>
              <a:rPr sz="1400" spc="-73" dirty="0">
                <a:solidFill>
                  <a:prstClr val="black"/>
                </a:solidFill>
                <a:latin typeface="Arial"/>
                <a:cs typeface="Arial"/>
              </a:rPr>
              <a:t>ke </a:t>
            </a:r>
            <a:r>
              <a:rPr sz="1400" spc="-145" dirty="0">
                <a:solidFill>
                  <a:prstClr val="black"/>
                </a:solidFill>
                <a:latin typeface="Arial"/>
                <a:cs typeface="Arial"/>
              </a:rPr>
              <a:t>PT </a:t>
            </a:r>
            <a:r>
              <a:rPr sz="1400" spc="-68" dirty="0">
                <a:solidFill>
                  <a:prstClr val="black"/>
                </a:solidFill>
                <a:latin typeface="Arial"/>
                <a:cs typeface="Arial"/>
              </a:rPr>
              <a:t>Penyelenggara </a:t>
            </a:r>
            <a:r>
              <a:rPr sz="1400" spc="-18" dirty="0">
                <a:solidFill>
                  <a:prstClr val="black"/>
                </a:solidFill>
                <a:latin typeface="Arial"/>
                <a:cs typeface="Arial"/>
              </a:rPr>
              <a:t>untuk </a:t>
            </a:r>
            <a:r>
              <a:rPr sz="1400" spc="-32" dirty="0">
                <a:solidFill>
                  <a:prstClr val="black"/>
                </a:solidFill>
                <a:latin typeface="Arial"/>
                <a:cs typeface="Arial"/>
              </a:rPr>
              <a:t>memperoleh </a:t>
            </a:r>
            <a:r>
              <a:rPr sz="1400" spc="-64" dirty="0">
                <a:solidFill>
                  <a:prstClr val="black"/>
                </a:solidFill>
                <a:latin typeface="Arial"/>
                <a:cs typeface="Arial"/>
              </a:rPr>
              <a:t>penugasan </a:t>
            </a:r>
            <a:r>
              <a:rPr sz="1400" spc="-5" dirty="0">
                <a:solidFill>
                  <a:prstClr val="black"/>
                </a:solidFill>
                <a:latin typeface="Arial"/>
                <a:cs typeface="Arial"/>
              </a:rPr>
              <a:t>tutorial. </a:t>
            </a:r>
            <a:r>
              <a:rPr sz="1400" spc="-41" dirty="0">
                <a:solidFill>
                  <a:prstClr val="black"/>
                </a:solidFill>
                <a:latin typeface="Arial"/>
                <a:cs typeface="Arial"/>
              </a:rPr>
              <a:t>Tutor </a:t>
            </a:r>
            <a:r>
              <a:rPr sz="1400" spc="-36" dirty="0">
                <a:solidFill>
                  <a:prstClr val="black"/>
                </a:solidFill>
                <a:latin typeface="Arial"/>
                <a:cs typeface="Arial"/>
              </a:rPr>
              <a:t>berkewajiban memfasilitasi  </a:t>
            </a:r>
            <a:r>
              <a:rPr sz="1400" spc="-54" dirty="0">
                <a:solidFill>
                  <a:prstClr val="black"/>
                </a:solidFill>
                <a:latin typeface="Arial"/>
                <a:cs typeface="Arial"/>
              </a:rPr>
              <a:t>proses </a:t>
            </a:r>
            <a:r>
              <a:rPr sz="1400" spc="-32" dirty="0">
                <a:solidFill>
                  <a:prstClr val="black"/>
                </a:solidFill>
                <a:latin typeface="Arial"/>
                <a:cs typeface="Arial"/>
              </a:rPr>
              <a:t>belajar </a:t>
            </a:r>
            <a:r>
              <a:rPr sz="1400" spc="-59" dirty="0">
                <a:solidFill>
                  <a:prstClr val="black"/>
                </a:solidFill>
                <a:latin typeface="Arial"/>
                <a:cs typeface="Arial"/>
              </a:rPr>
              <a:t>mahasiswa </a:t>
            </a:r>
            <a:r>
              <a:rPr sz="1400" spc="-23" dirty="0">
                <a:solidFill>
                  <a:prstClr val="black"/>
                </a:solidFill>
                <a:latin typeface="Arial"/>
                <a:cs typeface="Arial"/>
              </a:rPr>
              <a:t>melalui </a:t>
            </a:r>
            <a:r>
              <a:rPr sz="1400" spc="-45" dirty="0">
                <a:solidFill>
                  <a:prstClr val="black"/>
                </a:solidFill>
                <a:latin typeface="Arial"/>
                <a:cs typeface="Arial"/>
              </a:rPr>
              <a:t>penyediaan </a:t>
            </a:r>
            <a:r>
              <a:rPr sz="1400" spc="-32" dirty="0">
                <a:solidFill>
                  <a:prstClr val="black"/>
                </a:solidFill>
                <a:latin typeface="Arial"/>
                <a:cs typeface="Arial"/>
              </a:rPr>
              <a:t>bantuan belajar </a:t>
            </a:r>
            <a:r>
              <a:rPr sz="1400" spc="-5" dirty="0">
                <a:solidFill>
                  <a:prstClr val="black"/>
                </a:solidFill>
                <a:latin typeface="Arial"/>
                <a:cs typeface="Arial"/>
              </a:rPr>
              <a:t>tutorial </a:t>
            </a:r>
            <a:r>
              <a:rPr sz="1400" spc="-36" dirty="0">
                <a:solidFill>
                  <a:prstClr val="black"/>
                </a:solidFill>
                <a:latin typeface="Arial"/>
                <a:cs typeface="Arial"/>
              </a:rPr>
              <a:t>tatap </a:t>
            </a:r>
            <a:r>
              <a:rPr sz="1400" spc="-50" dirty="0">
                <a:solidFill>
                  <a:prstClr val="black"/>
                </a:solidFill>
                <a:latin typeface="Arial"/>
                <a:cs typeface="Arial"/>
              </a:rPr>
              <a:t>muka </a:t>
            </a:r>
            <a:r>
              <a:rPr sz="1400" spc="-36" dirty="0">
                <a:solidFill>
                  <a:prstClr val="black"/>
                </a:solidFill>
                <a:latin typeface="Arial"/>
                <a:cs typeface="Arial"/>
              </a:rPr>
              <a:t>maupun </a:t>
            </a:r>
            <a:r>
              <a:rPr sz="1400" spc="-5" dirty="0">
                <a:solidFill>
                  <a:prstClr val="black"/>
                </a:solidFill>
                <a:latin typeface="Arial"/>
                <a:cs typeface="Arial"/>
              </a:rPr>
              <a:t>tutorial</a:t>
            </a:r>
            <a:r>
              <a:rPr sz="1400" spc="95" dirty="0">
                <a:solidFill>
                  <a:prstClr val="black"/>
                </a:solidFill>
                <a:latin typeface="Arial"/>
                <a:cs typeface="Arial"/>
              </a:rPr>
              <a:t> </a:t>
            </a:r>
            <a:r>
              <a:rPr sz="1400" spc="-32" dirty="0">
                <a:solidFill>
                  <a:prstClr val="black"/>
                </a:solidFill>
                <a:latin typeface="Arial"/>
                <a:cs typeface="Arial"/>
              </a:rPr>
              <a:t>daring.</a:t>
            </a:r>
            <a:endParaRPr sz="1089" dirty="0">
              <a:solidFill>
                <a:prstClr val="black"/>
              </a:solidFill>
              <a:latin typeface="Arial"/>
              <a:cs typeface="Arial"/>
            </a:endParaRPr>
          </a:p>
        </p:txBody>
      </p:sp>
      <p:sp>
        <p:nvSpPr>
          <p:cNvPr id="3" name="object 3"/>
          <p:cNvSpPr/>
          <p:nvPr/>
        </p:nvSpPr>
        <p:spPr>
          <a:xfrm>
            <a:off x="259767" y="221674"/>
            <a:ext cx="788080" cy="729902"/>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txBox="1">
            <a:spLocks noGrp="1"/>
          </p:cNvSpPr>
          <p:nvPr>
            <p:ph type="sldNum" sz="quarter" idx="7"/>
          </p:nvPr>
        </p:nvSpPr>
        <p:spPr>
          <a:prstGeom prst="rect">
            <a:avLst/>
          </a:prstGeom>
        </p:spPr>
        <p:txBody>
          <a:bodyPr vert="horz" wrap="square" lIns="0" tIns="576" rIns="0" bIns="0" rtlCol="0">
            <a:spAutoFit/>
          </a:bodyPr>
          <a:lstStyle/>
          <a:p>
            <a:pPr marL="23053" defTabSz="829909">
              <a:spcBef>
                <a:spcPts val="5"/>
              </a:spcBef>
            </a:pPr>
            <a:fld id="{81D60167-4931-47E6-BA6A-407CBD079E47}" type="slidenum">
              <a:rPr spc="-45" dirty="0"/>
              <a:pPr marL="23053" defTabSz="829909">
                <a:spcBef>
                  <a:spcPts val="5"/>
                </a:spcBef>
              </a:pPr>
              <a:t>47</a:t>
            </a:fld>
            <a:endParaRPr spc="-45"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52944" y="1316182"/>
            <a:ext cx="9961419" cy="5001491"/>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3" name="object 3"/>
          <p:cNvSpPr txBox="1">
            <a:spLocks noGrp="1"/>
          </p:cNvSpPr>
          <p:nvPr>
            <p:ph type="title"/>
          </p:nvPr>
        </p:nvSpPr>
        <p:spPr>
          <a:xfrm>
            <a:off x="4236155" y="413749"/>
            <a:ext cx="4068696" cy="501137"/>
          </a:xfrm>
          <a:prstGeom prst="rect">
            <a:avLst/>
          </a:prstGeom>
        </p:spPr>
        <p:txBody>
          <a:bodyPr vert="horz" wrap="square" lIns="0" tIns="12102" rIns="0" bIns="0" rtlCol="0">
            <a:spAutoFit/>
          </a:bodyPr>
          <a:lstStyle/>
          <a:p>
            <a:pPr marL="11527">
              <a:spcBef>
                <a:spcPts val="95"/>
              </a:spcBef>
            </a:pPr>
            <a:r>
              <a:rPr spc="-136" dirty="0">
                <a:solidFill>
                  <a:srgbClr val="3333CC"/>
                </a:solidFill>
              </a:rPr>
              <a:t>Model </a:t>
            </a:r>
            <a:r>
              <a:rPr spc="-204" dirty="0">
                <a:solidFill>
                  <a:srgbClr val="3333CC"/>
                </a:solidFill>
              </a:rPr>
              <a:t>Pembelajaran</a:t>
            </a:r>
            <a:r>
              <a:rPr spc="-195" dirty="0">
                <a:solidFill>
                  <a:srgbClr val="3333CC"/>
                </a:solidFill>
              </a:rPr>
              <a:t> </a:t>
            </a:r>
            <a:r>
              <a:rPr spc="-685" dirty="0">
                <a:solidFill>
                  <a:srgbClr val="3333CC"/>
                </a:solidFill>
              </a:rPr>
              <a:t>PJJ</a:t>
            </a:r>
          </a:p>
        </p:txBody>
      </p:sp>
      <p:sp>
        <p:nvSpPr>
          <p:cNvPr id="4" name="object 4"/>
          <p:cNvSpPr/>
          <p:nvPr/>
        </p:nvSpPr>
        <p:spPr>
          <a:xfrm>
            <a:off x="3196507" y="3928538"/>
            <a:ext cx="777432" cy="343476"/>
          </a:xfrm>
          <a:custGeom>
            <a:avLst/>
            <a:gdLst/>
            <a:ahLst/>
            <a:cxnLst/>
            <a:rect l="l" t="t" r="r" b="b"/>
            <a:pathLst>
              <a:path w="856614" h="378460">
                <a:moveTo>
                  <a:pt x="0" y="377951"/>
                </a:moveTo>
                <a:lnTo>
                  <a:pt x="856488" y="377951"/>
                </a:lnTo>
                <a:lnTo>
                  <a:pt x="856488" y="0"/>
                </a:lnTo>
                <a:lnTo>
                  <a:pt x="0" y="0"/>
                </a:lnTo>
                <a:lnTo>
                  <a:pt x="0" y="377951"/>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5" name="object 5"/>
          <p:cNvSpPr txBox="1"/>
          <p:nvPr/>
        </p:nvSpPr>
        <p:spPr>
          <a:xfrm>
            <a:off x="3256902" y="3947442"/>
            <a:ext cx="594744" cy="270743"/>
          </a:xfrm>
          <a:prstGeom prst="rect">
            <a:avLst/>
          </a:prstGeom>
        </p:spPr>
        <p:txBody>
          <a:bodyPr vert="horz" wrap="square" lIns="0" tIns="10950" rIns="0" bIns="0" rtlCol="0">
            <a:spAutoFit/>
          </a:bodyPr>
          <a:lstStyle/>
          <a:p>
            <a:pPr marL="11527" marR="4611" defTabSz="829909">
              <a:lnSpc>
                <a:spcPct val="101099"/>
              </a:lnSpc>
              <a:spcBef>
                <a:spcPts val="86"/>
              </a:spcBef>
            </a:pPr>
            <a:r>
              <a:rPr sz="862" spc="-86" dirty="0">
                <a:solidFill>
                  <a:prstClr val="black"/>
                </a:solidFill>
                <a:latin typeface="Arial"/>
                <a:cs typeface="Arial"/>
              </a:rPr>
              <a:t>D</a:t>
            </a:r>
            <a:r>
              <a:rPr sz="862" spc="-27" dirty="0">
                <a:solidFill>
                  <a:prstClr val="black"/>
                </a:solidFill>
                <a:latin typeface="Arial"/>
                <a:cs typeface="Arial"/>
              </a:rPr>
              <a:t>o</a:t>
            </a:r>
            <a:r>
              <a:rPr sz="862" spc="-86" dirty="0">
                <a:solidFill>
                  <a:prstClr val="black"/>
                </a:solidFill>
                <a:latin typeface="Arial"/>
                <a:cs typeface="Arial"/>
              </a:rPr>
              <a:t>s</a:t>
            </a:r>
            <a:r>
              <a:rPr sz="862" spc="-50" dirty="0">
                <a:solidFill>
                  <a:prstClr val="black"/>
                </a:solidFill>
                <a:latin typeface="Arial"/>
                <a:cs typeface="Arial"/>
              </a:rPr>
              <a:t>e</a:t>
            </a:r>
            <a:r>
              <a:rPr sz="862" spc="-18" dirty="0">
                <a:solidFill>
                  <a:prstClr val="black"/>
                </a:solidFill>
                <a:latin typeface="Arial"/>
                <a:cs typeface="Arial"/>
              </a:rPr>
              <a:t>n</a:t>
            </a:r>
            <a:r>
              <a:rPr sz="862" spc="32" dirty="0">
                <a:solidFill>
                  <a:prstClr val="black"/>
                </a:solidFill>
                <a:latin typeface="Arial"/>
                <a:cs typeface="Arial"/>
              </a:rPr>
              <a:t>/</a:t>
            </a:r>
            <a:r>
              <a:rPr sz="862" spc="14" dirty="0">
                <a:solidFill>
                  <a:prstClr val="black"/>
                </a:solidFill>
                <a:latin typeface="Arial"/>
                <a:cs typeface="Arial"/>
              </a:rPr>
              <a:t>t</a:t>
            </a:r>
            <a:r>
              <a:rPr sz="862" spc="-23" dirty="0">
                <a:solidFill>
                  <a:prstClr val="black"/>
                </a:solidFill>
                <a:latin typeface="Arial"/>
                <a:cs typeface="Arial"/>
              </a:rPr>
              <a:t>u</a:t>
            </a:r>
            <a:r>
              <a:rPr sz="862" spc="14" dirty="0">
                <a:solidFill>
                  <a:prstClr val="black"/>
                </a:solidFill>
                <a:latin typeface="Arial"/>
                <a:cs typeface="Arial"/>
              </a:rPr>
              <a:t>t</a:t>
            </a:r>
            <a:r>
              <a:rPr sz="862" spc="-27" dirty="0">
                <a:solidFill>
                  <a:prstClr val="black"/>
                </a:solidFill>
                <a:latin typeface="Arial"/>
                <a:cs typeface="Arial"/>
              </a:rPr>
              <a:t>o</a:t>
            </a:r>
            <a:r>
              <a:rPr sz="862" spc="9" dirty="0">
                <a:solidFill>
                  <a:prstClr val="black"/>
                </a:solidFill>
                <a:latin typeface="Arial"/>
                <a:cs typeface="Arial"/>
              </a:rPr>
              <a:t>r</a:t>
            </a:r>
            <a:r>
              <a:rPr sz="862" dirty="0">
                <a:solidFill>
                  <a:prstClr val="black"/>
                </a:solidFill>
                <a:latin typeface="Arial"/>
                <a:cs typeface="Arial"/>
              </a:rPr>
              <a:t>/  </a:t>
            </a:r>
            <a:r>
              <a:rPr sz="862" spc="-36" dirty="0">
                <a:solidFill>
                  <a:prstClr val="black"/>
                </a:solidFill>
                <a:latin typeface="Arial"/>
                <a:cs typeface="Arial"/>
              </a:rPr>
              <a:t>nara</a:t>
            </a:r>
            <a:r>
              <a:rPr sz="862" spc="-82" dirty="0">
                <a:solidFill>
                  <a:prstClr val="black"/>
                </a:solidFill>
                <a:latin typeface="Arial"/>
                <a:cs typeface="Arial"/>
              </a:rPr>
              <a:t> </a:t>
            </a:r>
            <a:r>
              <a:rPr sz="862" spc="-36" dirty="0">
                <a:solidFill>
                  <a:prstClr val="black"/>
                </a:solidFill>
                <a:latin typeface="Arial"/>
                <a:cs typeface="Arial"/>
              </a:rPr>
              <a:t>sumber</a:t>
            </a:r>
            <a:endParaRPr sz="862">
              <a:solidFill>
                <a:prstClr val="black"/>
              </a:solidFill>
              <a:latin typeface="Arial"/>
              <a:cs typeface="Arial"/>
            </a:endParaRPr>
          </a:p>
        </p:txBody>
      </p:sp>
      <p:sp>
        <p:nvSpPr>
          <p:cNvPr id="6" name="object 6"/>
          <p:cNvSpPr/>
          <p:nvPr/>
        </p:nvSpPr>
        <p:spPr>
          <a:xfrm>
            <a:off x="7603146" y="3721069"/>
            <a:ext cx="1424620" cy="207469"/>
          </a:xfrm>
          <a:custGeom>
            <a:avLst/>
            <a:gdLst/>
            <a:ahLst/>
            <a:cxnLst/>
            <a:rect l="l" t="t" r="r" b="b"/>
            <a:pathLst>
              <a:path w="1569720" h="228600">
                <a:moveTo>
                  <a:pt x="0" y="228599"/>
                </a:moveTo>
                <a:lnTo>
                  <a:pt x="1569720" y="228599"/>
                </a:lnTo>
                <a:lnTo>
                  <a:pt x="1569720" y="0"/>
                </a:lnTo>
                <a:lnTo>
                  <a:pt x="0" y="0"/>
                </a:lnTo>
                <a:lnTo>
                  <a:pt x="0" y="228599"/>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7" name="object 7"/>
          <p:cNvSpPr txBox="1"/>
          <p:nvPr/>
        </p:nvSpPr>
        <p:spPr>
          <a:xfrm>
            <a:off x="7666308" y="3739972"/>
            <a:ext cx="1277086" cy="145468"/>
          </a:xfrm>
          <a:prstGeom prst="rect">
            <a:avLst/>
          </a:prstGeom>
        </p:spPr>
        <p:txBody>
          <a:bodyPr vert="horz" wrap="square" lIns="0" tIns="12679" rIns="0" bIns="0" rtlCol="0">
            <a:spAutoFit/>
          </a:bodyPr>
          <a:lstStyle/>
          <a:p>
            <a:pPr marL="11527" defTabSz="829909">
              <a:spcBef>
                <a:spcPts val="100"/>
              </a:spcBef>
            </a:pPr>
            <a:r>
              <a:rPr sz="862" spc="-27" dirty="0">
                <a:solidFill>
                  <a:prstClr val="black"/>
                </a:solidFill>
                <a:latin typeface="Arial"/>
                <a:cs typeface="Arial"/>
              </a:rPr>
              <a:t>Lab/studio/</a:t>
            </a:r>
            <a:r>
              <a:rPr sz="862" spc="-103" dirty="0">
                <a:solidFill>
                  <a:prstClr val="black"/>
                </a:solidFill>
                <a:latin typeface="Arial"/>
                <a:cs typeface="Arial"/>
              </a:rPr>
              <a:t> </a:t>
            </a:r>
            <a:r>
              <a:rPr sz="862" spc="-32" dirty="0">
                <a:solidFill>
                  <a:prstClr val="black"/>
                </a:solidFill>
                <a:latin typeface="Arial"/>
                <a:cs typeface="Arial"/>
              </a:rPr>
              <a:t>bengkel/</a:t>
            </a:r>
            <a:r>
              <a:rPr sz="862" spc="-172" dirty="0">
                <a:solidFill>
                  <a:prstClr val="black"/>
                </a:solidFill>
                <a:latin typeface="Arial"/>
                <a:cs typeface="Arial"/>
              </a:rPr>
              <a:t> </a:t>
            </a:r>
            <a:r>
              <a:rPr sz="862" spc="-18" dirty="0">
                <a:solidFill>
                  <a:prstClr val="black"/>
                </a:solidFill>
                <a:latin typeface="Arial"/>
                <a:cs typeface="Arial"/>
              </a:rPr>
              <a:t>industri</a:t>
            </a:r>
            <a:endParaRPr sz="862">
              <a:solidFill>
                <a:prstClr val="black"/>
              </a:solidFill>
              <a:latin typeface="Arial"/>
              <a:cs typeface="Arial"/>
            </a:endParaRPr>
          </a:p>
        </p:txBody>
      </p:sp>
      <p:sp>
        <p:nvSpPr>
          <p:cNvPr id="8" name="object 8"/>
          <p:cNvSpPr/>
          <p:nvPr/>
        </p:nvSpPr>
        <p:spPr>
          <a:xfrm>
            <a:off x="1298858" y="797529"/>
            <a:ext cx="788080" cy="729902"/>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9" name="object 9"/>
          <p:cNvSpPr txBox="1">
            <a:spLocks noGrp="1"/>
          </p:cNvSpPr>
          <p:nvPr>
            <p:ph type="sldNum" sz="quarter" idx="7"/>
          </p:nvPr>
        </p:nvSpPr>
        <p:spPr>
          <a:prstGeom prst="rect">
            <a:avLst/>
          </a:prstGeom>
        </p:spPr>
        <p:txBody>
          <a:bodyPr vert="horz" wrap="square" lIns="0" tIns="576" rIns="0" bIns="0" rtlCol="0">
            <a:spAutoFit/>
          </a:bodyPr>
          <a:lstStyle/>
          <a:p>
            <a:pPr marL="23053" defTabSz="829909">
              <a:spcBef>
                <a:spcPts val="5"/>
              </a:spcBef>
            </a:pPr>
            <a:fld id="{81D60167-4931-47E6-BA6A-407CBD079E47}" type="slidenum">
              <a:rPr spc="-45" dirty="0"/>
              <a:pPr marL="23053" defTabSz="829909">
                <a:spcBef>
                  <a:spcPts val="5"/>
                </a:spcBef>
              </a:pPr>
              <a:t>48</a:t>
            </a:fld>
            <a:endParaRPr spc="-45"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1072" y="537460"/>
            <a:ext cx="7648419" cy="673048"/>
          </a:xfrm>
          <a:prstGeom prst="rect">
            <a:avLst/>
          </a:prstGeom>
        </p:spPr>
        <p:txBody>
          <a:bodyPr vert="horz" wrap="square" lIns="0" tIns="12679" rIns="0" bIns="0" rtlCol="0">
            <a:spAutoFit/>
          </a:bodyPr>
          <a:lstStyle/>
          <a:p>
            <a:pPr algn="ctr">
              <a:spcBef>
                <a:spcPts val="100"/>
              </a:spcBef>
            </a:pPr>
            <a:r>
              <a:rPr sz="2800" spc="-163" dirty="0">
                <a:solidFill>
                  <a:srgbClr val="3333CC"/>
                </a:solidFill>
              </a:rPr>
              <a:t>Sistem </a:t>
            </a:r>
            <a:r>
              <a:rPr sz="2800" spc="-123" dirty="0">
                <a:solidFill>
                  <a:srgbClr val="3333CC"/>
                </a:solidFill>
              </a:rPr>
              <a:t>Pembelajaran </a:t>
            </a:r>
            <a:r>
              <a:rPr sz="2800" spc="-141" dirty="0">
                <a:solidFill>
                  <a:srgbClr val="3333CC"/>
                </a:solidFill>
              </a:rPr>
              <a:t>Daring </a:t>
            </a:r>
            <a:r>
              <a:rPr sz="2800" spc="-132" dirty="0">
                <a:solidFill>
                  <a:srgbClr val="3333CC"/>
                </a:solidFill>
              </a:rPr>
              <a:t>Indonesia</a:t>
            </a:r>
            <a:r>
              <a:rPr sz="2800" spc="-23" dirty="0">
                <a:solidFill>
                  <a:srgbClr val="3333CC"/>
                </a:solidFill>
              </a:rPr>
              <a:t> </a:t>
            </a:r>
            <a:r>
              <a:rPr sz="2800" spc="-218" dirty="0">
                <a:solidFill>
                  <a:srgbClr val="3333CC"/>
                </a:solidFill>
              </a:rPr>
              <a:t>(SPADA)</a:t>
            </a:r>
            <a:endParaRPr sz="2800" dirty="0"/>
          </a:p>
          <a:p>
            <a:pPr algn="ctr">
              <a:spcBef>
                <a:spcPts val="64"/>
              </a:spcBef>
            </a:pPr>
            <a:r>
              <a:rPr sz="1407" b="0" spc="-45" dirty="0">
                <a:solidFill>
                  <a:srgbClr val="3333CC"/>
                </a:solidFill>
              </a:rPr>
              <a:t>(Indonesia </a:t>
            </a:r>
            <a:r>
              <a:rPr sz="1407" b="0" spc="-132" dirty="0">
                <a:solidFill>
                  <a:srgbClr val="3333CC"/>
                </a:solidFill>
              </a:rPr>
              <a:t>MOOCs </a:t>
            </a:r>
            <a:r>
              <a:rPr sz="1407" b="0" spc="-68" dirty="0">
                <a:solidFill>
                  <a:srgbClr val="3333CC"/>
                </a:solidFill>
              </a:rPr>
              <a:t>– </a:t>
            </a:r>
            <a:r>
              <a:rPr sz="1407" b="0" spc="-59" dirty="0">
                <a:solidFill>
                  <a:srgbClr val="3333CC"/>
                </a:solidFill>
              </a:rPr>
              <a:t>2014) </a:t>
            </a:r>
            <a:r>
              <a:rPr sz="1044" b="0" spc="-23" dirty="0">
                <a:solidFill>
                  <a:srgbClr val="3333CC"/>
                </a:solidFill>
              </a:rPr>
              <a:t>(</a:t>
            </a:r>
            <a:r>
              <a:rPr sz="1044" b="0" u="sng" spc="-23" dirty="0">
                <a:solidFill>
                  <a:srgbClr val="0000FF"/>
                </a:solidFill>
                <a:uFill>
                  <a:solidFill>
                    <a:srgbClr val="0000FF"/>
                  </a:solidFill>
                </a:uFill>
              </a:rPr>
              <a:t>https://kuliahdaring.ristekdikti.go.id</a:t>
            </a:r>
            <a:r>
              <a:rPr sz="1044" b="0" u="sng" spc="45" dirty="0">
                <a:solidFill>
                  <a:srgbClr val="0000FF"/>
                </a:solidFill>
                <a:uFill>
                  <a:solidFill>
                    <a:srgbClr val="0000FF"/>
                  </a:solidFill>
                </a:uFill>
              </a:rPr>
              <a:t> </a:t>
            </a:r>
            <a:r>
              <a:rPr sz="1044" b="0" spc="-27" dirty="0">
                <a:solidFill>
                  <a:srgbClr val="3333CC"/>
                </a:solidFill>
              </a:rPr>
              <a:t>)</a:t>
            </a:r>
            <a:endParaRPr sz="1044" dirty="0"/>
          </a:p>
        </p:txBody>
      </p:sp>
      <p:sp>
        <p:nvSpPr>
          <p:cNvPr id="3" name="object 3"/>
          <p:cNvSpPr/>
          <p:nvPr/>
        </p:nvSpPr>
        <p:spPr>
          <a:xfrm>
            <a:off x="672878" y="1496815"/>
            <a:ext cx="10846244" cy="5139512"/>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p:nvPr/>
        </p:nvSpPr>
        <p:spPr>
          <a:xfrm>
            <a:off x="2237520" y="924201"/>
            <a:ext cx="547054" cy="572614"/>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 name="object 5"/>
          <p:cNvSpPr txBox="1"/>
          <p:nvPr/>
        </p:nvSpPr>
        <p:spPr>
          <a:xfrm>
            <a:off x="3533990" y="3259107"/>
            <a:ext cx="984901" cy="261028"/>
          </a:xfrm>
          <a:prstGeom prst="rect">
            <a:avLst/>
          </a:prstGeom>
          <a:solidFill>
            <a:srgbClr val="FFFFFF"/>
          </a:solidFill>
        </p:spPr>
        <p:txBody>
          <a:bodyPr vert="horz" wrap="square" lIns="0" tIns="37460" rIns="0" bIns="0" rtlCol="0">
            <a:spAutoFit/>
          </a:bodyPr>
          <a:lstStyle/>
          <a:p>
            <a:pPr marL="74346" marR="142929" defTabSz="829909">
              <a:lnSpc>
                <a:spcPts val="853"/>
              </a:lnSpc>
              <a:spcBef>
                <a:spcPts val="295"/>
              </a:spcBef>
            </a:pPr>
            <a:r>
              <a:rPr sz="726" spc="-27" dirty="0">
                <a:solidFill>
                  <a:prstClr val="black"/>
                </a:solidFill>
                <a:latin typeface="Arial"/>
                <a:cs typeface="Arial"/>
              </a:rPr>
              <a:t>Individual </a:t>
            </a:r>
            <a:r>
              <a:rPr sz="726" spc="-36" dirty="0">
                <a:solidFill>
                  <a:prstClr val="black"/>
                </a:solidFill>
                <a:latin typeface="Arial"/>
                <a:cs typeface="Arial"/>
              </a:rPr>
              <a:t>atau  </a:t>
            </a:r>
            <a:r>
              <a:rPr sz="726" spc="-59" dirty="0">
                <a:solidFill>
                  <a:prstClr val="black"/>
                </a:solidFill>
                <a:latin typeface="Arial"/>
                <a:cs typeface="Arial"/>
              </a:rPr>
              <a:t>Lembaga </a:t>
            </a:r>
            <a:r>
              <a:rPr sz="726" spc="-36" dirty="0">
                <a:solidFill>
                  <a:prstClr val="black"/>
                </a:solidFill>
                <a:latin typeface="Arial"/>
                <a:cs typeface="Arial"/>
              </a:rPr>
              <a:t>non</a:t>
            </a:r>
            <a:r>
              <a:rPr sz="726" spc="-77" dirty="0">
                <a:solidFill>
                  <a:prstClr val="black"/>
                </a:solidFill>
                <a:latin typeface="Arial"/>
                <a:cs typeface="Arial"/>
              </a:rPr>
              <a:t> </a:t>
            </a:r>
            <a:r>
              <a:rPr sz="726" spc="-23" dirty="0">
                <a:solidFill>
                  <a:prstClr val="black"/>
                </a:solidFill>
                <a:latin typeface="Arial"/>
                <a:cs typeface="Arial"/>
              </a:rPr>
              <a:t>formal</a:t>
            </a:r>
            <a:endParaRPr sz="726">
              <a:solidFill>
                <a:prstClr val="black"/>
              </a:solidFill>
              <a:latin typeface="Arial"/>
              <a:cs typeface="Arial"/>
            </a:endParaRPr>
          </a:p>
        </p:txBody>
      </p:sp>
      <p:sp>
        <p:nvSpPr>
          <p:cNvPr id="6" name="object 6"/>
          <p:cNvSpPr/>
          <p:nvPr/>
        </p:nvSpPr>
        <p:spPr>
          <a:xfrm>
            <a:off x="1298858" y="805183"/>
            <a:ext cx="824343" cy="727187"/>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
        <p:nvSpPr>
          <p:cNvPr id="7" name="object 7"/>
          <p:cNvSpPr txBox="1">
            <a:spLocks noGrp="1"/>
          </p:cNvSpPr>
          <p:nvPr>
            <p:ph type="sldNum" sz="quarter" idx="7"/>
          </p:nvPr>
        </p:nvSpPr>
        <p:spPr>
          <a:prstGeom prst="rect">
            <a:avLst/>
          </a:prstGeom>
        </p:spPr>
        <p:txBody>
          <a:bodyPr vert="horz" wrap="square" lIns="0" tIns="576" rIns="0" bIns="0" rtlCol="0">
            <a:spAutoFit/>
          </a:bodyPr>
          <a:lstStyle/>
          <a:p>
            <a:pPr marL="23053" defTabSz="829909">
              <a:spcBef>
                <a:spcPts val="5"/>
              </a:spcBef>
            </a:pPr>
            <a:fld id="{81D60167-4931-47E6-BA6A-407CBD079E47}" type="slidenum">
              <a:rPr spc="-45" dirty="0"/>
              <a:pPr marL="23053" defTabSz="829909">
                <a:spcBef>
                  <a:spcPts val="5"/>
                </a:spcBef>
              </a:pPr>
              <a:t>49</a:t>
            </a:fld>
            <a:endParaRPr spc="-4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47986" y="366143"/>
            <a:ext cx="5088890" cy="695960"/>
          </a:xfrm>
          <a:prstGeom prst="rect">
            <a:avLst/>
          </a:prstGeom>
        </p:spPr>
        <p:txBody>
          <a:bodyPr vert="horz" wrap="square" lIns="0" tIns="12700" rIns="0" bIns="0" rtlCol="0">
            <a:spAutoFit/>
          </a:bodyPr>
          <a:lstStyle/>
          <a:p>
            <a:pPr marL="12700">
              <a:lnSpc>
                <a:spcPct val="100000"/>
              </a:lnSpc>
              <a:spcBef>
                <a:spcPts val="100"/>
              </a:spcBef>
            </a:pPr>
            <a:r>
              <a:rPr spc="-5" dirty="0"/>
              <a:t>Revolusi Industri</a:t>
            </a:r>
            <a:r>
              <a:rPr spc="-60" dirty="0"/>
              <a:t> </a:t>
            </a:r>
            <a:r>
              <a:rPr spc="-5" dirty="0"/>
              <a:t>4.0</a:t>
            </a:r>
          </a:p>
        </p:txBody>
      </p:sp>
      <p:sp>
        <p:nvSpPr>
          <p:cNvPr id="3" name="object 3"/>
          <p:cNvSpPr/>
          <p:nvPr/>
        </p:nvSpPr>
        <p:spPr>
          <a:xfrm>
            <a:off x="951319" y="1785387"/>
            <a:ext cx="10333900" cy="470647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082800" y="4979288"/>
            <a:ext cx="2184400" cy="1192530"/>
          </a:xfrm>
          <a:prstGeom prst="rect">
            <a:avLst/>
          </a:prstGeom>
          <a:solidFill>
            <a:srgbClr val="E7E6E6"/>
          </a:solidFill>
        </p:spPr>
        <p:txBody>
          <a:bodyPr vert="horz" wrap="square" lIns="0" tIns="139700" rIns="0" bIns="0" rtlCol="0">
            <a:spAutoFit/>
          </a:bodyPr>
          <a:lstStyle/>
          <a:p>
            <a:pPr marL="122555" marR="116839" indent="-635" algn="ctr">
              <a:lnSpc>
                <a:spcPct val="100000"/>
              </a:lnSpc>
              <a:spcBef>
                <a:spcPts val="1100"/>
              </a:spcBef>
            </a:pPr>
            <a:r>
              <a:rPr sz="2000" b="1" spc="-130" dirty="0">
                <a:latin typeface="Arial"/>
                <a:cs typeface="Arial"/>
              </a:rPr>
              <a:t>Mekanisasi,  </a:t>
            </a:r>
            <a:r>
              <a:rPr sz="2000" b="1" spc="-210" dirty="0">
                <a:latin typeface="Arial"/>
                <a:cs typeface="Arial"/>
              </a:rPr>
              <a:t>Tenaga </a:t>
            </a:r>
            <a:r>
              <a:rPr sz="2000" b="1" spc="-145" dirty="0">
                <a:latin typeface="Arial"/>
                <a:cs typeface="Arial"/>
              </a:rPr>
              <a:t>Air, </a:t>
            </a:r>
            <a:r>
              <a:rPr sz="2000" b="1" spc="-210" dirty="0">
                <a:latin typeface="Arial"/>
                <a:cs typeface="Arial"/>
              </a:rPr>
              <a:t>Tenaga  </a:t>
            </a:r>
            <a:r>
              <a:rPr sz="2000" b="1" spc="-140" dirty="0">
                <a:latin typeface="Arial"/>
                <a:cs typeface="Arial"/>
              </a:rPr>
              <a:t>Uap</a:t>
            </a:r>
            <a:endParaRPr sz="2000">
              <a:latin typeface="Arial"/>
              <a:cs typeface="Arial"/>
            </a:endParaRPr>
          </a:p>
        </p:txBody>
      </p:sp>
      <p:sp>
        <p:nvSpPr>
          <p:cNvPr id="5" name="object 5"/>
          <p:cNvSpPr/>
          <p:nvPr/>
        </p:nvSpPr>
        <p:spPr>
          <a:xfrm>
            <a:off x="8752840" y="4979288"/>
            <a:ext cx="2184400" cy="1192530"/>
          </a:xfrm>
          <a:custGeom>
            <a:avLst/>
            <a:gdLst/>
            <a:ahLst/>
            <a:cxnLst/>
            <a:rect l="l" t="t" r="r" b="b"/>
            <a:pathLst>
              <a:path w="2184400" h="1192529">
                <a:moveTo>
                  <a:pt x="2184400" y="0"/>
                </a:moveTo>
                <a:lnTo>
                  <a:pt x="0" y="0"/>
                </a:lnTo>
                <a:lnTo>
                  <a:pt x="0" y="1192530"/>
                </a:lnTo>
                <a:lnTo>
                  <a:pt x="2184400" y="1192530"/>
                </a:lnTo>
                <a:lnTo>
                  <a:pt x="2184400" y="0"/>
                </a:lnTo>
                <a:close/>
              </a:path>
            </a:pathLst>
          </a:custGeom>
          <a:solidFill>
            <a:srgbClr val="E7E6E6"/>
          </a:solidFill>
        </p:spPr>
        <p:txBody>
          <a:bodyPr wrap="square" lIns="0" tIns="0" rIns="0" bIns="0" rtlCol="0"/>
          <a:lstStyle/>
          <a:p>
            <a:endParaRPr/>
          </a:p>
        </p:txBody>
      </p:sp>
      <p:sp>
        <p:nvSpPr>
          <p:cNvPr id="6" name="object 6"/>
          <p:cNvSpPr txBox="1"/>
          <p:nvPr/>
        </p:nvSpPr>
        <p:spPr>
          <a:xfrm>
            <a:off x="9079230" y="5258688"/>
            <a:ext cx="1530350" cy="635000"/>
          </a:xfrm>
          <a:prstGeom prst="rect">
            <a:avLst/>
          </a:prstGeom>
        </p:spPr>
        <p:txBody>
          <a:bodyPr vert="horz" wrap="square" lIns="0" tIns="12700" rIns="0" bIns="0" rtlCol="0">
            <a:spAutoFit/>
          </a:bodyPr>
          <a:lstStyle/>
          <a:p>
            <a:pPr marL="342900" marR="5080" indent="-330200">
              <a:lnSpc>
                <a:spcPct val="100000"/>
              </a:lnSpc>
              <a:spcBef>
                <a:spcPts val="100"/>
              </a:spcBef>
            </a:pPr>
            <a:r>
              <a:rPr sz="2000" b="1" i="1" spc="-190" dirty="0">
                <a:latin typeface="Arial"/>
                <a:cs typeface="Arial"/>
              </a:rPr>
              <a:t>Cyber </a:t>
            </a:r>
            <a:r>
              <a:rPr sz="2000" b="1" i="1" spc="-185" dirty="0">
                <a:latin typeface="Arial"/>
                <a:cs typeface="Arial"/>
              </a:rPr>
              <a:t>Physical  </a:t>
            </a:r>
            <a:r>
              <a:rPr sz="2000" b="1" i="1" spc="-229" dirty="0">
                <a:latin typeface="Arial"/>
                <a:cs typeface="Arial"/>
              </a:rPr>
              <a:t>Systems</a:t>
            </a:r>
            <a:endParaRPr sz="2000">
              <a:latin typeface="Arial"/>
              <a:cs typeface="Arial"/>
            </a:endParaRPr>
          </a:p>
        </p:txBody>
      </p:sp>
      <p:sp>
        <p:nvSpPr>
          <p:cNvPr id="7" name="object 7"/>
          <p:cNvSpPr txBox="1"/>
          <p:nvPr/>
        </p:nvSpPr>
        <p:spPr>
          <a:xfrm>
            <a:off x="4312920" y="4979288"/>
            <a:ext cx="2184400" cy="1192530"/>
          </a:xfrm>
          <a:prstGeom prst="rect">
            <a:avLst/>
          </a:prstGeom>
          <a:solidFill>
            <a:srgbClr val="E7E6E6"/>
          </a:solidFill>
        </p:spPr>
        <p:txBody>
          <a:bodyPr vert="horz" wrap="square" lIns="0" tIns="139700" rIns="0" bIns="0" rtlCol="0">
            <a:spAutoFit/>
          </a:bodyPr>
          <a:lstStyle/>
          <a:p>
            <a:pPr marL="208915" marR="203200" algn="ctr">
              <a:lnSpc>
                <a:spcPct val="100000"/>
              </a:lnSpc>
              <a:spcBef>
                <a:spcPts val="1100"/>
              </a:spcBef>
            </a:pPr>
            <a:r>
              <a:rPr sz="2000" b="1" spc="-170" dirty="0">
                <a:latin typeface="Arial"/>
                <a:cs typeface="Arial"/>
              </a:rPr>
              <a:t>Produksi </a:t>
            </a:r>
            <a:r>
              <a:rPr sz="2000" b="1" spc="-165" dirty="0">
                <a:latin typeface="Arial"/>
                <a:cs typeface="Arial"/>
              </a:rPr>
              <a:t>massal,  </a:t>
            </a:r>
            <a:r>
              <a:rPr sz="2000" b="1" i="1" spc="-180" dirty="0">
                <a:latin typeface="Arial"/>
                <a:cs typeface="Arial"/>
              </a:rPr>
              <a:t>assembly </a:t>
            </a:r>
            <a:r>
              <a:rPr sz="2000" b="1" i="1" spc="-95" dirty="0">
                <a:latin typeface="Arial"/>
                <a:cs typeface="Arial"/>
              </a:rPr>
              <a:t>line</a:t>
            </a:r>
            <a:r>
              <a:rPr sz="2000" b="1" spc="-95" dirty="0">
                <a:latin typeface="Arial"/>
                <a:cs typeface="Arial"/>
              </a:rPr>
              <a:t>,  </a:t>
            </a:r>
            <a:r>
              <a:rPr sz="2000" b="1" spc="-150" dirty="0">
                <a:latin typeface="Arial"/>
                <a:cs typeface="Arial"/>
              </a:rPr>
              <a:t>Listrik</a:t>
            </a:r>
            <a:endParaRPr sz="2000">
              <a:latin typeface="Arial"/>
              <a:cs typeface="Arial"/>
            </a:endParaRPr>
          </a:p>
        </p:txBody>
      </p:sp>
      <p:sp>
        <p:nvSpPr>
          <p:cNvPr id="8" name="object 8"/>
          <p:cNvSpPr/>
          <p:nvPr/>
        </p:nvSpPr>
        <p:spPr>
          <a:xfrm>
            <a:off x="6544309" y="4979288"/>
            <a:ext cx="2142490" cy="1192530"/>
          </a:xfrm>
          <a:custGeom>
            <a:avLst/>
            <a:gdLst/>
            <a:ahLst/>
            <a:cxnLst/>
            <a:rect l="l" t="t" r="r" b="b"/>
            <a:pathLst>
              <a:path w="2142490" h="1192529">
                <a:moveTo>
                  <a:pt x="2142490" y="0"/>
                </a:moveTo>
                <a:lnTo>
                  <a:pt x="0" y="0"/>
                </a:lnTo>
                <a:lnTo>
                  <a:pt x="0" y="1192530"/>
                </a:lnTo>
                <a:lnTo>
                  <a:pt x="2142490" y="1192530"/>
                </a:lnTo>
                <a:lnTo>
                  <a:pt x="2142490" y="0"/>
                </a:lnTo>
                <a:close/>
              </a:path>
            </a:pathLst>
          </a:custGeom>
          <a:solidFill>
            <a:srgbClr val="E7E6E6"/>
          </a:solidFill>
        </p:spPr>
        <p:txBody>
          <a:bodyPr wrap="square" lIns="0" tIns="0" rIns="0" bIns="0" rtlCol="0"/>
          <a:lstStyle/>
          <a:p>
            <a:endParaRPr/>
          </a:p>
        </p:txBody>
      </p:sp>
      <p:sp>
        <p:nvSpPr>
          <p:cNvPr id="9" name="object 9"/>
          <p:cNvSpPr txBox="1"/>
          <p:nvPr/>
        </p:nvSpPr>
        <p:spPr>
          <a:xfrm>
            <a:off x="6845300" y="5258688"/>
            <a:ext cx="1537970" cy="635000"/>
          </a:xfrm>
          <a:prstGeom prst="rect">
            <a:avLst/>
          </a:prstGeom>
        </p:spPr>
        <p:txBody>
          <a:bodyPr vert="horz" wrap="square" lIns="0" tIns="12700" rIns="0" bIns="0" rtlCol="0">
            <a:spAutoFit/>
          </a:bodyPr>
          <a:lstStyle/>
          <a:p>
            <a:pPr marL="153670" marR="5080" indent="-140970">
              <a:lnSpc>
                <a:spcPct val="100000"/>
              </a:lnSpc>
              <a:spcBef>
                <a:spcPts val="100"/>
              </a:spcBef>
            </a:pPr>
            <a:r>
              <a:rPr sz="2000" b="1" spc="-145" dirty="0">
                <a:latin typeface="Arial"/>
                <a:cs typeface="Arial"/>
              </a:rPr>
              <a:t>Komputer</a:t>
            </a:r>
            <a:r>
              <a:rPr sz="2000" b="1" spc="-175" dirty="0">
                <a:latin typeface="Arial"/>
                <a:cs typeface="Arial"/>
              </a:rPr>
              <a:t> </a:t>
            </a:r>
            <a:r>
              <a:rPr sz="2000" b="1" spc="-145" dirty="0">
                <a:latin typeface="Arial"/>
                <a:cs typeface="Arial"/>
              </a:rPr>
              <a:t>dan  </a:t>
            </a:r>
            <a:r>
              <a:rPr sz="2000" b="1" spc="-135" dirty="0">
                <a:latin typeface="Arial"/>
                <a:cs typeface="Arial"/>
              </a:rPr>
              <a:t>otomatisasi</a:t>
            </a:r>
            <a:endParaRPr sz="2000">
              <a:latin typeface="Arial"/>
              <a:cs typeface="Arial"/>
            </a:endParaRPr>
          </a:p>
        </p:txBody>
      </p:sp>
      <p:sp>
        <p:nvSpPr>
          <p:cNvPr id="10" name="object 10"/>
          <p:cNvSpPr txBox="1"/>
          <p:nvPr/>
        </p:nvSpPr>
        <p:spPr>
          <a:xfrm>
            <a:off x="8766809" y="1279778"/>
            <a:ext cx="541655" cy="238760"/>
          </a:xfrm>
          <a:prstGeom prst="rect">
            <a:avLst/>
          </a:prstGeom>
        </p:spPr>
        <p:txBody>
          <a:bodyPr vert="horz" wrap="square" lIns="0" tIns="12700" rIns="0" bIns="0" rtlCol="0">
            <a:spAutoFit/>
          </a:bodyPr>
          <a:lstStyle/>
          <a:p>
            <a:pPr marL="12700">
              <a:lnSpc>
                <a:spcPct val="100000"/>
              </a:lnSpc>
              <a:spcBef>
                <a:spcPts val="100"/>
              </a:spcBef>
            </a:pPr>
            <a:r>
              <a:rPr sz="1400" b="1" i="1" spc="-20" dirty="0">
                <a:solidFill>
                  <a:srgbClr val="3F3D35"/>
                </a:solidFill>
                <a:latin typeface="Arial"/>
                <a:cs typeface="Arial"/>
              </a:rPr>
              <a:t>Today</a:t>
            </a:r>
            <a:endParaRPr sz="1400">
              <a:latin typeface="Arial"/>
              <a:cs typeface="Arial"/>
            </a:endParaRPr>
          </a:p>
        </p:txBody>
      </p:sp>
      <p:sp>
        <p:nvSpPr>
          <p:cNvPr id="11" name="object 11"/>
          <p:cNvSpPr txBox="1"/>
          <p:nvPr/>
        </p:nvSpPr>
        <p:spPr>
          <a:xfrm>
            <a:off x="6798309" y="1279778"/>
            <a:ext cx="1152525" cy="429259"/>
          </a:xfrm>
          <a:prstGeom prst="rect">
            <a:avLst/>
          </a:prstGeom>
        </p:spPr>
        <p:txBody>
          <a:bodyPr vert="horz" wrap="square" lIns="0" tIns="38100" rIns="0" bIns="0" rtlCol="0">
            <a:spAutoFit/>
          </a:bodyPr>
          <a:lstStyle/>
          <a:p>
            <a:pPr marL="12700" marR="5080">
              <a:lnSpc>
                <a:spcPts val="1500"/>
              </a:lnSpc>
              <a:spcBef>
                <a:spcPts val="300"/>
              </a:spcBef>
            </a:pPr>
            <a:r>
              <a:rPr sz="1400" b="1" i="1" spc="-5" dirty="0">
                <a:solidFill>
                  <a:srgbClr val="3F3D35"/>
                </a:solidFill>
                <a:latin typeface="Arial"/>
                <a:cs typeface="Arial"/>
              </a:rPr>
              <a:t>Beginning of  the</a:t>
            </a:r>
            <a:r>
              <a:rPr sz="1400" b="1" i="1" spc="-70" dirty="0">
                <a:solidFill>
                  <a:srgbClr val="3F3D35"/>
                </a:solidFill>
                <a:latin typeface="Arial"/>
                <a:cs typeface="Arial"/>
              </a:rPr>
              <a:t> </a:t>
            </a:r>
            <a:r>
              <a:rPr sz="1400" b="1" i="1" spc="-5" dirty="0">
                <a:solidFill>
                  <a:srgbClr val="3F3D35"/>
                </a:solidFill>
                <a:latin typeface="Arial"/>
                <a:cs typeface="Arial"/>
              </a:rPr>
              <a:t>seventies</a:t>
            </a:r>
            <a:endParaRPr sz="1400">
              <a:latin typeface="Arial"/>
              <a:cs typeface="Arial"/>
            </a:endParaRPr>
          </a:p>
        </p:txBody>
      </p:sp>
      <p:sp>
        <p:nvSpPr>
          <p:cNvPr id="12" name="object 12"/>
          <p:cNvSpPr txBox="1"/>
          <p:nvPr/>
        </p:nvSpPr>
        <p:spPr>
          <a:xfrm>
            <a:off x="4197350" y="1279778"/>
            <a:ext cx="1111250" cy="429259"/>
          </a:xfrm>
          <a:prstGeom prst="rect">
            <a:avLst/>
          </a:prstGeom>
        </p:spPr>
        <p:txBody>
          <a:bodyPr vert="horz" wrap="square" lIns="0" tIns="38100" rIns="0" bIns="0" rtlCol="0">
            <a:spAutoFit/>
          </a:bodyPr>
          <a:lstStyle/>
          <a:p>
            <a:pPr marL="12700" marR="5080">
              <a:lnSpc>
                <a:spcPts val="1500"/>
              </a:lnSpc>
              <a:spcBef>
                <a:spcPts val="300"/>
              </a:spcBef>
            </a:pPr>
            <a:r>
              <a:rPr sz="1400" b="1" i="1" spc="-5" dirty="0">
                <a:solidFill>
                  <a:srgbClr val="3F3D35"/>
                </a:solidFill>
                <a:latin typeface="Arial"/>
                <a:cs typeface="Arial"/>
              </a:rPr>
              <a:t>Beginning</a:t>
            </a:r>
            <a:r>
              <a:rPr sz="1400" b="1" i="1" spc="-80" dirty="0">
                <a:solidFill>
                  <a:srgbClr val="3F3D35"/>
                </a:solidFill>
                <a:latin typeface="Arial"/>
                <a:cs typeface="Arial"/>
              </a:rPr>
              <a:t> </a:t>
            </a:r>
            <a:r>
              <a:rPr sz="1400" b="1" i="1" spc="-5" dirty="0">
                <a:solidFill>
                  <a:srgbClr val="3F3D35"/>
                </a:solidFill>
                <a:latin typeface="Arial"/>
                <a:cs typeface="Arial"/>
              </a:rPr>
              <a:t>of  </a:t>
            </a:r>
            <a:r>
              <a:rPr sz="1400" b="1" i="1" dirty="0">
                <a:solidFill>
                  <a:srgbClr val="3F3D35"/>
                </a:solidFill>
                <a:latin typeface="Arial"/>
                <a:cs typeface="Arial"/>
              </a:rPr>
              <a:t>20</a:t>
            </a:r>
            <a:r>
              <a:rPr sz="1200" b="1" i="1" baseline="27777" dirty="0">
                <a:solidFill>
                  <a:srgbClr val="3F3D35"/>
                </a:solidFill>
                <a:latin typeface="Arial"/>
                <a:cs typeface="Arial"/>
              </a:rPr>
              <a:t>th</a:t>
            </a:r>
            <a:r>
              <a:rPr sz="1200" b="1" i="1" spc="217" baseline="27777" dirty="0">
                <a:solidFill>
                  <a:srgbClr val="3F3D35"/>
                </a:solidFill>
                <a:latin typeface="Arial"/>
                <a:cs typeface="Arial"/>
              </a:rPr>
              <a:t> </a:t>
            </a:r>
            <a:r>
              <a:rPr sz="1400" b="1" i="1" spc="-5" dirty="0">
                <a:solidFill>
                  <a:srgbClr val="3F3D35"/>
                </a:solidFill>
                <a:latin typeface="Arial"/>
                <a:cs typeface="Arial"/>
              </a:rPr>
              <a:t>century</a:t>
            </a:r>
            <a:endParaRPr sz="1400">
              <a:latin typeface="Arial"/>
              <a:cs typeface="Arial"/>
            </a:endParaRPr>
          </a:p>
        </p:txBody>
      </p:sp>
      <p:sp>
        <p:nvSpPr>
          <p:cNvPr id="13" name="object 13"/>
          <p:cNvSpPr txBox="1"/>
          <p:nvPr/>
        </p:nvSpPr>
        <p:spPr>
          <a:xfrm>
            <a:off x="2268220" y="1279778"/>
            <a:ext cx="1015365" cy="429259"/>
          </a:xfrm>
          <a:prstGeom prst="rect">
            <a:avLst/>
          </a:prstGeom>
        </p:spPr>
        <p:txBody>
          <a:bodyPr vert="horz" wrap="square" lIns="0" tIns="12700" rIns="0" bIns="0" rtlCol="0">
            <a:spAutoFit/>
          </a:bodyPr>
          <a:lstStyle/>
          <a:p>
            <a:pPr marL="12700">
              <a:lnSpc>
                <a:spcPts val="1590"/>
              </a:lnSpc>
              <a:spcBef>
                <a:spcPts val="100"/>
              </a:spcBef>
            </a:pPr>
            <a:r>
              <a:rPr sz="1400" b="1" i="1" spc="-5" dirty="0">
                <a:solidFill>
                  <a:srgbClr val="3F3D35"/>
                </a:solidFill>
                <a:latin typeface="Arial"/>
                <a:cs typeface="Arial"/>
              </a:rPr>
              <a:t>End</a:t>
            </a:r>
            <a:r>
              <a:rPr sz="1400" b="1" i="1" spc="-10" dirty="0">
                <a:solidFill>
                  <a:srgbClr val="3F3D35"/>
                </a:solidFill>
                <a:latin typeface="Arial"/>
                <a:cs typeface="Arial"/>
              </a:rPr>
              <a:t> </a:t>
            </a:r>
            <a:r>
              <a:rPr sz="1400" b="1" i="1" spc="-5" dirty="0">
                <a:solidFill>
                  <a:srgbClr val="3F3D35"/>
                </a:solidFill>
                <a:latin typeface="Arial"/>
                <a:cs typeface="Arial"/>
              </a:rPr>
              <a:t>of</a:t>
            </a:r>
            <a:endParaRPr sz="1400">
              <a:latin typeface="Arial"/>
              <a:cs typeface="Arial"/>
            </a:endParaRPr>
          </a:p>
          <a:p>
            <a:pPr marL="12700">
              <a:lnSpc>
                <a:spcPts val="1590"/>
              </a:lnSpc>
            </a:pPr>
            <a:r>
              <a:rPr sz="1400" b="1" i="1" dirty="0">
                <a:solidFill>
                  <a:srgbClr val="3F3D35"/>
                </a:solidFill>
                <a:latin typeface="Arial"/>
                <a:cs typeface="Arial"/>
              </a:rPr>
              <a:t>18</a:t>
            </a:r>
            <a:r>
              <a:rPr sz="1200" b="1" i="1" baseline="27777" dirty="0">
                <a:solidFill>
                  <a:srgbClr val="3F3D35"/>
                </a:solidFill>
                <a:latin typeface="Arial"/>
                <a:cs typeface="Arial"/>
              </a:rPr>
              <a:t>th</a:t>
            </a:r>
            <a:r>
              <a:rPr sz="1200" b="1" i="1" spc="179" baseline="27777" dirty="0">
                <a:solidFill>
                  <a:srgbClr val="3F3D35"/>
                </a:solidFill>
                <a:latin typeface="Arial"/>
                <a:cs typeface="Arial"/>
              </a:rPr>
              <a:t> </a:t>
            </a:r>
            <a:r>
              <a:rPr sz="1400" b="1" i="1" spc="-5" dirty="0">
                <a:solidFill>
                  <a:srgbClr val="3F3D35"/>
                </a:solidFill>
                <a:latin typeface="Arial"/>
                <a:cs typeface="Arial"/>
              </a:rPr>
              <a:t>century</a:t>
            </a:r>
            <a:endParaRPr sz="140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21957" y="2484555"/>
            <a:ext cx="940525" cy="1889695"/>
          </a:xfrm>
          <a:custGeom>
            <a:avLst/>
            <a:gdLst/>
            <a:ahLst/>
            <a:cxnLst/>
            <a:rect l="l" t="t" r="r" b="b"/>
            <a:pathLst>
              <a:path w="1036320" h="2082164">
                <a:moveTo>
                  <a:pt x="0" y="0"/>
                </a:moveTo>
                <a:lnTo>
                  <a:pt x="0" y="2081783"/>
                </a:lnTo>
                <a:lnTo>
                  <a:pt x="47490" y="2080712"/>
                </a:lnTo>
                <a:lnTo>
                  <a:pt x="94427" y="2077527"/>
                </a:lnTo>
                <a:lnTo>
                  <a:pt x="140765" y="2072276"/>
                </a:lnTo>
                <a:lnTo>
                  <a:pt x="186458" y="2065005"/>
                </a:lnTo>
                <a:lnTo>
                  <a:pt x="231462" y="2055760"/>
                </a:lnTo>
                <a:lnTo>
                  <a:pt x="275731" y="2044587"/>
                </a:lnTo>
                <a:lnTo>
                  <a:pt x="319218" y="2031532"/>
                </a:lnTo>
                <a:lnTo>
                  <a:pt x="361879" y="2016642"/>
                </a:lnTo>
                <a:lnTo>
                  <a:pt x="403669" y="1999964"/>
                </a:lnTo>
                <a:lnTo>
                  <a:pt x="444541" y="1981542"/>
                </a:lnTo>
                <a:lnTo>
                  <a:pt x="484451" y="1961424"/>
                </a:lnTo>
                <a:lnTo>
                  <a:pt x="523352" y="1939656"/>
                </a:lnTo>
                <a:lnTo>
                  <a:pt x="561200" y="1916284"/>
                </a:lnTo>
                <a:lnTo>
                  <a:pt x="597949" y="1891355"/>
                </a:lnTo>
                <a:lnTo>
                  <a:pt x="633553" y="1864913"/>
                </a:lnTo>
                <a:lnTo>
                  <a:pt x="667967" y="1837007"/>
                </a:lnTo>
                <a:lnTo>
                  <a:pt x="701146" y="1807682"/>
                </a:lnTo>
                <a:lnTo>
                  <a:pt x="733044" y="1776984"/>
                </a:lnTo>
                <a:lnTo>
                  <a:pt x="763615" y="1744959"/>
                </a:lnTo>
                <a:lnTo>
                  <a:pt x="792814" y="1711654"/>
                </a:lnTo>
                <a:lnTo>
                  <a:pt x="820596" y="1677116"/>
                </a:lnTo>
                <a:lnTo>
                  <a:pt x="846915" y="1641389"/>
                </a:lnTo>
                <a:lnTo>
                  <a:pt x="871726" y="1604522"/>
                </a:lnTo>
                <a:lnTo>
                  <a:pt x="894983" y="1566559"/>
                </a:lnTo>
                <a:lnTo>
                  <a:pt x="916640" y="1527547"/>
                </a:lnTo>
                <a:lnTo>
                  <a:pt x="936653" y="1487532"/>
                </a:lnTo>
                <a:lnTo>
                  <a:pt x="954976" y="1446561"/>
                </a:lnTo>
                <a:lnTo>
                  <a:pt x="971563" y="1404680"/>
                </a:lnTo>
                <a:lnTo>
                  <a:pt x="986369" y="1361935"/>
                </a:lnTo>
                <a:lnTo>
                  <a:pt x="999348" y="1318372"/>
                </a:lnTo>
                <a:lnTo>
                  <a:pt x="1010456" y="1274038"/>
                </a:lnTo>
                <a:lnTo>
                  <a:pt x="1019645" y="1228979"/>
                </a:lnTo>
                <a:lnTo>
                  <a:pt x="1026872" y="1183241"/>
                </a:lnTo>
                <a:lnTo>
                  <a:pt x="1032090" y="1136870"/>
                </a:lnTo>
                <a:lnTo>
                  <a:pt x="1035255" y="1089913"/>
                </a:lnTo>
                <a:lnTo>
                  <a:pt x="1036320" y="1042415"/>
                </a:lnTo>
                <a:lnTo>
                  <a:pt x="1035255" y="994671"/>
                </a:lnTo>
                <a:lnTo>
                  <a:pt x="1032090" y="947481"/>
                </a:lnTo>
                <a:lnTo>
                  <a:pt x="1026872" y="900890"/>
                </a:lnTo>
                <a:lnTo>
                  <a:pt x="1019645" y="854945"/>
                </a:lnTo>
                <a:lnTo>
                  <a:pt x="1010456" y="809691"/>
                </a:lnTo>
                <a:lnTo>
                  <a:pt x="999348" y="765174"/>
                </a:lnTo>
                <a:lnTo>
                  <a:pt x="986369" y="721441"/>
                </a:lnTo>
                <a:lnTo>
                  <a:pt x="971563" y="678537"/>
                </a:lnTo>
                <a:lnTo>
                  <a:pt x="954976" y="636508"/>
                </a:lnTo>
                <a:lnTo>
                  <a:pt x="936653" y="595399"/>
                </a:lnTo>
                <a:lnTo>
                  <a:pt x="916640" y="555257"/>
                </a:lnTo>
                <a:lnTo>
                  <a:pt x="894983" y="516127"/>
                </a:lnTo>
                <a:lnTo>
                  <a:pt x="871726" y="478056"/>
                </a:lnTo>
                <a:lnTo>
                  <a:pt x="846915" y="441089"/>
                </a:lnTo>
                <a:lnTo>
                  <a:pt x="820596" y="405272"/>
                </a:lnTo>
                <a:lnTo>
                  <a:pt x="792814" y="370651"/>
                </a:lnTo>
                <a:lnTo>
                  <a:pt x="763615" y="337272"/>
                </a:lnTo>
                <a:lnTo>
                  <a:pt x="733044" y="305180"/>
                </a:lnTo>
                <a:lnTo>
                  <a:pt x="701146" y="274422"/>
                </a:lnTo>
                <a:lnTo>
                  <a:pt x="667967" y="245044"/>
                </a:lnTo>
                <a:lnTo>
                  <a:pt x="633553" y="217090"/>
                </a:lnTo>
                <a:lnTo>
                  <a:pt x="597949" y="190608"/>
                </a:lnTo>
                <a:lnTo>
                  <a:pt x="561200" y="165642"/>
                </a:lnTo>
                <a:lnTo>
                  <a:pt x="523352" y="142239"/>
                </a:lnTo>
                <a:lnTo>
                  <a:pt x="484451" y="120445"/>
                </a:lnTo>
                <a:lnTo>
                  <a:pt x="444541" y="100306"/>
                </a:lnTo>
                <a:lnTo>
                  <a:pt x="403669" y="81867"/>
                </a:lnTo>
                <a:lnTo>
                  <a:pt x="361879" y="65174"/>
                </a:lnTo>
                <a:lnTo>
                  <a:pt x="319218" y="50273"/>
                </a:lnTo>
                <a:lnTo>
                  <a:pt x="275731" y="37210"/>
                </a:lnTo>
                <a:lnTo>
                  <a:pt x="231462" y="26032"/>
                </a:lnTo>
                <a:lnTo>
                  <a:pt x="186458" y="16782"/>
                </a:lnTo>
                <a:lnTo>
                  <a:pt x="140765" y="9509"/>
                </a:lnTo>
                <a:lnTo>
                  <a:pt x="94427" y="4256"/>
                </a:lnTo>
                <a:lnTo>
                  <a:pt x="47490" y="1071"/>
                </a:lnTo>
                <a:lnTo>
                  <a:pt x="0" y="0"/>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3" name="object 3"/>
          <p:cNvSpPr/>
          <p:nvPr/>
        </p:nvSpPr>
        <p:spPr>
          <a:xfrm>
            <a:off x="3589314" y="2611803"/>
            <a:ext cx="1654219" cy="1654218"/>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p:nvPr/>
        </p:nvSpPr>
        <p:spPr>
          <a:xfrm>
            <a:off x="2549203" y="700322"/>
            <a:ext cx="1867220" cy="5458161"/>
          </a:xfrm>
          <a:custGeom>
            <a:avLst/>
            <a:gdLst/>
            <a:ahLst/>
            <a:cxnLst/>
            <a:rect l="l" t="t" r="r" b="b"/>
            <a:pathLst>
              <a:path w="2057400" h="6014084">
                <a:moveTo>
                  <a:pt x="2057399" y="0"/>
                </a:moveTo>
                <a:lnTo>
                  <a:pt x="0" y="0"/>
                </a:lnTo>
                <a:lnTo>
                  <a:pt x="0" y="6013704"/>
                </a:lnTo>
                <a:lnTo>
                  <a:pt x="2057399" y="6013704"/>
                </a:lnTo>
                <a:lnTo>
                  <a:pt x="2057399" y="4050792"/>
                </a:lnTo>
                <a:lnTo>
                  <a:pt x="2009655" y="4049720"/>
                </a:lnTo>
                <a:lnTo>
                  <a:pt x="1962465" y="4046535"/>
                </a:lnTo>
                <a:lnTo>
                  <a:pt x="1915874" y="4041282"/>
                </a:lnTo>
                <a:lnTo>
                  <a:pt x="1869929" y="4034009"/>
                </a:lnTo>
                <a:lnTo>
                  <a:pt x="1824675" y="4024759"/>
                </a:lnTo>
                <a:lnTo>
                  <a:pt x="1780158" y="4013580"/>
                </a:lnTo>
                <a:lnTo>
                  <a:pt x="1736425" y="4000518"/>
                </a:lnTo>
                <a:lnTo>
                  <a:pt x="1693521" y="3985617"/>
                </a:lnTo>
                <a:lnTo>
                  <a:pt x="1651492" y="3968924"/>
                </a:lnTo>
                <a:lnTo>
                  <a:pt x="1610383" y="3950485"/>
                </a:lnTo>
                <a:lnTo>
                  <a:pt x="1570241" y="3930346"/>
                </a:lnTo>
                <a:lnTo>
                  <a:pt x="1531111" y="3908552"/>
                </a:lnTo>
                <a:lnTo>
                  <a:pt x="1493040" y="3885149"/>
                </a:lnTo>
                <a:lnTo>
                  <a:pt x="1456073" y="3860183"/>
                </a:lnTo>
                <a:lnTo>
                  <a:pt x="1420256" y="3833701"/>
                </a:lnTo>
                <a:lnTo>
                  <a:pt x="1385635" y="3805747"/>
                </a:lnTo>
                <a:lnTo>
                  <a:pt x="1352256" y="3776369"/>
                </a:lnTo>
                <a:lnTo>
                  <a:pt x="1320164" y="3745610"/>
                </a:lnTo>
                <a:lnTo>
                  <a:pt x="1289406" y="3713519"/>
                </a:lnTo>
                <a:lnTo>
                  <a:pt x="1260028" y="3680140"/>
                </a:lnTo>
                <a:lnTo>
                  <a:pt x="1232074" y="3645519"/>
                </a:lnTo>
                <a:lnTo>
                  <a:pt x="1205592" y="3609702"/>
                </a:lnTo>
                <a:lnTo>
                  <a:pt x="1180626" y="3572735"/>
                </a:lnTo>
                <a:lnTo>
                  <a:pt x="1157223" y="3534663"/>
                </a:lnTo>
                <a:lnTo>
                  <a:pt x="1135429" y="3495534"/>
                </a:lnTo>
                <a:lnTo>
                  <a:pt x="1115290" y="3455392"/>
                </a:lnTo>
                <a:lnTo>
                  <a:pt x="1096851" y="3414283"/>
                </a:lnTo>
                <a:lnTo>
                  <a:pt x="1080158" y="3372254"/>
                </a:lnTo>
                <a:lnTo>
                  <a:pt x="1065257" y="3329350"/>
                </a:lnTo>
                <a:lnTo>
                  <a:pt x="1052194" y="3285616"/>
                </a:lnTo>
                <a:lnTo>
                  <a:pt x="1041016" y="3241100"/>
                </a:lnTo>
                <a:lnTo>
                  <a:pt x="1031766" y="3195846"/>
                </a:lnTo>
                <a:lnTo>
                  <a:pt x="1024493" y="3149901"/>
                </a:lnTo>
                <a:lnTo>
                  <a:pt x="1019240" y="3103310"/>
                </a:lnTo>
                <a:lnTo>
                  <a:pt x="1016055" y="3056120"/>
                </a:lnTo>
                <a:lnTo>
                  <a:pt x="1014983" y="3008376"/>
                </a:lnTo>
                <a:lnTo>
                  <a:pt x="1016055" y="2960631"/>
                </a:lnTo>
                <a:lnTo>
                  <a:pt x="1019240" y="2913441"/>
                </a:lnTo>
                <a:lnTo>
                  <a:pt x="1024493" y="2866850"/>
                </a:lnTo>
                <a:lnTo>
                  <a:pt x="1031766" y="2820905"/>
                </a:lnTo>
                <a:lnTo>
                  <a:pt x="1041016" y="2775651"/>
                </a:lnTo>
                <a:lnTo>
                  <a:pt x="1052194" y="2731134"/>
                </a:lnTo>
                <a:lnTo>
                  <a:pt x="1065257" y="2687401"/>
                </a:lnTo>
                <a:lnTo>
                  <a:pt x="1080158" y="2644497"/>
                </a:lnTo>
                <a:lnTo>
                  <a:pt x="1096851" y="2602468"/>
                </a:lnTo>
                <a:lnTo>
                  <a:pt x="1115290" y="2561359"/>
                </a:lnTo>
                <a:lnTo>
                  <a:pt x="1135429" y="2521217"/>
                </a:lnTo>
                <a:lnTo>
                  <a:pt x="1157223" y="2482087"/>
                </a:lnTo>
                <a:lnTo>
                  <a:pt x="1180626" y="2444016"/>
                </a:lnTo>
                <a:lnTo>
                  <a:pt x="1205592" y="2407049"/>
                </a:lnTo>
                <a:lnTo>
                  <a:pt x="1232074" y="2371232"/>
                </a:lnTo>
                <a:lnTo>
                  <a:pt x="1260028" y="2336611"/>
                </a:lnTo>
                <a:lnTo>
                  <a:pt x="1289406" y="2303232"/>
                </a:lnTo>
                <a:lnTo>
                  <a:pt x="1320164" y="2271141"/>
                </a:lnTo>
                <a:lnTo>
                  <a:pt x="1352256" y="2240382"/>
                </a:lnTo>
                <a:lnTo>
                  <a:pt x="1385635" y="2211004"/>
                </a:lnTo>
                <a:lnTo>
                  <a:pt x="1420256" y="2183050"/>
                </a:lnTo>
                <a:lnTo>
                  <a:pt x="1456073" y="2156568"/>
                </a:lnTo>
                <a:lnTo>
                  <a:pt x="1493040" y="2131602"/>
                </a:lnTo>
                <a:lnTo>
                  <a:pt x="1531111" y="2108200"/>
                </a:lnTo>
                <a:lnTo>
                  <a:pt x="1570241" y="2086405"/>
                </a:lnTo>
                <a:lnTo>
                  <a:pt x="1610383" y="2066266"/>
                </a:lnTo>
                <a:lnTo>
                  <a:pt x="1651492" y="2047827"/>
                </a:lnTo>
                <a:lnTo>
                  <a:pt x="1693521" y="2031134"/>
                </a:lnTo>
                <a:lnTo>
                  <a:pt x="1736425" y="2016233"/>
                </a:lnTo>
                <a:lnTo>
                  <a:pt x="1780158" y="2003170"/>
                </a:lnTo>
                <a:lnTo>
                  <a:pt x="1824675" y="1991992"/>
                </a:lnTo>
                <a:lnTo>
                  <a:pt x="1869929" y="1982742"/>
                </a:lnTo>
                <a:lnTo>
                  <a:pt x="1915874" y="1975469"/>
                </a:lnTo>
                <a:lnTo>
                  <a:pt x="1962465" y="1970216"/>
                </a:lnTo>
                <a:lnTo>
                  <a:pt x="2009655" y="1967031"/>
                </a:lnTo>
                <a:lnTo>
                  <a:pt x="2057399" y="1965960"/>
                </a:lnTo>
                <a:lnTo>
                  <a:pt x="2057399" y="0"/>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5" name="object 5"/>
          <p:cNvSpPr/>
          <p:nvPr/>
        </p:nvSpPr>
        <p:spPr>
          <a:xfrm>
            <a:off x="1243533" y="700322"/>
            <a:ext cx="1610188" cy="5458161"/>
          </a:xfrm>
          <a:custGeom>
            <a:avLst/>
            <a:gdLst/>
            <a:ahLst/>
            <a:cxnLst/>
            <a:rect l="l" t="t" r="r" b="b"/>
            <a:pathLst>
              <a:path w="1774189" h="6014084">
                <a:moveTo>
                  <a:pt x="0" y="6013704"/>
                </a:moveTo>
                <a:lnTo>
                  <a:pt x="1773936" y="6013704"/>
                </a:lnTo>
                <a:lnTo>
                  <a:pt x="1773936" y="0"/>
                </a:lnTo>
                <a:lnTo>
                  <a:pt x="0" y="0"/>
                </a:lnTo>
                <a:lnTo>
                  <a:pt x="0" y="6013704"/>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6" name="object 6"/>
          <p:cNvSpPr/>
          <p:nvPr/>
        </p:nvSpPr>
        <p:spPr>
          <a:xfrm>
            <a:off x="1384611" y="5059936"/>
            <a:ext cx="2033195" cy="1001383"/>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7" name="object 7"/>
          <p:cNvSpPr/>
          <p:nvPr/>
        </p:nvSpPr>
        <p:spPr>
          <a:xfrm>
            <a:off x="1392910" y="6018442"/>
            <a:ext cx="2860766" cy="0"/>
          </a:xfrm>
          <a:custGeom>
            <a:avLst/>
            <a:gdLst/>
            <a:ahLst/>
            <a:cxnLst/>
            <a:rect l="l" t="t" r="r" b="b"/>
            <a:pathLst>
              <a:path w="3152140">
                <a:moveTo>
                  <a:pt x="0" y="0"/>
                </a:moveTo>
                <a:lnTo>
                  <a:pt x="3151632" y="0"/>
                </a:lnTo>
              </a:path>
            </a:pathLst>
          </a:custGeom>
          <a:ln w="82296">
            <a:solidFill>
              <a:srgbClr val="FFFFFF"/>
            </a:solidFill>
          </a:ln>
        </p:spPr>
        <p:txBody>
          <a:bodyPr wrap="square" lIns="0" tIns="0" rIns="0" bIns="0" rtlCol="0"/>
          <a:lstStyle/>
          <a:p>
            <a:pPr defTabSz="829909"/>
            <a:endParaRPr sz="1634">
              <a:solidFill>
                <a:prstClr val="black"/>
              </a:solidFill>
              <a:latin typeface="Calibri"/>
            </a:endParaRPr>
          </a:p>
        </p:txBody>
      </p:sp>
      <p:sp>
        <p:nvSpPr>
          <p:cNvPr id="8" name="object 8"/>
          <p:cNvSpPr/>
          <p:nvPr/>
        </p:nvSpPr>
        <p:spPr>
          <a:xfrm>
            <a:off x="3060960" y="2044721"/>
            <a:ext cx="1175657" cy="1829761"/>
          </a:xfrm>
          <a:custGeom>
            <a:avLst/>
            <a:gdLst/>
            <a:ahLst/>
            <a:cxnLst/>
            <a:rect l="l" t="t" r="r" b="b"/>
            <a:pathLst>
              <a:path w="1295400" h="2016125">
                <a:moveTo>
                  <a:pt x="50844" y="1953620"/>
                </a:moveTo>
                <a:lnTo>
                  <a:pt x="45958" y="1955625"/>
                </a:lnTo>
                <a:lnTo>
                  <a:pt x="37718" y="1964817"/>
                </a:lnTo>
                <a:lnTo>
                  <a:pt x="33480" y="1976866"/>
                </a:lnTo>
                <a:lnTo>
                  <a:pt x="33527" y="1990344"/>
                </a:lnTo>
                <a:lnTo>
                  <a:pt x="40195" y="2002726"/>
                </a:lnTo>
                <a:lnTo>
                  <a:pt x="50292" y="2011679"/>
                </a:lnTo>
                <a:lnTo>
                  <a:pt x="62674" y="2016061"/>
                </a:lnTo>
                <a:lnTo>
                  <a:pt x="76200" y="2014728"/>
                </a:lnTo>
                <a:lnTo>
                  <a:pt x="88153" y="2009822"/>
                </a:lnTo>
                <a:lnTo>
                  <a:pt x="96392" y="2000631"/>
                </a:lnTo>
                <a:lnTo>
                  <a:pt x="100631" y="1988581"/>
                </a:lnTo>
                <a:lnTo>
                  <a:pt x="100616" y="1984248"/>
                </a:lnTo>
                <a:lnTo>
                  <a:pt x="57912" y="1984248"/>
                </a:lnTo>
                <a:lnTo>
                  <a:pt x="50844" y="1953620"/>
                </a:lnTo>
                <a:close/>
              </a:path>
              <a:path w="1295400" h="2016125">
                <a:moveTo>
                  <a:pt x="67733" y="1949751"/>
                </a:moveTo>
                <a:lnTo>
                  <a:pt x="57912" y="1950720"/>
                </a:lnTo>
                <a:lnTo>
                  <a:pt x="50844" y="1953620"/>
                </a:lnTo>
                <a:lnTo>
                  <a:pt x="57912" y="1984248"/>
                </a:lnTo>
                <a:lnTo>
                  <a:pt x="76200" y="1981200"/>
                </a:lnTo>
                <a:lnTo>
                  <a:pt x="67733" y="1949751"/>
                </a:lnTo>
                <a:close/>
              </a:path>
              <a:path w="1295400" h="2016125">
                <a:moveTo>
                  <a:pt x="71437" y="1949386"/>
                </a:moveTo>
                <a:lnTo>
                  <a:pt x="67733" y="1949751"/>
                </a:lnTo>
                <a:lnTo>
                  <a:pt x="76200" y="1981200"/>
                </a:lnTo>
                <a:lnTo>
                  <a:pt x="57912" y="1984248"/>
                </a:lnTo>
                <a:lnTo>
                  <a:pt x="100616" y="1984248"/>
                </a:lnTo>
                <a:lnTo>
                  <a:pt x="100583" y="1975104"/>
                </a:lnTo>
                <a:lnTo>
                  <a:pt x="93916" y="1962721"/>
                </a:lnTo>
                <a:lnTo>
                  <a:pt x="83819" y="1953768"/>
                </a:lnTo>
                <a:lnTo>
                  <a:pt x="71437" y="1949386"/>
                </a:lnTo>
                <a:close/>
              </a:path>
              <a:path w="1295400" h="2016125">
                <a:moveTo>
                  <a:pt x="1292352" y="0"/>
                </a:moveTo>
                <a:lnTo>
                  <a:pt x="1164336" y="30480"/>
                </a:lnTo>
                <a:lnTo>
                  <a:pt x="1088136" y="54864"/>
                </a:lnTo>
                <a:lnTo>
                  <a:pt x="1011936" y="82296"/>
                </a:lnTo>
                <a:lnTo>
                  <a:pt x="935736" y="112775"/>
                </a:lnTo>
                <a:lnTo>
                  <a:pt x="865632" y="146304"/>
                </a:lnTo>
                <a:lnTo>
                  <a:pt x="795527" y="185928"/>
                </a:lnTo>
                <a:lnTo>
                  <a:pt x="728471" y="225552"/>
                </a:lnTo>
                <a:lnTo>
                  <a:pt x="664463" y="268224"/>
                </a:lnTo>
                <a:lnTo>
                  <a:pt x="542544" y="365760"/>
                </a:lnTo>
                <a:lnTo>
                  <a:pt x="487680" y="417575"/>
                </a:lnTo>
                <a:lnTo>
                  <a:pt x="432815" y="472440"/>
                </a:lnTo>
                <a:lnTo>
                  <a:pt x="381000" y="530352"/>
                </a:lnTo>
                <a:lnTo>
                  <a:pt x="335280" y="588264"/>
                </a:lnTo>
                <a:lnTo>
                  <a:pt x="289559" y="649224"/>
                </a:lnTo>
                <a:lnTo>
                  <a:pt x="246887" y="713232"/>
                </a:lnTo>
                <a:lnTo>
                  <a:pt x="207263" y="777240"/>
                </a:lnTo>
                <a:lnTo>
                  <a:pt x="170687" y="844296"/>
                </a:lnTo>
                <a:lnTo>
                  <a:pt x="109727" y="984504"/>
                </a:lnTo>
                <a:lnTo>
                  <a:pt x="82295" y="1057656"/>
                </a:lnTo>
                <a:lnTo>
                  <a:pt x="60959" y="1130808"/>
                </a:lnTo>
                <a:lnTo>
                  <a:pt x="42671" y="1203960"/>
                </a:lnTo>
                <a:lnTo>
                  <a:pt x="27431" y="1280160"/>
                </a:lnTo>
                <a:lnTo>
                  <a:pt x="15239" y="1356360"/>
                </a:lnTo>
                <a:lnTo>
                  <a:pt x="6095" y="1432560"/>
                </a:lnTo>
                <a:lnTo>
                  <a:pt x="3047" y="1511808"/>
                </a:lnTo>
                <a:lnTo>
                  <a:pt x="0" y="1588008"/>
                </a:lnTo>
                <a:lnTo>
                  <a:pt x="12191" y="1746504"/>
                </a:lnTo>
                <a:lnTo>
                  <a:pt x="24383" y="1825752"/>
                </a:lnTo>
                <a:lnTo>
                  <a:pt x="39624" y="1905000"/>
                </a:lnTo>
                <a:lnTo>
                  <a:pt x="50844" y="1953620"/>
                </a:lnTo>
                <a:lnTo>
                  <a:pt x="57912" y="1950720"/>
                </a:lnTo>
                <a:lnTo>
                  <a:pt x="67733" y="1949751"/>
                </a:lnTo>
                <a:lnTo>
                  <a:pt x="54863" y="1901952"/>
                </a:lnTo>
                <a:lnTo>
                  <a:pt x="39624" y="1822704"/>
                </a:lnTo>
                <a:lnTo>
                  <a:pt x="27431" y="1743456"/>
                </a:lnTo>
                <a:lnTo>
                  <a:pt x="21336" y="1667256"/>
                </a:lnTo>
                <a:lnTo>
                  <a:pt x="18287" y="1588008"/>
                </a:lnTo>
                <a:lnTo>
                  <a:pt x="18287" y="1511808"/>
                </a:lnTo>
                <a:lnTo>
                  <a:pt x="21336" y="1432560"/>
                </a:lnTo>
                <a:lnTo>
                  <a:pt x="30480" y="1356360"/>
                </a:lnTo>
                <a:lnTo>
                  <a:pt x="42671" y="1283208"/>
                </a:lnTo>
                <a:lnTo>
                  <a:pt x="57912" y="1207008"/>
                </a:lnTo>
                <a:lnTo>
                  <a:pt x="76200" y="1133856"/>
                </a:lnTo>
                <a:lnTo>
                  <a:pt x="100583" y="1060704"/>
                </a:lnTo>
                <a:lnTo>
                  <a:pt x="124968" y="990600"/>
                </a:lnTo>
                <a:lnTo>
                  <a:pt x="155447" y="920496"/>
                </a:lnTo>
                <a:lnTo>
                  <a:pt x="185927" y="853440"/>
                </a:lnTo>
                <a:lnTo>
                  <a:pt x="222503" y="786384"/>
                </a:lnTo>
                <a:lnTo>
                  <a:pt x="301751" y="658368"/>
                </a:lnTo>
                <a:lnTo>
                  <a:pt x="347471" y="597408"/>
                </a:lnTo>
                <a:lnTo>
                  <a:pt x="445007" y="481584"/>
                </a:lnTo>
                <a:lnTo>
                  <a:pt x="554736" y="377952"/>
                </a:lnTo>
                <a:lnTo>
                  <a:pt x="612647" y="329184"/>
                </a:lnTo>
                <a:lnTo>
                  <a:pt x="673607" y="283464"/>
                </a:lnTo>
                <a:lnTo>
                  <a:pt x="737615" y="237744"/>
                </a:lnTo>
                <a:lnTo>
                  <a:pt x="804671" y="198120"/>
                </a:lnTo>
                <a:lnTo>
                  <a:pt x="871727" y="161544"/>
                </a:lnTo>
                <a:lnTo>
                  <a:pt x="944880" y="128016"/>
                </a:lnTo>
                <a:lnTo>
                  <a:pt x="1018032" y="97536"/>
                </a:lnTo>
                <a:lnTo>
                  <a:pt x="1091183" y="70104"/>
                </a:lnTo>
                <a:lnTo>
                  <a:pt x="1170432" y="45720"/>
                </a:lnTo>
                <a:lnTo>
                  <a:pt x="1231391" y="30480"/>
                </a:lnTo>
                <a:lnTo>
                  <a:pt x="1295400" y="18287"/>
                </a:lnTo>
                <a:lnTo>
                  <a:pt x="1292352" y="0"/>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9" name="object 9"/>
          <p:cNvSpPr/>
          <p:nvPr/>
        </p:nvSpPr>
        <p:spPr>
          <a:xfrm>
            <a:off x="3013934" y="3859382"/>
            <a:ext cx="442600" cy="448133"/>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graphicFrame>
        <p:nvGraphicFramePr>
          <p:cNvPr id="10" name="object 10"/>
          <p:cNvGraphicFramePr>
            <a:graphicFrameLocks noGrp="1"/>
          </p:cNvGraphicFramePr>
          <p:nvPr>
            <p:extLst>
              <p:ext uri="{D42A27DB-BD31-4B8C-83A1-F6EECF244321}">
                <p14:modId xmlns:p14="http://schemas.microsoft.com/office/powerpoint/2010/main" val="774660245"/>
              </p:ext>
            </p:extLst>
          </p:nvPr>
        </p:nvGraphicFramePr>
        <p:xfrm>
          <a:off x="4756673" y="1909175"/>
          <a:ext cx="6770310" cy="4249309"/>
        </p:xfrm>
        <a:graphic>
          <a:graphicData uri="http://schemas.openxmlformats.org/drawingml/2006/table">
            <a:tbl>
              <a:tblPr firstRow="1" bandRow="1">
                <a:tableStyleId>{2D5ABB26-0587-4C30-8999-92F81FD0307C}</a:tableStyleId>
              </a:tblPr>
              <a:tblGrid>
                <a:gridCol w="709129">
                  <a:extLst>
                    <a:ext uri="{9D8B030D-6E8A-4147-A177-3AD203B41FA5}">
                      <a16:colId xmlns:a16="http://schemas.microsoft.com/office/drawing/2014/main" val="20000"/>
                    </a:ext>
                  </a:extLst>
                </a:gridCol>
                <a:gridCol w="3787443">
                  <a:extLst>
                    <a:ext uri="{9D8B030D-6E8A-4147-A177-3AD203B41FA5}">
                      <a16:colId xmlns:a16="http://schemas.microsoft.com/office/drawing/2014/main" val="20001"/>
                    </a:ext>
                  </a:extLst>
                </a:gridCol>
                <a:gridCol w="2273738">
                  <a:extLst>
                    <a:ext uri="{9D8B030D-6E8A-4147-A177-3AD203B41FA5}">
                      <a16:colId xmlns:a16="http://schemas.microsoft.com/office/drawing/2014/main" val="20002"/>
                    </a:ext>
                  </a:extLst>
                </a:gridCol>
              </a:tblGrid>
              <a:tr h="522935">
                <a:tc>
                  <a:txBody>
                    <a:bodyPr/>
                    <a:lstStyle/>
                    <a:p>
                      <a:pPr marR="231775" algn="r">
                        <a:lnSpc>
                          <a:spcPct val="100000"/>
                        </a:lnSpc>
                        <a:spcBef>
                          <a:spcPts val="215"/>
                        </a:spcBef>
                      </a:pPr>
                      <a:r>
                        <a:rPr sz="1600" b="1" spc="-5" dirty="0">
                          <a:solidFill>
                            <a:srgbClr val="FFFFFF"/>
                          </a:solidFill>
                          <a:latin typeface="Arial"/>
                          <a:cs typeface="Arial"/>
                        </a:rPr>
                        <a:t>N</a:t>
                      </a:r>
                      <a:r>
                        <a:rPr sz="1600" b="1" dirty="0">
                          <a:solidFill>
                            <a:srgbClr val="FFFFFF"/>
                          </a:solidFill>
                          <a:latin typeface="Arial"/>
                          <a:cs typeface="Arial"/>
                        </a:rPr>
                        <a:t>o</a:t>
                      </a:r>
                      <a:endParaRPr sz="1600">
                        <a:latin typeface="Arial"/>
                        <a:cs typeface="Arial"/>
                      </a:endParaRPr>
                    </a:p>
                  </a:txBody>
                  <a:tcPr marL="0" marR="0" marT="2478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F4F4C"/>
                    </a:solidFill>
                  </a:tcPr>
                </a:tc>
                <a:tc>
                  <a:txBody>
                    <a:bodyPr/>
                    <a:lstStyle/>
                    <a:p>
                      <a:pPr marL="127635">
                        <a:lnSpc>
                          <a:spcPct val="100000"/>
                        </a:lnSpc>
                        <a:spcBef>
                          <a:spcPts val="215"/>
                        </a:spcBef>
                      </a:pPr>
                      <a:r>
                        <a:rPr sz="1600" b="1" spc="-114" dirty="0">
                          <a:solidFill>
                            <a:srgbClr val="FFFFFF"/>
                          </a:solidFill>
                          <a:latin typeface="Arial"/>
                          <a:cs typeface="Arial"/>
                        </a:rPr>
                        <a:t>Name </a:t>
                      </a:r>
                      <a:r>
                        <a:rPr sz="1600" b="1" spc="-85" dirty="0">
                          <a:solidFill>
                            <a:srgbClr val="FFFFFF"/>
                          </a:solidFill>
                          <a:latin typeface="Arial"/>
                          <a:cs typeface="Arial"/>
                        </a:rPr>
                        <a:t>of</a:t>
                      </a:r>
                      <a:r>
                        <a:rPr sz="1600" b="1" spc="-50" dirty="0">
                          <a:solidFill>
                            <a:srgbClr val="FFFFFF"/>
                          </a:solidFill>
                          <a:latin typeface="Arial"/>
                          <a:cs typeface="Arial"/>
                        </a:rPr>
                        <a:t> </a:t>
                      </a:r>
                      <a:r>
                        <a:rPr sz="1600" b="1" spc="-105" dirty="0">
                          <a:solidFill>
                            <a:srgbClr val="FFFFFF"/>
                          </a:solidFill>
                          <a:latin typeface="Arial"/>
                          <a:cs typeface="Arial"/>
                        </a:rPr>
                        <a:t>Institutions</a:t>
                      </a:r>
                      <a:endParaRPr sz="1600">
                        <a:latin typeface="Arial"/>
                        <a:cs typeface="Arial"/>
                      </a:endParaRPr>
                    </a:p>
                  </a:txBody>
                  <a:tcPr marL="0" marR="0" marT="2478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F4F4C"/>
                    </a:solidFill>
                  </a:tcPr>
                </a:tc>
                <a:tc>
                  <a:txBody>
                    <a:bodyPr/>
                    <a:lstStyle/>
                    <a:p>
                      <a:pPr marL="635" algn="ctr">
                        <a:lnSpc>
                          <a:spcPct val="100000"/>
                        </a:lnSpc>
                        <a:spcBef>
                          <a:spcPts val="215"/>
                        </a:spcBef>
                      </a:pPr>
                      <a:r>
                        <a:rPr sz="1600" b="1" spc="-105" dirty="0">
                          <a:solidFill>
                            <a:srgbClr val="FFFFFF"/>
                          </a:solidFill>
                          <a:latin typeface="Arial"/>
                          <a:cs typeface="Arial"/>
                        </a:rPr>
                        <a:t># </a:t>
                      </a:r>
                      <a:r>
                        <a:rPr sz="1600" b="1" spc="-150" dirty="0">
                          <a:solidFill>
                            <a:srgbClr val="FFFFFF"/>
                          </a:solidFill>
                          <a:latin typeface="Arial"/>
                          <a:cs typeface="Arial"/>
                        </a:rPr>
                        <a:t>Program </a:t>
                      </a:r>
                      <a:r>
                        <a:rPr sz="1600" b="1" spc="-85" dirty="0">
                          <a:solidFill>
                            <a:srgbClr val="FFFFFF"/>
                          </a:solidFill>
                          <a:latin typeface="Arial"/>
                          <a:cs typeface="Arial"/>
                        </a:rPr>
                        <a:t>of</a:t>
                      </a:r>
                      <a:r>
                        <a:rPr sz="1600" b="1" spc="-40" dirty="0">
                          <a:solidFill>
                            <a:srgbClr val="FFFFFF"/>
                          </a:solidFill>
                          <a:latin typeface="Arial"/>
                          <a:cs typeface="Arial"/>
                        </a:rPr>
                        <a:t> </a:t>
                      </a:r>
                      <a:r>
                        <a:rPr sz="1600" b="1" spc="-150" dirty="0">
                          <a:solidFill>
                            <a:srgbClr val="FFFFFF"/>
                          </a:solidFill>
                          <a:latin typeface="Arial"/>
                          <a:cs typeface="Arial"/>
                        </a:rPr>
                        <a:t>Study</a:t>
                      </a:r>
                      <a:endParaRPr sz="1600">
                        <a:latin typeface="Arial"/>
                        <a:cs typeface="Arial"/>
                      </a:endParaRPr>
                    </a:p>
                  </a:txBody>
                  <a:tcPr marL="0" marR="0" marT="2478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BF4F4C"/>
                    </a:solidFill>
                  </a:tcPr>
                </a:tc>
                <a:extLst>
                  <a:ext uri="{0D108BD9-81ED-4DB2-BD59-A6C34878D82A}">
                    <a16:rowId xmlns:a16="http://schemas.microsoft.com/office/drawing/2014/main" val="10000"/>
                  </a:ext>
                </a:extLst>
              </a:tr>
              <a:tr h="519279">
                <a:tc>
                  <a:txBody>
                    <a:bodyPr/>
                    <a:lstStyle/>
                    <a:p>
                      <a:pPr marR="254000" algn="r">
                        <a:lnSpc>
                          <a:spcPct val="100000"/>
                        </a:lnSpc>
                        <a:spcBef>
                          <a:spcPts val="195"/>
                        </a:spcBef>
                      </a:pPr>
                      <a:r>
                        <a:rPr sz="1600" dirty="0">
                          <a:latin typeface="Arial"/>
                          <a:cs typeface="Arial"/>
                        </a:rPr>
                        <a:t>1</a:t>
                      </a:r>
                      <a:endParaRPr sz="1600">
                        <a:latin typeface="Arial"/>
                        <a:cs typeface="Arial"/>
                      </a:endParaRPr>
                    </a:p>
                  </a:txBody>
                  <a:tcPr marL="0" marR="0" marT="22476"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CFCF"/>
                    </a:solidFill>
                  </a:tcPr>
                </a:tc>
                <a:tc>
                  <a:txBody>
                    <a:bodyPr/>
                    <a:lstStyle/>
                    <a:p>
                      <a:pPr marL="73025">
                        <a:lnSpc>
                          <a:spcPts val="1980"/>
                        </a:lnSpc>
                      </a:pPr>
                      <a:r>
                        <a:rPr sz="1600" spc="-85" dirty="0">
                          <a:latin typeface="Arial"/>
                          <a:cs typeface="Arial"/>
                        </a:rPr>
                        <a:t>Universitas</a:t>
                      </a:r>
                      <a:r>
                        <a:rPr sz="1600" spc="-50" dirty="0">
                          <a:latin typeface="Arial"/>
                          <a:cs typeface="Arial"/>
                        </a:rPr>
                        <a:t> </a:t>
                      </a:r>
                      <a:r>
                        <a:rPr sz="1600" spc="-120" dirty="0">
                          <a:latin typeface="Arial"/>
                          <a:cs typeface="Arial"/>
                        </a:rPr>
                        <a:t>Terbuka</a:t>
                      </a:r>
                      <a:endParaRPr sz="16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CFCF"/>
                    </a:solidFill>
                  </a:tcPr>
                </a:tc>
                <a:tc>
                  <a:txBody>
                    <a:bodyPr/>
                    <a:lstStyle/>
                    <a:p>
                      <a:pPr marL="5715" algn="ctr">
                        <a:lnSpc>
                          <a:spcPts val="1980"/>
                        </a:lnSpc>
                      </a:pPr>
                      <a:r>
                        <a:rPr sz="1600" spc="-85" dirty="0">
                          <a:latin typeface="Arial"/>
                          <a:cs typeface="Arial"/>
                        </a:rPr>
                        <a:t>36</a:t>
                      </a:r>
                      <a:endParaRPr sz="16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7CFCF"/>
                    </a:solidFill>
                  </a:tcPr>
                </a:tc>
                <a:extLst>
                  <a:ext uri="{0D108BD9-81ED-4DB2-BD59-A6C34878D82A}">
                    <a16:rowId xmlns:a16="http://schemas.microsoft.com/office/drawing/2014/main" val="10001"/>
                  </a:ext>
                </a:extLst>
              </a:tr>
              <a:tr h="522935">
                <a:tc>
                  <a:txBody>
                    <a:bodyPr/>
                    <a:lstStyle/>
                    <a:p>
                      <a:pPr marR="254000" algn="r">
                        <a:lnSpc>
                          <a:spcPct val="100000"/>
                        </a:lnSpc>
                        <a:spcBef>
                          <a:spcPts val="215"/>
                        </a:spcBef>
                      </a:pPr>
                      <a:r>
                        <a:rPr sz="1600" dirty="0">
                          <a:latin typeface="Arial"/>
                          <a:cs typeface="Arial"/>
                        </a:rPr>
                        <a:t>2</a:t>
                      </a:r>
                      <a:endParaRPr sz="1600">
                        <a:latin typeface="Arial"/>
                        <a:cs typeface="Arial"/>
                      </a:endParaRPr>
                    </a:p>
                  </a:txBody>
                  <a:tcPr marL="0" marR="0" marT="2478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8E8"/>
                    </a:solidFill>
                  </a:tcPr>
                </a:tc>
                <a:tc>
                  <a:txBody>
                    <a:bodyPr/>
                    <a:lstStyle/>
                    <a:p>
                      <a:pPr marL="73025">
                        <a:lnSpc>
                          <a:spcPts val="2005"/>
                        </a:lnSpc>
                      </a:pPr>
                      <a:r>
                        <a:rPr sz="1600" spc="-100" dirty="0">
                          <a:latin typeface="Arial"/>
                          <a:cs typeface="Arial"/>
                        </a:rPr>
                        <a:t>Bina Nusantara</a:t>
                      </a:r>
                      <a:r>
                        <a:rPr sz="1600" spc="-45" dirty="0">
                          <a:latin typeface="Arial"/>
                          <a:cs typeface="Arial"/>
                        </a:rPr>
                        <a:t> </a:t>
                      </a:r>
                      <a:r>
                        <a:rPr sz="1600" spc="-70" dirty="0">
                          <a:latin typeface="Arial"/>
                          <a:cs typeface="Arial"/>
                        </a:rPr>
                        <a:t>University</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8E8"/>
                    </a:solidFill>
                  </a:tcPr>
                </a:tc>
                <a:tc>
                  <a:txBody>
                    <a:bodyPr/>
                    <a:lstStyle/>
                    <a:p>
                      <a:pPr marL="2540" algn="ctr">
                        <a:lnSpc>
                          <a:spcPts val="2005"/>
                        </a:lnSpc>
                      </a:pPr>
                      <a:r>
                        <a:rPr sz="1600" dirty="0">
                          <a:latin typeface="Arial"/>
                          <a:cs typeface="Arial"/>
                        </a:rPr>
                        <a:t>5</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8E8"/>
                    </a:solidFill>
                  </a:tcPr>
                </a:tc>
                <a:extLst>
                  <a:ext uri="{0D108BD9-81ED-4DB2-BD59-A6C34878D82A}">
                    <a16:rowId xmlns:a16="http://schemas.microsoft.com/office/drawing/2014/main" val="10002"/>
                  </a:ext>
                </a:extLst>
              </a:tr>
              <a:tr h="522936">
                <a:tc>
                  <a:txBody>
                    <a:bodyPr/>
                    <a:lstStyle/>
                    <a:p>
                      <a:pPr marR="254000" algn="r">
                        <a:lnSpc>
                          <a:spcPct val="100000"/>
                        </a:lnSpc>
                        <a:spcBef>
                          <a:spcPts val="215"/>
                        </a:spcBef>
                      </a:pPr>
                      <a:r>
                        <a:rPr sz="1600" dirty="0">
                          <a:latin typeface="Arial"/>
                          <a:cs typeface="Arial"/>
                        </a:rPr>
                        <a:t>3</a:t>
                      </a:r>
                      <a:endParaRPr sz="1600">
                        <a:latin typeface="Arial"/>
                        <a:cs typeface="Arial"/>
                      </a:endParaRPr>
                    </a:p>
                  </a:txBody>
                  <a:tcPr marL="0" marR="0" marT="2478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CFCF"/>
                    </a:solidFill>
                  </a:tcPr>
                </a:tc>
                <a:tc>
                  <a:txBody>
                    <a:bodyPr/>
                    <a:lstStyle/>
                    <a:p>
                      <a:pPr marL="73025">
                        <a:lnSpc>
                          <a:spcPts val="1980"/>
                        </a:lnSpc>
                      </a:pPr>
                      <a:r>
                        <a:rPr sz="1600" spc="-105" dirty="0">
                          <a:latin typeface="Arial"/>
                          <a:cs typeface="Arial"/>
                        </a:rPr>
                        <a:t>Poltekkes</a:t>
                      </a:r>
                      <a:r>
                        <a:rPr sz="1600" spc="-75" dirty="0">
                          <a:latin typeface="Arial"/>
                          <a:cs typeface="Arial"/>
                        </a:rPr>
                        <a:t> Kaltim</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CFCF"/>
                    </a:solidFill>
                  </a:tcPr>
                </a:tc>
                <a:tc>
                  <a:txBody>
                    <a:bodyPr/>
                    <a:lstStyle/>
                    <a:p>
                      <a:pPr marL="2540" algn="ctr">
                        <a:lnSpc>
                          <a:spcPts val="1980"/>
                        </a:lnSpc>
                      </a:pPr>
                      <a:r>
                        <a:rPr sz="1600" dirty="0">
                          <a:latin typeface="Arial"/>
                          <a:cs typeface="Arial"/>
                        </a:rPr>
                        <a:t>2</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CFCF"/>
                    </a:solidFill>
                  </a:tcPr>
                </a:tc>
                <a:extLst>
                  <a:ext uri="{0D108BD9-81ED-4DB2-BD59-A6C34878D82A}">
                    <a16:rowId xmlns:a16="http://schemas.microsoft.com/office/drawing/2014/main" val="10003"/>
                  </a:ext>
                </a:extLst>
              </a:tr>
              <a:tr h="519279">
                <a:tc>
                  <a:txBody>
                    <a:bodyPr/>
                    <a:lstStyle/>
                    <a:p>
                      <a:pPr marR="254000" algn="r">
                        <a:lnSpc>
                          <a:spcPct val="100000"/>
                        </a:lnSpc>
                        <a:spcBef>
                          <a:spcPts val="195"/>
                        </a:spcBef>
                      </a:pPr>
                      <a:r>
                        <a:rPr sz="1600" dirty="0">
                          <a:latin typeface="Arial"/>
                          <a:cs typeface="Arial"/>
                        </a:rPr>
                        <a:t>4</a:t>
                      </a:r>
                      <a:endParaRPr sz="1600">
                        <a:latin typeface="Arial"/>
                        <a:cs typeface="Arial"/>
                      </a:endParaRPr>
                    </a:p>
                  </a:txBody>
                  <a:tcPr marL="0" marR="0" marT="2247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8E8"/>
                    </a:solidFill>
                  </a:tcPr>
                </a:tc>
                <a:tc>
                  <a:txBody>
                    <a:bodyPr/>
                    <a:lstStyle/>
                    <a:p>
                      <a:pPr marL="73025">
                        <a:lnSpc>
                          <a:spcPts val="1980"/>
                        </a:lnSpc>
                      </a:pPr>
                      <a:r>
                        <a:rPr sz="1600" spc="-105" dirty="0">
                          <a:latin typeface="Arial"/>
                          <a:cs typeface="Arial"/>
                        </a:rPr>
                        <a:t>Poltekkes</a:t>
                      </a:r>
                      <a:r>
                        <a:rPr sz="1600" spc="-75" dirty="0">
                          <a:latin typeface="Arial"/>
                          <a:cs typeface="Arial"/>
                        </a:rPr>
                        <a:t> </a:t>
                      </a:r>
                      <a:r>
                        <a:rPr sz="1600" spc="-180" dirty="0">
                          <a:latin typeface="Arial"/>
                          <a:cs typeface="Arial"/>
                        </a:rPr>
                        <a:t>NTT</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8E8"/>
                    </a:solidFill>
                  </a:tcPr>
                </a:tc>
                <a:tc>
                  <a:txBody>
                    <a:bodyPr/>
                    <a:lstStyle/>
                    <a:p>
                      <a:pPr marL="2540" algn="ctr">
                        <a:lnSpc>
                          <a:spcPts val="1980"/>
                        </a:lnSpc>
                      </a:pPr>
                      <a:r>
                        <a:rPr sz="1600" dirty="0">
                          <a:latin typeface="Arial"/>
                          <a:cs typeface="Arial"/>
                        </a:rPr>
                        <a:t>2</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8E8"/>
                    </a:solidFill>
                  </a:tcPr>
                </a:tc>
                <a:extLst>
                  <a:ext uri="{0D108BD9-81ED-4DB2-BD59-A6C34878D82A}">
                    <a16:rowId xmlns:a16="http://schemas.microsoft.com/office/drawing/2014/main" val="10004"/>
                  </a:ext>
                </a:extLst>
              </a:tr>
              <a:tr h="599730">
                <a:tc>
                  <a:txBody>
                    <a:bodyPr/>
                    <a:lstStyle/>
                    <a:p>
                      <a:pPr marR="254000" algn="r">
                        <a:lnSpc>
                          <a:spcPct val="100000"/>
                        </a:lnSpc>
                        <a:spcBef>
                          <a:spcPts val="215"/>
                        </a:spcBef>
                      </a:pPr>
                      <a:r>
                        <a:rPr sz="1600" dirty="0">
                          <a:latin typeface="Arial"/>
                          <a:cs typeface="Arial"/>
                        </a:rPr>
                        <a:t>5</a:t>
                      </a:r>
                      <a:endParaRPr sz="1600">
                        <a:latin typeface="Arial"/>
                        <a:cs typeface="Arial"/>
                      </a:endParaRPr>
                    </a:p>
                  </a:txBody>
                  <a:tcPr marL="0" marR="0" marT="2478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CFCF"/>
                    </a:solidFill>
                  </a:tcPr>
                </a:tc>
                <a:tc>
                  <a:txBody>
                    <a:bodyPr/>
                    <a:lstStyle/>
                    <a:p>
                      <a:pPr marL="73025">
                        <a:lnSpc>
                          <a:spcPts val="2005"/>
                        </a:lnSpc>
                      </a:pPr>
                      <a:r>
                        <a:rPr sz="1600" spc="-85" dirty="0">
                          <a:latin typeface="Arial"/>
                          <a:cs typeface="Arial"/>
                        </a:rPr>
                        <a:t>London </a:t>
                      </a:r>
                      <a:r>
                        <a:rPr sz="1600" spc="-105" dirty="0">
                          <a:latin typeface="Arial"/>
                          <a:cs typeface="Arial"/>
                        </a:rPr>
                        <a:t>School </a:t>
                      </a:r>
                      <a:r>
                        <a:rPr sz="1600" spc="-20" dirty="0">
                          <a:latin typeface="Arial"/>
                          <a:cs typeface="Arial"/>
                        </a:rPr>
                        <a:t>of </a:t>
                      </a:r>
                      <a:r>
                        <a:rPr sz="1600" spc="-85" dirty="0">
                          <a:latin typeface="Arial"/>
                          <a:cs typeface="Arial"/>
                        </a:rPr>
                        <a:t>Public</a:t>
                      </a:r>
                      <a:r>
                        <a:rPr sz="1600" spc="-200" dirty="0">
                          <a:latin typeface="Arial"/>
                          <a:cs typeface="Arial"/>
                        </a:rPr>
                        <a:t> </a:t>
                      </a:r>
                      <a:r>
                        <a:rPr sz="1600" spc="-95" dirty="0">
                          <a:latin typeface="Arial"/>
                          <a:cs typeface="Arial"/>
                        </a:rPr>
                        <a:t>Relations</a:t>
                      </a:r>
                      <a:endParaRPr sz="16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CFCF"/>
                    </a:solidFill>
                  </a:tcPr>
                </a:tc>
                <a:tc>
                  <a:txBody>
                    <a:bodyPr/>
                    <a:lstStyle/>
                    <a:p>
                      <a:pPr marL="2540" algn="ctr">
                        <a:lnSpc>
                          <a:spcPts val="2005"/>
                        </a:lnSpc>
                      </a:pPr>
                      <a:r>
                        <a:rPr sz="1600" dirty="0">
                          <a:latin typeface="Arial"/>
                          <a:cs typeface="Arial"/>
                        </a:rPr>
                        <a:t>1</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CFCF"/>
                    </a:solidFill>
                  </a:tcPr>
                </a:tc>
                <a:extLst>
                  <a:ext uri="{0D108BD9-81ED-4DB2-BD59-A6C34878D82A}">
                    <a16:rowId xmlns:a16="http://schemas.microsoft.com/office/drawing/2014/main" val="10005"/>
                  </a:ext>
                </a:extLst>
              </a:tr>
              <a:tr h="519280">
                <a:tc>
                  <a:txBody>
                    <a:bodyPr/>
                    <a:lstStyle/>
                    <a:p>
                      <a:pPr marR="254000" algn="r">
                        <a:lnSpc>
                          <a:spcPct val="100000"/>
                        </a:lnSpc>
                        <a:spcBef>
                          <a:spcPts val="190"/>
                        </a:spcBef>
                      </a:pPr>
                      <a:r>
                        <a:rPr sz="1600" dirty="0">
                          <a:latin typeface="Arial"/>
                          <a:cs typeface="Arial"/>
                        </a:rPr>
                        <a:t>6</a:t>
                      </a:r>
                      <a:endParaRPr sz="1600">
                        <a:latin typeface="Arial"/>
                        <a:cs typeface="Arial"/>
                      </a:endParaRPr>
                    </a:p>
                  </a:txBody>
                  <a:tcPr marL="0" marR="0" marT="2189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8E8"/>
                    </a:solidFill>
                  </a:tcPr>
                </a:tc>
                <a:tc>
                  <a:txBody>
                    <a:bodyPr/>
                    <a:lstStyle/>
                    <a:p>
                      <a:pPr marL="73025">
                        <a:lnSpc>
                          <a:spcPts val="1980"/>
                        </a:lnSpc>
                      </a:pPr>
                      <a:r>
                        <a:rPr sz="1600" spc="-85" dirty="0">
                          <a:latin typeface="Arial"/>
                          <a:cs typeface="Arial"/>
                        </a:rPr>
                        <a:t>Universitas Pelita</a:t>
                      </a:r>
                      <a:r>
                        <a:rPr sz="1600" spc="-45" dirty="0">
                          <a:latin typeface="Arial"/>
                          <a:cs typeface="Arial"/>
                        </a:rPr>
                        <a:t> </a:t>
                      </a:r>
                      <a:r>
                        <a:rPr sz="1600" spc="-110" dirty="0">
                          <a:latin typeface="Arial"/>
                          <a:cs typeface="Arial"/>
                        </a:rPr>
                        <a:t>Harapan</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8E8"/>
                    </a:solidFill>
                  </a:tcPr>
                </a:tc>
                <a:tc>
                  <a:txBody>
                    <a:bodyPr/>
                    <a:lstStyle/>
                    <a:p>
                      <a:pPr marL="2540" algn="ctr">
                        <a:lnSpc>
                          <a:spcPts val="1980"/>
                        </a:lnSpc>
                      </a:pPr>
                      <a:r>
                        <a:rPr sz="1600" dirty="0">
                          <a:latin typeface="Arial"/>
                          <a:cs typeface="Arial"/>
                        </a:rPr>
                        <a:t>1</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3E8E8"/>
                    </a:solidFill>
                  </a:tcPr>
                </a:tc>
                <a:extLst>
                  <a:ext uri="{0D108BD9-81ED-4DB2-BD59-A6C34878D82A}">
                    <a16:rowId xmlns:a16="http://schemas.microsoft.com/office/drawing/2014/main" val="10006"/>
                  </a:ext>
                </a:extLst>
              </a:tr>
              <a:tr h="522935">
                <a:tc>
                  <a:txBody>
                    <a:bodyPr/>
                    <a:lstStyle/>
                    <a:p>
                      <a:pPr marR="254000" algn="r">
                        <a:lnSpc>
                          <a:spcPct val="100000"/>
                        </a:lnSpc>
                        <a:spcBef>
                          <a:spcPts val="215"/>
                        </a:spcBef>
                      </a:pPr>
                      <a:r>
                        <a:rPr sz="1600" dirty="0">
                          <a:latin typeface="Arial"/>
                          <a:cs typeface="Arial"/>
                        </a:rPr>
                        <a:t>7</a:t>
                      </a:r>
                      <a:endParaRPr sz="1600">
                        <a:latin typeface="Arial"/>
                        <a:cs typeface="Arial"/>
                      </a:endParaRPr>
                    </a:p>
                  </a:txBody>
                  <a:tcPr marL="0" marR="0" marT="2478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CFCF"/>
                    </a:solidFill>
                  </a:tcPr>
                </a:tc>
                <a:tc>
                  <a:txBody>
                    <a:bodyPr/>
                    <a:lstStyle/>
                    <a:p>
                      <a:pPr marL="73025">
                        <a:lnSpc>
                          <a:spcPts val="2005"/>
                        </a:lnSpc>
                      </a:pPr>
                      <a:r>
                        <a:rPr sz="1600" spc="-65" dirty="0">
                          <a:latin typeface="Arial"/>
                          <a:cs typeface="Arial"/>
                        </a:rPr>
                        <a:t>Politeknik </a:t>
                      </a:r>
                      <a:r>
                        <a:rPr sz="1600" spc="-75" dirty="0">
                          <a:latin typeface="Arial"/>
                          <a:cs typeface="Arial"/>
                        </a:rPr>
                        <a:t>Elektronika</a:t>
                      </a:r>
                      <a:r>
                        <a:rPr sz="1600" spc="-90" dirty="0">
                          <a:latin typeface="Arial"/>
                          <a:cs typeface="Arial"/>
                        </a:rPr>
                        <a:t> </a:t>
                      </a:r>
                      <a:r>
                        <a:rPr sz="1600" spc="-130" dirty="0">
                          <a:latin typeface="Arial"/>
                          <a:cs typeface="Arial"/>
                        </a:rPr>
                        <a:t>Surabaya</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CFCF"/>
                    </a:solidFill>
                  </a:tcPr>
                </a:tc>
                <a:tc>
                  <a:txBody>
                    <a:bodyPr/>
                    <a:lstStyle/>
                    <a:p>
                      <a:pPr marL="2540" algn="ctr">
                        <a:lnSpc>
                          <a:spcPts val="2005"/>
                        </a:lnSpc>
                      </a:pPr>
                      <a:r>
                        <a:rPr sz="1600" dirty="0">
                          <a:latin typeface="Arial"/>
                          <a:cs typeface="Arial"/>
                        </a:rPr>
                        <a:t>2</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CFCF"/>
                    </a:solidFill>
                  </a:tcPr>
                </a:tc>
                <a:extLst>
                  <a:ext uri="{0D108BD9-81ED-4DB2-BD59-A6C34878D82A}">
                    <a16:rowId xmlns:a16="http://schemas.microsoft.com/office/drawing/2014/main" val="10007"/>
                  </a:ext>
                </a:extLst>
              </a:tr>
            </a:tbl>
          </a:graphicData>
        </a:graphic>
      </p:graphicFrame>
      <p:sp>
        <p:nvSpPr>
          <p:cNvPr id="11" name="object 11"/>
          <p:cNvSpPr txBox="1">
            <a:spLocks noGrp="1"/>
          </p:cNvSpPr>
          <p:nvPr>
            <p:ph type="title"/>
          </p:nvPr>
        </p:nvSpPr>
        <p:spPr>
          <a:xfrm>
            <a:off x="4703653" y="1136929"/>
            <a:ext cx="3571347" cy="353330"/>
          </a:xfrm>
          <a:prstGeom prst="rect">
            <a:avLst/>
          </a:prstGeom>
        </p:spPr>
        <p:txBody>
          <a:bodyPr vert="horz" wrap="square" lIns="0" tIns="10950" rIns="0" bIns="0" rtlCol="0">
            <a:spAutoFit/>
          </a:bodyPr>
          <a:lstStyle/>
          <a:p>
            <a:pPr marL="11527">
              <a:spcBef>
                <a:spcPts val="86"/>
              </a:spcBef>
            </a:pPr>
            <a:r>
              <a:rPr sz="2224" spc="-191" dirty="0">
                <a:solidFill>
                  <a:srgbClr val="0033CC"/>
                </a:solidFill>
              </a:rPr>
              <a:t>Program </a:t>
            </a:r>
            <a:r>
              <a:rPr sz="2224" spc="-168" dirty="0">
                <a:solidFill>
                  <a:srgbClr val="0033CC"/>
                </a:solidFill>
              </a:rPr>
              <a:t>Studi </a:t>
            </a:r>
            <a:r>
              <a:rPr sz="2224" spc="-481" dirty="0">
                <a:solidFill>
                  <a:srgbClr val="0033CC"/>
                </a:solidFill>
              </a:rPr>
              <a:t>PJJ </a:t>
            </a:r>
            <a:r>
              <a:rPr sz="2224" spc="-123" dirty="0">
                <a:solidFill>
                  <a:srgbClr val="0033CC"/>
                </a:solidFill>
              </a:rPr>
              <a:t>di</a:t>
            </a:r>
            <a:r>
              <a:rPr sz="2224" spc="-23" dirty="0">
                <a:solidFill>
                  <a:srgbClr val="0033CC"/>
                </a:solidFill>
              </a:rPr>
              <a:t> </a:t>
            </a:r>
            <a:r>
              <a:rPr sz="2224" spc="-154" dirty="0">
                <a:solidFill>
                  <a:srgbClr val="0033CC"/>
                </a:solidFill>
              </a:rPr>
              <a:t>Indonesia</a:t>
            </a:r>
            <a:endParaRPr sz="2224"/>
          </a:p>
        </p:txBody>
      </p:sp>
      <p:sp>
        <p:nvSpPr>
          <p:cNvPr id="12" name="object 12"/>
          <p:cNvSpPr/>
          <p:nvPr/>
        </p:nvSpPr>
        <p:spPr>
          <a:xfrm>
            <a:off x="1298858" y="786076"/>
            <a:ext cx="791148" cy="738589"/>
          </a:xfrm>
          <a:prstGeom prst="rect">
            <a:avLst/>
          </a:prstGeom>
          <a:blipFill>
            <a:blip r:embed="rId5" cstate="print"/>
            <a:stretch>
              <a:fillRect/>
            </a:stretch>
          </a:blipFill>
        </p:spPr>
        <p:txBody>
          <a:bodyPr wrap="square" lIns="0" tIns="0" rIns="0" bIns="0" rtlCol="0"/>
          <a:lstStyle/>
          <a:p>
            <a:pPr defTabSz="829909"/>
            <a:endParaRPr sz="1634">
              <a:solidFill>
                <a:prstClr val="black"/>
              </a:solidFill>
              <a:latin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0007" y="700322"/>
            <a:ext cx="4857654" cy="5458161"/>
          </a:xfrm>
          <a:custGeom>
            <a:avLst/>
            <a:gdLst/>
            <a:ahLst/>
            <a:cxnLst/>
            <a:rect l="l" t="t" r="r" b="b"/>
            <a:pathLst>
              <a:path w="5352415" h="6014084">
                <a:moveTo>
                  <a:pt x="0" y="6013704"/>
                </a:moveTo>
                <a:lnTo>
                  <a:pt x="5352288" y="6013704"/>
                </a:lnTo>
                <a:lnTo>
                  <a:pt x="5352288" y="0"/>
                </a:lnTo>
                <a:lnTo>
                  <a:pt x="0" y="0"/>
                </a:lnTo>
                <a:lnTo>
                  <a:pt x="0" y="6013704"/>
                </a:lnTo>
                <a:close/>
              </a:path>
            </a:pathLst>
          </a:custGeom>
          <a:solidFill>
            <a:srgbClr val="9EECEF"/>
          </a:solidFill>
        </p:spPr>
        <p:txBody>
          <a:bodyPr wrap="square" lIns="0" tIns="0" rIns="0" bIns="0" rtlCol="0"/>
          <a:lstStyle/>
          <a:p>
            <a:pPr defTabSz="829909"/>
            <a:endParaRPr sz="1634">
              <a:solidFill>
                <a:prstClr val="black"/>
              </a:solidFill>
              <a:latin typeface="Calibri"/>
            </a:endParaRPr>
          </a:p>
        </p:txBody>
      </p:sp>
      <p:sp>
        <p:nvSpPr>
          <p:cNvPr id="3" name="object 3"/>
          <p:cNvSpPr/>
          <p:nvPr/>
        </p:nvSpPr>
        <p:spPr>
          <a:xfrm>
            <a:off x="4886686" y="1845551"/>
            <a:ext cx="967176" cy="968917"/>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txBox="1"/>
          <p:nvPr/>
        </p:nvSpPr>
        <p:spPr>
          <a:xfrm>
            <a:off x="2265204" y="2716460"/>
            <a:ext cx="3630012" cy="860066"/>
          </a:xfrm>
          <a:prstGeom prst="rect">
            <a:avLst/>
          </a:prstGeom>
        </p:spPr>
        <p:txBody>
          <a:bodyPr vert="horz" wrap="square" lIns="0" tIns="10373" rIns="0" bIns="0" rtlCol="0">
            <a:spAutoFit/>
          </a:bodyPr>
          <a:lstStyle/>
          <a:p>
            <a:pPr marR="4611" algn="r" defTabSz="829909">
              <a:lnSpc>
                <a:spcPts val="985"/>
              </a:lnSpc>
              <a:spcBef>
                <a:spcPts val="82"/>
              </a:spcBef>
            </a:pPr>
            <a:r>
              <a:rPr sz="1271" b="1" spc="-177" dirty="0">
                <a:solidFill>
                  <a:srgbClr val="FFFFFF"/>
                </a:solidFill>
                <a:latin typeface="Arial"/>
                <a:cs typeface="Arial"/>
              </a:rPr>
              <a:t>P</a:t>
            </a:r>
            <a:r>
              <a:rPr sz="1271" b="1" spc="-150" dirty="0">
                <a:solidFill>
                  <a:srgbClr val="FFFFFF"/>
                </a:solidFill>
                <a:latin typeface="Arial"/>
                <a:cs typeface="Arial"/>
              </a:rPr>
              <a:t>T</a:t>
            </a:r>
            <a:r>
              <a:rPr sz="1271" b="1" spc="-254" dirty="0">
                <a:solidFill>
                  <a:srgbClr val="FFFFFF"/>
                </a:solidFill>
                <a:latin typeface="Arial"/>
                <a:cs typeface="Arial"/>
              </a:rPr>
              <a:t>S</a:t>
            </a:r>
            <a:endParaRPr sz="1271" dirty="0">
              <a:solidFill>
                <a:prstClr val="black"/>
              </a:solidFill>
              <a:latin typeface="Arial"/>
              <a:cs typeface="Arial"/>
            </a:endParaRPr>
          </a:p>
          <a:p>
            <a:pPr marL="11527" defTabSz="829909">
              <a:lnSpc>
                <a:spcPts val="4034"/>
              </a:lnSpc>
            </a:pPr>
            <a:r>
              <a:rPr sz="3812" b="1" spc="-935" dirty="0">
                <a:solidFill>
                  <a:srgbClr val="0033CC"/>
                </a:solidFill>
                <a:latin typeface="Arial"/>
                <a:cs typeface="Arial"/>
              </a:rPr>
              <a:t>SPADA</a:t>
            </a:r>
            <a:r>
              <a:rPr sz="3812" b="1" spc="-917" dirty="0">
                <a:solidFill>
                  <a:srgbClr val="0033CC"/>
                </a:solidFill>
                <a:latin typeface="Arial"/>
                <a:cs typeface="Arial"/>
              </a:rPr>
              <a:t> </a:t>
            </a:r>
            <a:r>
              <a:rPr sz="3812" b="1" spc="-762" dirty="0">
                <a:solidFill>
                  <a:srgbClr val="0033CC"/>
                </a:solidFill>
                <a:latin typeface="Arial"/>
                <a:cs typeface="Arial"/>
              </a:rPr>
              <a:t>Indonesia</a:t>
            </a:r>
            <a:endParaRPr sz="3812" dirty="0">
              <a:solidFill>
                <a:prstClr val="black"/>
              </a:solidFill>
              <a:latin typeface="Arial"/>
              <a:cs typeface="Arial"/>
            </a:endParaRPr>
          </a:p>
          <a:p>
            <a:pPr marL="262805" defTabSz="829909">
              <a:spcBef>
                <a:spcPts val="100"/>
              </a:spcBef>
            </a:pPr>
            <a:r>
              <a:rPr sz="1271" spc="-95" dirty="0">
                <a:solidFill>
                  <a:srgbClr val="243F60"/>
                </a:solidFill>
                <a:latin typeface="Arial"/>
                <a:cs typeface="Arial"/>
              </a:rPr>
              <a:t>Sistem </a:t>
            </a:r>
            <a:r>
              <a:rPr sz="1271" spc="-73" dirty="0">
                <a:solidFill>
                  <a:srgbClr val="243F60"/>
                </a:solidFill>
                <a:latin typeface="Arial"/>
                <a:cs typeface="Arial"/>
              </a:rPr>
              <a:t>Pembelajaran </a:t>
            </a:r>
            <a:r>
              <a:rPr sz="1271" spc="-68" dirty="0">
                <a:solidFill>
                  <a:srgbClr val="243F60"/>
                </a:solidFill>
                <a:latin typeface="Arial"/>
                <a:cs typeface="Arial"/>
              </a:rPr>
              <a:t>Daring</a:t>
            </a:r>
            <a:r>
              <a:rPr sz="1271" spc="-127" dirty="0">
                <a:solidFill>
                  <a:srgbClr val="243F60"/>
                </a:solidFill>
                <a:latin typeface="Arial"/>
                <a:cs typeface="Arial"/>
              </a:rPr>
              <a:t> </a:t>
            </a:r>
            <a:r>
              <a:rPr sz="1271" spc="-64" dirty="0">
                <a:solidFill>
                  <a:srgbClr val="243F60"/>
                </a:solidFill>
                <a:latin typeface="Arial"/>
                <a:cs typeface="Arial"/>
              </a:rPr>
              <a:t>Indonesia</a:t>
            </a:r>
            <a:endParaRPr sz="1271" dirty="0">
              <a:solidFill>
                <a:prstClr val="black"/>
              </a:solidFill>
              <a:latin typeface="Arial"/>
              <a:cs typeface="Arial"/>
            </a:endParaRPr>
          </a:p>
        </p:txBody>
      </p:sp>
      <p:sp>
        <p:nvSpPr>
          <p:cNvPr id="5" name="object 5"/>
          <p:cNvSpPr/>
          <p:nvPr/>
        </p:nvSpPr>
        <p:spPr>
          <a:xfrm>
            <a:off x="1298858" y="805205"/>
            <a:ext cx="813278" cy="727458"/>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6" name="object 6"/>
          <p:cNvSpPr/>
          <p:nvPr/>
        </p:nvSpPr>
        <p:spPr>
          <a:xfrm>
            <a:off x="7110753" y="1649148"/>
            <a:ext cx="896727" cy="1516252"/>
          </a:xfrm>
          <a:custGeom>
            <a:avLst/>
            <a:gdLst/>
            <a:ahLst/>
            <a:cxnLst/>
            <a:rect l="l" t="t" r="r" b="b"/>
            <a:pathLst>
              <a:path w="988059" h="1670685">
                <a:moveTo>
                  <a:pt x="923543" y="0"/>
                </a:moveTo>
                <a:lnTo>
                  <a:pt x="64008" y="0"/>
                </a:lnTo>
                <a:lnTo>
                  <a:pt x="39862" y="4857"/>
                </a:lnTo>
                <a:lnTo>
                  <a:pt x="19430" y="18287"/>
                </a:lnTo>
                <a:lnTo>
                  <a:pt x="5286" y="38576"/>
                </a:lnTo>
                <a:lnTo>
                  <a:pt x="0" y="64008"/>
                </a:lnTo>
                <a:lnTo>
                  <a:pt x="0" y="1606296"/>
                </a:lnTo>
                <a:lnTo>
                  <a:pt x="5286" y="1631727"/>
                </a:lnTo>
                <a:lnTo>
                  <a:pt x="19431" y="1652016"/>
                </a:lnTo>
                <a:lnTo>
                  <a:pt x="39862" y="1665446"/>
                </a:lnTo>
                <a:lnTo>
                  <a:pt x="64008" y="1670304"/>
                </a:lnTo>
                <a:lnTo>
                  <a:pt x="923543" y="1670304"/>
                </a:lnTo>
                <a:lnTo>
                  <a:pt x="948975" y="1665446"/>
                </a:lnTo>
                <a:lnTo>
                  <a:pt x="969263" y="1652016"/>
                </a:lnTo>
                <a:lnTo>
                  <a:pt x="982694" y="1631727"/>
                </a:lnTo>
                <a:lnTo>
                  <a:pt x="987551" y="1606296"/>
                </a:lnTo>
                <a:lnTo>
                  <a:pt x="987551" y="64008"/>
                </a:lnTo>
                <a:lnTo>
                  <a:pt x="982694" y="38576"/>
                </a:lnTo>
                <a:lnTo>
                  <a:pt x="969263" y="18287"/>
                </a:lnTo>
                <a:lnTo>
                  <a:pt x="948975" y="4857"/>
                </a:lnTo>
                <a:lnTo>
                  <a:pt x="923543" y="0"/>
                </a:lnTo>
                <a:close/>
              </a:path>
            </a:pathLst>
          </a:custGeom>
          <a:solidFill>
            <a:srgbClr val="CCFFCC"/>
          </a:solidFill>
        </p:spPr>
        <p:txBody>
          <a:bodyPr wrap="square" lIns="0" tIns="0" rIns="0" bIns="0" rtlCol="0"/>
          <a:lstStyle/>
          <a:p>
            <a:pPr defTabSz="829909"/>
            <a:endParaRPr sz="1634">
              <a:solidFill>
                <a:prstClr val="black"/>
              </a:solidFill>
              <a:latin typeface="Calibri"/>
            </a:endParaRPr>
          </a:p>
        </p:txBody>
      </p:sp>
      <p:sp>
        <p:nvSpPr>
          <p:cNvPr id="7" name="object 7"/>
          <p:cNvSpPr txBox="1"/>
          <p:nvPr/>
        </p:nvSpPr>
        <p:spPr>
          <a:xfrm>
            <a:off x="7204344" y="1737206"/>
            <a:ext cx="705971" cy="437840"/>
          </a:xfrm>
          <a:prstGeom prst="rect">
            <a:avLst/>
          </a:prstGeom>
        </p:spPr>
        <p:txBody>
          <a:bodyPr vert="horz" wrap="square" lIns="0" tIns="10950" rIns="0" bIns="0" rtlCol="0">
            <a:spAutoFit/>
          </a:bodyPr>
          <a:lstStyle/>
          <a:p>
            <a:pPr marL="11527" marR="4611" indent="118723" defTabSz="829909">
              <a:lnSpc>
                <a:spcPct val="101899"/>
              </a:lnSpc>
              <a:spcBef>
                <a:spcPts val="86"/>
              </a:spcBef>
            </a:pPr>
            <a:r>
              <a:rPr sz="1407" spc="18" dirty="0">
                <a:solidFill>
                  <a:prstClr val="black"/>
                </a:solidFill>
                <a:latin typeface="Microsoft Sans Serif"/>
                <a:cs typeface="Microsoft Sans Serif"/>
              </a:rPr>
              <a:t>Open  </a:t>
            </a:r>
            <a:r>
              <a:rPr sz="1407" spc="23" dirty="0">
                <a:solidFill>
                  <a:prstClr val="black"/>
                </a:solidFill>
                <a:latin typeface="Microsoft Sans Serif"/>
                <a:cs typeface="Microsoft Sans Serif"/>
              </a:rPr>
              <a:t>Cou</a:t>
            </a:r>
            <a:r>
              <a:rPr sz="1407" spc="9" dirty="0">
                <a:solidFill>
                  <a:prstClr val="black"/>
                </a:solidFill>
                <a:latin typeface="Microsoft Sans Serif"/>
                <a:cs typeface="Microsoft Sans Serif"/>
              </a:rPr>
              <a:t>rs</a:t>
            </a:r>
            <a:r>
              <a:rPr sz="1407" spc="18" dirty="0">
                <a:solidFill>
                  <a:prstClr val="black"/>
                </a:solidFill>
                <a:latin typeface="Microsoft Sans Serif"/>
                <a:cs typeface="Microsoft Sans Serif"/>
              </a:rPr>
              <a:t>e</a:t>
            </a:r>
            <a:r>
              <a:rPr sz="1407" spc="14" dirty="0">
                <a:solidFill>
                  <a:prstClr val="black"/>
                </a:solidFill>
                <a:latin typeface="Microsoft Sans Serif"/>
                <a:cs typeface="Microsoft Sans Serif"/>
              </a:rPr>
              <a:t>s</a:t>
            </a:r>
            <a:endParaRPr sz="1407">
              <a:solidFill>
                <a:prstClr val="black"/>
              </a:solidFill>
              <a:latin typeface="Microsoft Sans Serif"/>
              <a:cs typeface="Microsoft Sans Serif"/>
            </a:endParaRPr>
          </a:p>
        </p:txBody>
      </p:sp>
      <p:sp>
        <p:nvSpPr>
          <p:cNvPr id="8" name="object 8"/>
          <p:cNvSpPr txBox="1"/>
          <p:nvPr/>
        </p:nvSpPr>
        <p:spPr>
          <a:xfrm>
            <a:off x="7240306" y="2605810"/>
            <a:ext cx="635085" cy="453376"/>
          </a:xfrm>
          <a:prstGeom prst="rect">
            <a:avLst/>
          </a:prstGeom>
        </p:spPr>
        <p:txBody>
          <a:bodyPr vert="horz" wrap="square" lIns="0" tIns="13254" rIns="0" bIns="0" rtlCol="0">
            <a:spAutoFit/>
          </a:bodyPr>
          <a:lstStyle/>
          <a:p>
            <a:pPr marL="11527" defTabSz="829909">
              <a:spcBef>
                <a:spcPts val="103"/>
              </a:spcBef>
            </a:pPr>
            <a:r>
              <a:rPr sz="2859" b="1" spc="14" dirty="0">
                <a:solidFill>
                  <a:prstClr val="black"/>
                </a:solidFill>
                <a:latin typeface="Arial"/>
                <a:cs typeface="Arial"/>
              </a:rPr>
              <a:t>22</a:t>
            </a:r>
            <a:r>
              <a:rPr sz="2859" b="1" spc="5" dirty="0">
                <a:solidFill>
                  <a:prstClr val="black"/>
                </a:solidFill>
                <a:latin typeface="Arial"/>
                <a:cs typeface="Arial"/>
              </a:rPr>
              <a:t>1</a:t>
            </a:r>
            <a:endParaRPr sz="2859">
              <a:solidFill>
                <a:prstClr val="black"/>
              </a:solidFill>
              <a:latin typeface="Arial"/>
              <a:cs typeface="Arial"/>
            </a:endParaRPr>
          </a:p>
        </p:txBody>
      </p:sp>
      <p:sp>
        <p:nvSpPr>
          <p:cNvPr id="9" name="object 9"/>
          <p:cNvSpPr/>
          <p:nvPr/>
        </p:nvSpPr>
        <p:spPr>
          <a:xfrm>
            <a:off x="6184059" y="880129"/>
            <a:ext cx="4702629" cy="371139"/>
          </a:xfrm>
          <a:custGeom>
            <a:avLst/>
            <a:gdLst/>
            <a:ahLst/>
            <a:cxnLst/>
            <a:rect l="l" t="t" r="r" b="b"/>
            <a:pathLst>
              <a:path w="5181600" h="408940">
                <a:moveTo>
                  <a:pt x="5157216" y="0"/>
                </a:moveTo>
                <a:lnTo>
                  <a:pt x="27432" y="0"/>
                </a:lnTo>
                <a:lnTo>
                  <a:pt x="16716" y="2095"/>
                </a:lnTo>
                <a:lnTo>
                  <a:pt x="8000" y="7620"/>
                </a:lnTo>
                <a:lnTo>
                  <a:pt x="2143" y="15430"/>
                </a:lnTo>
                <a:lnTo>
                  <a:pt x="0" y="24383"/>
                </a:lnTo>
                <a:lnTo>
                  <a:pt x="0" y="384048"/>
                </a:lnTo>
                <a:lnTo>
                  <a:pt x="2143" y="393001"/>
                </a:lnTo>
                <a:lnTo>
                  <a:pt x="8001" y="400812"/>
                </a:lnTo>
                <a:lnTo>
                  <a:pt x="16716" y="406336"/>
                </a:lnTo>
                <a:lnTo>
                  <a:pt x="27432" y="408431"/>
                </a:lnTo>
                <a:lnTo>
                  <a:pt x="5157216" y="408431"/>
                </a:lnTo>
                <a:lnTo>
                  <a:pt x="5166169" y="406336"/>
                </a:lnTo>
                <a:lnTo>
                  <a:pt x="5173980" y="400812"/>
                </a:lnTo>
                <a:lnTo>
                  <a:pt x="5179504" y="393001"/>
                </a:lnTo>
                <a:lnTo>
                  <a:pt x="5181600" y="384048"/>
                </a:lnTo>
                <a:lnTo>
                  <a:pt x="5181600" y="24383"/>
                </a:lnTo>
                <a:lnTo>
                  <a:pt x="5179504" y="15430"/>
                </a:lnTo>
                <a:lnTo>
                  <a:pt x="5173980" y="7620"/>
                </a:lnTo>
                <a:lnTo>
                  <a:pt x="5166169" y="2095"/>
                </a:lnTo>
                <a:lnTo>
                  <a:pt x="5157216" y="0"/>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10" name="object 10"/>
          <p:cNvSpPr/>
          <p:nvPr/>
        </p:nvSpPr>
        <p:spPr>
          <a:xfrm>
            <a:off x="6175760" y="869064"/>
            <a:ext cx="4722223" cy="393038"/>
          </a:xfrm>
          <a:custGeom>
            <a:avLst/>
            <a:gdLst/>
            <a:ahLst/>
            <a:cxnLst/>
            <a:rect l="l" t="t" r="r" b="b"/>
            <a:pathLst>
              <a:path w="5203190" h="433069">
                <a:moveTo>
                  <a:pt x="5178551" y="429768"/>
                </a:moveTo>
                <a:lnTo>
                  <a:pt x="24383" y="429768"/>
                </a:lnTo>
                <a:lnTo>
                  <a:pt x="33527" y="432816"/>
                </a:lnTo>
                <a:lnTo>
                  <a:pt x="5166360" y="432816"/>
                </a:lnTo>
                <a:lnTo>
                  <a:pt x="5178551" y="429768"/>
                </a:lnTo>
                <a:close/>
              </a:path>
              <a:path w="5203190" h="433069">
                <a:moveTo>
                  <a:pt x="5181599" y="3048"/>
                </a:moveTo>
                <a:lnTo>
                  <a:pt x="21336" y="3048"/>
                </a:lnTo>
                <a:lnTo>
                  <a:pt x="12191" y="9144"/>
                </a:lnTo>
                <a:lnTo>
                  <a:pt x="9143" y="9144"/>
                </a:lnTo>
                <a:lnTo>
                  <a:pt x="9143" y="12192"/>
                </a:lnTo>
                <a:lnTo>
                  <a:pt x="3048" y="21336"/>
                </a:lnTo>
                <a:lnTo>
                  <a:pt x="0" y="24384"/>
                </a:lnTo>
                <a:lnTo>
                  <a:pt x="0" y="408432"/>
                </a:lnTo>
                <a:lnTo>
                  <a:pt x="3048" y="411480"/>
                </a:lnTo>
                <a:lnTo>
                  <a:pt x="9143" y="420624"/>
                </a:lnTo>
                <a:lnTo>
                  <a:pt x="9143" y="423672"/>
                </a:lnTo>
                <a:lnTo>
                  <a:pt x="12191" y="423672"/>
                </a:lnTo>
                <a:lnTo>
                  <a:pt x="21336" y="429768"/>
                </a:lnTo>
                <a:lnTo>
                  <a:pt x="5181599" y="429768"/>
                </a:lnTo>
                <a:lnTo>
                  <a:pt x="5190744" y="423672"/>
                </a:lnTo>
                <a:lnTo>
                  <a:pt x="5193792" y="420624"/>
                </a:lnTo>
                <a:lnTo>
                  <a:pt x="5199888" y="411480"/>
                </a:lnTo>
                <a:lnTo>
                  <a:pt x="33527" y="411480"/>
                </a:lnTo>
                <a:lnTo>
                  <a:pt x="27431" y="408432"/>
                </a:lnTo>
                <a:lnTo>
                  <a:pt x="24383" y="405384"/>
                </a:lnTo>
                <a:lnTo>
                  <a:pt x="25399" y="405384"/>
                </a:lnTo>
                <a:lnTo>
                  <a:pt x="23367" y="402336"/>
                </a:lnTo>
                <a:lnTo>
                  <a:pt x="21336" y="402336"/>
                </a:lnTo>
                <a:lnTo>
                  <a:pt x="21336" y="30479"/>
                </a:lnTo>
                <a:lnTo>
                  <a:pt x="23368" y="30479"/>
                </a:lnTo>
                <a:lnTo>
                  <a:pt x="25400" y="27431"/>
                </a:lnTo>
                <a:lnTo>
                  <a:pt x="24383" y="27431"/>
                </a:lnTo>
                <a:lnTo>
                  <a:pt x="27431" y="24384"/>
                </a:lnTo>
                <a:lnTo>
                  <a:pt x="33527" y="21336"/>
                </a:lnTo>
                <a:lnTo>
                  <a:pt x="5199888" y="21336"/>
                </a:lnTo>
                <a:lnTo>
                  <a:pt x="5193792" y="12192"/>
                </a:lnTo>
                <a:lnTo>
                  <a:pt x="5190744" y="9144"/>
                </a:lnTo>
                <a:lnTo>
                  <a:pt x="5181599" y="3048"/>
                </a:lnTo>
                <a:close/>
              </a:path>
              <a:path w="5203190" h="433069">
                <a:moveTo>
                  <a:pt x="27431" y="408432"/>
                </a:moveTo>
                <a:lnTo>
                  <a:pt x="33527" y="411480"/>
                </a:lnTo>
                <a:lnTo>
                  <a:pt x="29870" y="409041"/>
                </a:lnTo>
                <a:lnTo>
                  <a:pt x="27431" y="408432"/>
                </a:lnTo>
                <a:close/>
              </a:path>
              <a:path w="5203190" h="433069">
                <a:moveTo>
                  <a:pt x="29870" y="409041"/>
                </a:moveTo>
                <a:lnTo>
                  <a:pt x="33527" y="411480"/>
                </a:lnTo>
                <a:lnTo>
                  <a:pt x="39624" y="411480"/>
                </a:lnTo>
                <a:lnTo>
                  <a:pt x="29870" y="409041"/>
                </a:lnTo>
                <a:close/>
              </a:path>
              <a:path w="5203190" h="433069">
                <a:moveTo>
                  <a:pt x="5172456" y="408432"/>
                </a:moveTo>
                <a:lnTo>
                  <a:pt x="5163312" y="411480"/>
                </a:lnTo>
                <a:lnTo>
                  <a:pt x="5169408" y="411480"/>
                </a:lnTo>
                <a:lnTo>
                  <a:pt x="5172456" y="408432"/>
                </a:lnTo>
                <a:close/>
              </a:path>
              <a:path w="5203190" h="433069">
                <a:moveTo>
                  <a:pt x="5176723" y="406603"/>
                </a:moveTo>
                <a:lnTo>
                  <a:pt x="5169408" y="411480"/>
                </a:lnTo>
                <a:lnTo>
                  <a:pt x="5199888" y="411480"/>
                </a:lnTo>
                <a:lnTo>
                  <a:pt x="5199888" y="408432"/>
                </a:lnTo>
                <a:lnTo>
                  <a:pt x="5175504" y="408432"/>
                </a:lnTo>
                <a:lnTo>
                  <a:pt x="5176723" y="406603"/>
                </a:lnTo>
                <a:close/>
              </a:path>
              <a:path w="5203190" h="433069">
                <a:moveTo>
                  <a:pt x="26212" y="406603"/>
                </a:moveTo>
                <a:lnTo>
                  <a:pt x="27431" y="408432"/>
                </a:lnTo>
                <a:lnTo>
                  <a:pt x="29870" y="409041"/>
                </a:lnTo>
                <a:lnTo>
                  <a:pt x="26212" y="406603"/>
                </a:lnTo>
                <a:close/>
              </a:path>
              <a:path w="5203190" h="433069">
                <a:moveTo>
                  <a:pt x="24383" y="405384"/>
                </a:moveTo>
                <a:lnTo>
                  <a:pt x="27431" y="408432"/>
                </a:lnTo>
                <a:lnTo>
                  <a:pt x="26212" y="406603"/>
                </a:lnTo>
                <a:lnTo>
                  <a:pt x="24383" y="405384"/>
                </a:lnTo>
                <a:close/>
              </a:path>
              <a:path w="5203190" h="433069">
                <a:moveTo>
                  <a:pt x="5178551" y="405384"/>
                </a:moveTo>
                <a:lnTo>
                  <a:pt x="5176723" y="406603"/>
                </a:lnTo>
                <a:lnTo>
                  <a:pt x="5175504" y="408432"/>
                </a:lnTo>
                <a:lnTo>
                  <a:pt x="5178551" y="405384"/>
                </a:lnTo>
                <a:close/>
              </a:path>
              <a:path w="5203190" h="433069">
                <a:moveTo>
                  <a:pt x="5200650" y="405384"/>
                </a:moveTo>
                <a:lnTo>
                  <a:pt x="5178551" y="405384"/>
                </a:lnTo>
                <a:lnTo>
                  <a:pt x="5175504" y="408432"/>
                </a:lnTo>
                <a:lnTo>
                  <a:pt x="5199888" y="408432"/>
                </a:lnTo>
                <a:lnTo>
                  <a:pt x="5200650" y="405384"/>
                </a:lnTo>
                <a:close/>
              </a:path>
              <a:path w="5203190" h="433069">
                <a:moveTo>
                  <a:pt x="25399" y="405384"/>
                </a:moveTo>
                <a:lnTo>
                  <a:pt x="24383" y="405384"/>
                </a:lnTo>
                <a:lnTo>
                  <a:pt x="26212" y="406603"/>
                </a:lnTo>
                <a:lnTo>
                  <a:pt x="25399" y="405384"/>
                </a:lnTo>
                <a:close/>
              </a:path>
              <a:path w="5203190" h="433069">
                <a:moveTo>
                  <a:pt x="5202174" y="399288"/>
                </a:moveTo>
                <a:lnTo>
                  <a:pt x="5181599" y="399288"/>
                </a:lnTo>
                <a:lnTo>
                  <a:pt x="5176723" y="406603"/>
                </a:lnTo>
                <a:lnTo>
                  <a:pt x="5178551" y="405384"/>
                </a:lnTo>
                <a:lnTo>
                  <a:pt x="5200650" y="405384"/>
                </a:lnTo>
                <a:lnTo>
                  <a:pt x="5202174" y="399288"/>
                </a:lnTo>
                <a:close/>
              </a:path>
              <a:path w="5203190" h="433069">
                <a:moveTo>
                  <a:pt x="21336" y="399288"/>
                </a:moveTo>
                <a:lnTo>
                  <a:pt x="21336" y="402336"/>
                </a:lnTo>
                <a:lnTo>
                  <a:pt x="23367" y="402336"/>
                </a:lnTo>
                <a:lnTo>
                  <a:pt x="21336" y="399288"/>
                </a:lnTo>
                <a:close/>
              </a:path>
              <a:path w="5203190" h="433069">
                <a:moveTo>
                  <a:pt x="5181599" y="393192"/>
                </a:moveTo>
                <a:lnTo>
                  <a:pt x="5178551" y="402336"/>
                </a:lnTo>
                <a:lnTo>
                  <a:pt x="5181599" y="399288"/>
                </a:lnTo>
                <a:lnTo>
                  <a:pt x="5202174" y="399288"/>
                </a:lnTo>
                <a:lnTo>
                  <a:pt x="5202936" y="396240"/>
                </a:lnTo>
                <a:lnTo>
                  <a:pt x="5181599" y="396240"/>
                </a:lnTo>
                <a:lnTo>
                  <a:pt x="5181599" y="393192"/>
                </a:lnTo>
                <a:close/>
              </a:path>
              <a:path w="5203190" h="433069">
                <a:moveTo>
                  <a:pt x="5202936" y="36575"/>
                </a:moveTo>
                <a:lnTo>
                  <a:pt x="5181599" y="36575"/>
                </a:lnTo>
                <a:lnTo>
                  <a:pt x="5181599" y="396240"/>
                </a:lnTo>
                <a:lnTo>
                  <a:pt x="5202936" y="396240"/>
                </a:lnTo>
                <a:lnTo>
                  <a:pt x="5202936" y="36575"/>
                </a:lnTo>
                <a:close/>
              </a:path>
              <a:path w="5203190" h="433069">
                <a:moveTo>
                  <a:pt x="5178551" y="30479"/>
                </a:moveTo>
                <a:lnTo>
                  <a:pt x="5181599" y="39624"/>
                </a:lnTo>
                <a:lnTo>
                  <a:pt x="5181599" y="36575"/>
                </a:lnTo>
                <a:lnTo>
                  <a:pt x="5202936" y="36575"/>
                </a:lnTo>
                <a:lnTo>
                  <a:pt x="5202173" y="33527"/>
                </a:lnTo>
                <a:lnTo>
                  <a:pt x="5181599" y="33527"/>
                </a:lnTo>
                <a:lnTo>
                  <a:pt x="5178551" y="30479"/>
                </a:lnTo>
                <a:close/>
              </a:path>
              <a:path w="5203190" h="433069">
                <a:moveTo>
                  <a:pt x="23368" y="30479"/>
                </a:moveTo>
                <a:lnTo>
                  <a:pt x="21336" y="30479"/>
                </a:lnTo>
                <a:lnTo>
                  <a:pt x="21336" y="33527"/>
                </a:lnTo>
                <a:lnTo>
                  <a:pt x="23368" y="30479"/>
                </a:lnTo>
                <a:close/>
              </a:path>
              <a:path w="5203190" h="433069">
                <a:moveTo>
                  <a:pt x="5176723" y="26212"/>
                </a:moveTo>
                <a:lnTo>
                  <a:pt x="5181599" y="33527"/>
                </a:lnTo>
                <a:lnTo>
                  <a:pt x="5202173" y="33527"/>
                </a:lnTo>
                <a:lnTo>
                  <a:pt x="5200649" y="27431"/>
                </a:lnTo>
                <a:lnTo>
                  <a:pt x="5178551" y="27431"/>
                </a:lnTo>
                <a:lnTo>
                  <a:pt x="5176723" y="26212"/>
                </a:lnTo>
                <a:close/>
              </a:path>
              <a:path w="5203190" h="433069">
                <a:moveTo>
                  <a:pt x="27431" y="24384"/>
                </a:moveTo>
                <a:lnTo>
                  <a:pt x="24383" y="27431"/>
                </a:lnTo>
                <a:lnTo>
                  <a:pt x="26212" y="26212"/>
                </a:lnTo>
                <a:lnTo>
                  <a:pt x="27431" y="24384"/>
                </a:lnTo>
                <a:close/>
              </a:path>
              <a:path w="5203190" h="433069">
                <a:moveTo>
                  <a:pt x="26212" y="26212"/>
                </a:moveTo>
                <a:lnTo>
                  <a:pt x="24383" y="27431"/>
                </a:lnTo>
                <a:lnTo>
                  <a:pt x="25400" y="27431"/>
                </a:lnTo>
                <a:lnTo>
                  <a:pt x="26212" y="26212"/>
                </a:lnTo>
                <a:close/>
              </a:path>
              <a:path w="5203190" h="433069">
                <a:moveTo>
                  <a:pt x="5175504" y="24384"/>
                </a:moveTo>
                <a:lnTo>
                  <a:pt x="5176723" y="26212"/>
                </a:lnTo>
                <a:lnTo>
                  <a:pt x="5178551" y="27431"/>
                </a:lnTo>
                <a:lnTo>
                  <a:pt x="5175504" y="24384"/>
                </a:lnTo>
                <a:close/>
              </a:path>
              <a:path w="5203190" h="433069">
                <a:moveTo>
                  <a:pt x="5199888" y="24384"/>
                </a:moveTo>
                <a:lnTo>
                  <a:pt x="5175504" y="24384"/>
                </a:lnTo>
                <a:lnTo>
                  <a:pt x="5178551" y="27431"/>
                </a:lnTo>
                <a:lnTo>
                  <a:pt x="5200649" y="27431"/>
                </a:lnTo>
                <a:lnTo>
                  <a:pt x="5199888" y="24384"/>
                </a:lnTo>
                <a:close/>
              </a:path>
              <a:path w="5203190" h="433069">
                <a:moveTo>
                  <a:pt x="29870" y="23774"/>
                </a:moveTo>
                <a:lnTo>
                  <a:pt x="27431" y="24384"/>
                </a:lnTo>
                <a:lnTo>
                  <a:pt x="26212" y="26212"/>
                </a:lnTo>
                <a:lnTo>
                  <a:pt x="29870" y="23774"/>
                </a:lnTo>
                <a:close/>
              </a:path>
              <a:path w="5203190" h="433069">
                <a:moveTo>
                  <a:pt x="5199888" y="21336"/>
                </a:moveTo>
                <a:lnTo>
                  <a:pt x="5169408" y="21336"/>
                </a:lnTo>
                <a:lnTo>
                  <a:pt x="5176723" y="26212"/>
                </a:lnTo>
                <a:lnTo>
                  <a:pt x="5175504" y="24384"/>
                </a:lnTo>
                <a:lnTo>
                  <a:pt x="5199888" y="24384"/>
                </a:lnTo>
                <a:lnTo>
                  <a:pt x="5199888" y="21336"/>
                </a:lnTo>
                <a:close/>
              </a:path>
              <a:path w="5203190" h="433069">
                <a:moveTo>
                  <a:pt x="33527" y="21336"/>
                </a:moveTo>
                <a:lnTo>
                  <a:pt x="27431" y="24384"/>
                </a:lnTo>
                <a:lnTo>
                  <a:pt x="29870" y="23774"/>
                </a:lnTo>
                <a:lnTo>
                  <a:pt x="33527" y="21336"/>
                </a:lnTo>
                <a:close/>
              </a:path>
              <a:path w="5203190" h="433069">
                <a:moveTo>
                  <a:pt x="5169408" y="21336"/>
                </a:moveTo>
                <a:lnTo>
                  <a:pt x="5163312" y="21336"/>
                </a:lnTo>
                <a:lnTo>
                  <a:pt x="5172456" y="24384"/>
                </a:lnTo>
                <a:lnTo>
                  <a:pt x="5169408" y="21336"/>
                </a:lnTo>
                <a:close/>
              </a:path>
              <a:path w="5203190" h="433069">
                <a:moveTo>
                  <a:pt x="39624" y="21336"/>
                </a:moveTo>
                <a:lnTo>
                  <a:pt x="33527" y="21336"/>
                </a:lnTo>
                <a:lnTo>
                  <a:pt x="29870" y="23774"/>
                </a:lnTo>
                <a:lnTo>
                  <a:pt x="39624" y="21336"/>
                </a:lnTo>
                <a:close/>
              </a:path>
              <a:path w="5203190" h="433069">
                <a:moveTo>
                  <a:pt x="5166360" y="0"/>
                </a:moveTo>
                <a:lnTo>
                  <a:pt x="33527" y="0"/>
                </a:lnTo>
                <a:lnTo>
                  <a:pt x="24383" y="3048"/>
                </a:lnTo>
                <a:lnTo>
                  <a:pt x="5178551" y="3048"/>
                </a:lnTo>
                <a:lnTo>
                  <a:pt x="5166360" y="0"/>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11" name="object 11"/>
          <p:cNvSpPr txBox="1"/>
          <p:nvPr/>
        </p:nvSpPr>
        <p:spPr>
          <a:xfrm>
            <a:off x="7909738" y="904564"/>
            <a:ext cx="1258645" cy="306088"/>
          </a:xfrm>
          <a:prstGeom prst="rect">
            <a:avLst/>
          </a:prstGeom>
        </p:spPr>
        <p:txBody>
          <a:bodyPr vert="horz" wrap="square" lIns="0" tIns="12679" rIns="0" bIns="0" rtlCol="0">
            <a:spAutoFit/>
          </a:bodyPr>
          <a:lstStyle/>
          <a:p>
            <a:pPr marL="11527" defTabSz="829909">
              <a:spcBef>
                <a:spcPts val="100"/>
              </a:spcBef>
            </a:pPr>
            <a:r>
              <a:rPr sz="1906" b="1" spc="27" dirty="0">
                <a:solidFill>
                  <a:srgbClr val="FFFFFF"/>
                </a:solidFill>
                <a:latin typeface="Arial"/>
                <a:cs typeface="Arial"/>
              </a:rPr>
              <a:t>S</a:t>
            </a:r>
            <a:r>
              <a:rPr sz="1906" b="1" spc="9" dirty="0">
                <a:solidFill>
                  <a:srgbClr val="FFFFFF"/>
                </a:solidFill>
                <a:latin typeface="Arial"/>
                <a:cs typeface="Arial"/>
              </a:rPr>
              <a:t>E</a:t>
            </a:r>
            <a:r>
              <a:rPr sz="1906" b="1" spc="14" dirty="0">
                <a:solidFill>
                  <a:srgbClr val="FFFFFF"/>
                </a:solidFill>
                <a:latin typeface="Arial"/>
                <a:cs typeface="Arial"/>
              </a:rPr>
              <a:t>R</a:t>
            </a:r>
            <a:r>
              <a:rPr sz="1906" b="1" spc="9" dirty="0">
                <a:solidFill>
                  <a:srgbClr val="FFFFFF"/>
                </a:solidFill>
                <a:latin typeface="Arial"/>
                <a:cs typeface="Arial"/>
              </a:rPr>
              <a:t>V</a:t>
            </a:r>
            <a:r>
              <a:rPr sz="1906" b="1" spc="-14" dirty="0">
                <a:solidFill>
                  <a:srgbClr val="FFFFFF"/>
                </a:solidFill>
                <a:latin typeface="Arial"/>
                <a:cs typeface="Arial"/>
              </a:rPr>
              <a:t>I</a:t>
            </a:r>
            <a:r>
              <a:rPr sz="1906" b="1" spc="-9" dirty="0">
                <a:solidFill>
                  <a:srgbClr val="FFFFFF"/>
                </a:solidFill>
                <a:latin typeface="Arial"/>
                <a:cs typeface="Arial"/>
              </a:rPr>
              <a:t>C</a:t>
            </a:r>
            <a:r>
              <a:rPr sz="1906" b="1" spc="9" dirty="0">
                <a:solidFill>
                  <a:srgbClr val="FFFFFF"/>
                </a:solidFill>
                <a:latin typeface="Arial"/>
                <a:cs typeface="Arial"/>
              </a:rPr>
              <a:t>E</a:t>
            </a:r>
            <a:r>
              <a:rPr sz="1906" b="1" spc="5" dirty="0">
                <a:solidFill>
                  <a:srgbClr val="FFFFFF"/>
                </a:solidFill>
                <a:latin typeface="Arial"/>
                <a:cs typeface="Arial"/>
              </a:rPr>
              <a:t>S</a:t>
            </a:r>
            <a:endParaRPr sz="1906">
              <a:solidFill>
                <a:prstClr val="black"/>
              </a:solidFill>
              <a:latin typeface="Arial"/>
              <a:cs typeface="Arial"/>
            </a:endParaRPr>
          </a:p>
        </p:txBody>
      </p:sp>
      <p:sp>
        <p:nvSpPr>
          <p:cNvPr id="12" name="object 12"/>
          <p:cNvSpPr/>
          <p:nvPr/>
        </p:nvSpPr>
        <p:spPr>
          <a:xfrm>
            <a:off x="8059577" y="1649148"/>
            <a:ext cx="896727" cy="1516252"/>
          </a:xfrm>
          <a:custGeom>
            <a:avLst/>
            <a:gdLst/>
            <a:ahLst/>
            <a:cxnLst/>
            <a:rect l="l" t="t" r="r" b="b"/>
            <a:pathLst>
              <a:path w="988059" h="1670685">
                <a:moveTo>
                  <a:pt x="923544" y="0"/>
                </a:moveTo>
                <a:lnTo>
                  <a:pt x="64007" y="0"/>
                </a:lnTo>
                <a:lnTo>
                  <a:pt x="38576" y="4857"/>
                </a:lnTo>
                <a:lnTo>
                  <a:pt x="18288" y="18287"/>
                </a:lnTo>
                <a:lnTo>
                  <a:pt x="4857" y="38576"/>
                </a:lnTo>
                <a:lnTo>
                  <a:pt x="0" y="64008"/>
                </a:lnTo>
                <a:lnTo>
                  <a:pt x="0" y="1606296"/>
                </a:lnTo>
                <a:lnTo>
                  <a:pt x="4857" y="1631727"/>
                </a:lnTo>
                <a:lnTo>
                  <a:pt x="18288" y="1652016"/>
                </a:lnTo>
                <a:lnTo>
                  <a:pt x="38576" y="1665446"/>
                </a:lnTo>
                <a:lnTo>
                  <a:pt x="64007" y="1670304"/>
                </a:lnTo>
                <a:lnTo>
                  <a:pt x="923544" y="1670304"/>
                </a:lnTo>
                <a:lnTo>
                  <a:pt x="947689" y="1665446"/>
                </a:lnTo>
                <a:lnTo>
                  <a:pt x="968121" y="1652016"/>
                </a:lnTo>
                <a:lnTo>
                  <a:pt x="982265" y="1631727"/>
                </a:lnTo>
                <a:lnTo>
                  <a:pt x="987551" y="1606296"/>
                </a:lnTo>
                <a:lnTo>
                  <a:pt x="987551" y="64008"/>
                </a:lnTo>
                <a:lnTo>
                  <a:pt x="982265" y="38576"/>
                </a:lnTo>
                <a:lnTo>
                  <a:pt x="968121" y="18287"/>
                </a:lnTo>
                <a:lnTo>
                  <a:pt x="947689" y="4857"/>
                </a:lnTo>
                <a:lnTo>
                  <a:pt x="923544" y="0"/>
                </a:lnTo>
                <a:close/>
              </a:path>
            </a:pathLst>
          </a:custGeom>
          <a:solidFill>
            <a:srgbClr val="CCFFCC"/>
          </a:solidFill>
        </p:spPr>
        <p:txBody>
          <a:bodyPr wrap="square" lIns="0" tIns="0" rIns="0" bIns="0" rtlCol="0"/>
          <a:lstStyle/>
          <a:p>
            <a:pPr defTabSz="829909"/>
            <a:endParaRPr sz="1634">
              <a:solidFill>
                <a:prstClr val="black"/>
              </a:solidFill>
              <a:latin typeface="Calibri"/>
            </a:endParaRPr>
          </a:p>
        </p:txBody>
      </p:sp>
      <p:sp>
        <p:nvSpPr>
          <p:cNvPr id="13" name="object 13"/>
          <p:cNvSpPr txBox="1"/>
          <p:nvPr/>
        </p:nvSpPr>
        <p:spPr>
          <a:xfrm>
            <a:off x="8153169" y="1759336"/>
            <a:ext cx="705971" cy="437840"/>
          </a:xfrm>
          <a:prstGeom prst="rect">
            <a:avLst/>
          </a:prstGeom>
        </p:spPr>
        <p:txBody>
          <a:bodyPr vert="horz" wrap="square" lIns="0" tIns="10950" rIns="0" bIns="0" rtlCol="0">
            <a:spAutoFit/>
          </a:bodyPr>
          <a:lstStyle/>
          <a:p>
            <a:pPr marL="11527" marR="4611" indent="80109" defTabSz="829909">
              <a:lnSpc>
                <a:spcPct val="101899"/>
              </a:lnSpc>
              <a:spcBef>
                <a:spcPts val="86"/>
              </a:spcBef>
            </a:pPr>
            <a:r>
              <a:rPr sz="1407" spc="5" dirty="0">
                <a:solidFill>
                  <a:prstClr val="black"/>
                </a:solidFill>
                <a:latin typeface="Microsoft Sans Serif"/>
                <a:cs typeface="Microsoft Sans Serif"/>
              </a:rPr>
              <a:t>Online  </a:t>
            </a:r>
            <a:r>
              <a:rPr sz="1407" spc="23" dirty="0">
                <a:solidFill>
                  <a:prstClr val="black"/>
                </a:solidFill>
                <a:latin typeface="Microsoft Sans Serif"/>
                <a:cs typeface="Microsoft Sans Serif"/>
              </a:rPr>
              <a:t>Cou</a:t>
            </a:r>
            <a:r>
              <a:rPr sz="1407" spc="9" dirty="0">
                <a:solidFill>
                  <a:prstClr val="black"/>
                </a:solidFill>
                <a:latin typeface="Microsoft Sans Serif"/>
                <a:cs typeface="Microsoft Sans Serif"/>
              </a:rPr>
              <a:t>rs</a:t>
            </a:r>
            <a:r>
              <a:rPr sz="1407" spc="18" dirty="0">
                <a:solidFill>
                  <a:prstClr val="black"/>
                </a:solidFill>
                <a:latin typeface="Microsoft Sans Serif"/>
                <a:cs typeface="Microsoft Sans Serif"/>
              </a:rPr>
              <a:t>e</a:t>
            </a:r>
            <a:r>
              <a:rPr sz="1407" spc="14" dirty="0">
                <a:solidFill>
                  <a:prstClr val="black"/>
                </a:solidFill>
                <a:latin typeface="Microsoft Sans Serif"/>
                <a:cs typeface="Microsoft Sans Serif"/>
              </a:rPr>
              <a:t>s</a:t>
            </a:r>
            <a:endParaRPr sz="1407">
              <a:solidFill>
                <a:prstClr val="black"/>
              </a:solidFill>
              <a:latin typeface="Microsoft Sans Serif"/>
              <a:cs typeface="Microsoft Sans Serif"/>
            </a:endParaRPr>
          </a:p>
        </p:txBody>
      </p:sp>
      <p:sp>
        <p:nvSpPr>
          <p:cNvPr id="14" name="object 14"/>
          <p:cNvSpPr txBox="1"/>
          <p:nvPr/>
        </p:nvSpPr>
        <p:spPr>
          <a:xfrm>
            <a:off x="8222325" y="2630706"/>
            <a:ext cx="568234" cy="403225"/>
          </a:xfrm>
          <a:prstGeom prst="rect">
            <a:avLst/>
          </a:prstGeom>
        </p:spPr>
        <p:txBody>
          <a:bodyPr vert="horz" wrap="square" lIns="0" tIns="12102" rIns="0" bIns="0" rtlCol="0">
            <a:spAutoFit/>
          </a:bodyPr>
          <a:lstStyle/>
          <a:p>
            <a:pPr marL="11527" defTabSz="829909">
              <a:spcBef>
                <a:spcPts val="95"/>
              </a:spcBef>
            </a:pPr>
            <a:r>
              <a:rPr sz="2541" b="1" spc="18" dirty="0">
                <a:solidFill>
                  <a:prstClr val="black"/>
                </a:solidFill>
                <a:latin typeface="Arial"/>
                <a:cs typeface="Arial"/>
              </a:rPr>
              <a:t>27</a:t>
            </a:r>
            <a:r>
              <a:rPr sz="2541" b="1" dirty="0">
                <a:solidFill>
                  <a:prstClr val="black"/>
                </a:solidFill>
                <a:latin typeface="Arial"/>
                <a:cs typeface="Arial"/>
              </a:rPr>
              <a:t>9</a:t>
            </a:r>
            <a:endParaRPr sz="2541">
              <a:solidFill>
                <a:prstClr val="black"/>
              </a:solidFill>
              <a:latin typeface="Arial"/>
              <a:cs typeface="Arial"/>
            </a:endParaRPr>
          </a:p>
        </p:txBody>
      </p:sp>
      <p:sp>
        <p:nvSpPr>
          <p:cNvPr id="15" name="object 15"/>
          <p:cNvSpPr/>
          <p:nvPr/>
        </p:nvSpPr>
        <p:spPr>
          <a:xfrm>
            <a:off x="6184059" y="1638082"/>
            <a:ext cx="863301" cy="1519133"/>
          </a:xfrm>
          <a:custGeom>
            <a:avLst/>
            <a:gdLst/>
            <a:ahLst/>
            <a:cxnLst/>
            <a:rect l="l" t="t" r="r" b="b"/>
            <a:pathLst>
              <a:path w="951229" h="1673860">
                <a:moveTo>
                  <a:pt x="886968" y="0"/>
                </a:moveTo>
                <a:lnTo>
                  <a:pt x="64008" y="0"/>
                </a:lnTo>
                <a:lnTo>
                  <a:pt x="38576" y="4857"/>
                </a:lnTo>
                <a:lnTo>
                  <a:pt x="18287" y="18287"/>
                </a:lnTo>
                <a:lnTo>
                  <a:pt x="4857" y="38576"/>
                </a:lnTo>
                <a:lnTo>
                  <a:pt x="0" y="64008"/>
                </a:lnTo>
                <a:lnTo>
                  <a:pt x="0" y="1612391"/>
                </a:lnTo>
                <a:lnTo>
                  <a:pt x="4857" y="1636061"/>
                </a:lnTo>
                <a:lnTo>
                  <a:pt x="18287" y="1655445"/>
                </a:lnTo>
                <a:lnTo>
                  <a:pt x="38576" y="1668541"/>
                </a:lnTo>
                <a:lnTo>
                  <a:pt x="64008" y="1673352"/>
                </a:lnTo>
                <a:lnTo>
                  <a:pt x="886968" y="1673352"/>
                </a:lnTo>
                <a:lnTo>
                  <a:pt x="912399" y="1668541"/>
                </a:lnTo>
                <a:lnTo>
                  <a:pt x="932688" y="1655445"/>
                </a:lnTo>
                <a:lnTo>
                  <a:pt x="946118" y="1636061"/>
                </a:lnTo>
                <a:lnTo>
                  <a:pt x="950976" y="1612391"/>
                </a:lnTo>
                <a:lnTo>
                  <a:pt x="950976" y="64008"/>
                </a:lnTo>
                <a:lnTo>
                  <a:pt x="946118" y="38576"/>
                </a:lnTo>
                <a:lnTo>
                  <a:pt x="932688" y="18287"/>
                </a:lnTo>
                <a:lnTo>
                  <a:pt x="912399" y="4857"/>
                </a:lnTo>
                <a:lnTo>
                  <a:pt x="886968" y="0"/>
                </a:lnTo>
                <a:close/>
              </a:path>
            </a:pathLst>
          </a:custGeom>
          <a:solidFill>
            <a:srgbClr val="CCFFCC"/>
          </a:solidFill>
        </p:spPr>
        <p:txBody>
          <a:bodyPr wrap="square" lIns="0" tIns="0" rIns="0" bIns="0" rtlCol="0"/>
          <a:lstStyle/>
          <a:p>
            <a:pPr defTabSz="829909"/>
            <a:endParaRPr sz="1634">
              <a:solidFill>
                <a:prstClr val="black"/>
              </a:solidFill>
              <a:latin typeface="Calibri"/>
            </a:endParaRPr>
          </a:p>
        </p:txBody>
      </p:sp>
      <p:sp>
        <p:nvSpPr>
          <p:cNvPr id="16" name="object 16"/>
          <p:cNvSpPr txBox="1"/>
          <p:nvPr/>
        </p:nvSpPr>
        <p:spPr>
          <a:xfrm>
            <a:off x="6283183" y="1751038"/>
            <a:ext cx="665629" cy="437840"/>
          </a:xfrm>
          <a:prstGeom prst="rect">
            <a:avLst/>
          </a:prstGeom>
        </p:spPr>
        <p:txBody>
          <a:bodyPr vert="horz" wrap="square" lIns="0" tIns="10950" rIns="0" bIns="0" rtlCol="0">
            <a:spAutoFit/>
          </a:bodyPr>
          <a:lstStyle/>
          <a:p>
            <a:pPr marL="11527" marR="4611" indent="96823" defTabSz="829909">
              <a:lnSpc>
                <a:spcPct val="101899"/>
              </a:lnSpc>
              <a:spcBef>
                <a:spcPts val="86"/>
              </a:spcBef>
            </a:pPr>
            <a:r>
              <a:rPr sz="1407" spc="18" dirty="0">
                <a:solidFill>
                  <a:prstClr val="black"/>
                </a:solidFill>
                <a:latin typeface="Microsoft Sans Serif"/>
                <a:cs typeface="Microsoft Sans Serif"/>
              </a:rPr>
              <a:t>Open  </a:t>
            </a:r>
            <a:r>
              <a:rPr sz="1407" spc="23" dirty="0">
                <a:solidFill>
                  <a:prstClr val="black"/>
                </a:solidFill>
                <a:latin typeface="Microsoft Sans Serif"/>
                <a:cs typeface="Microsoft Sans Serif"/>
              </a:rPr>
              <a:t>Con</a:t>
            </a:r>
            <a:r>
              <a:rPr sz="1407" spc="-5" dirty="0">
                <a:solidFill>
                  <a:prstClr val="black"/>
                </a:solidFill>
                <a:latin typeface="Microsoft Sans Serif"/>
                <a:cs typeface="Microsoft Sans Serif"/>
              </a:rPr>
              <a:t>t</a:t>
            </a:r>
            <a:r>
              <a:rPr sz="1407" spc="18" dirty="0">
                <a:solidFill>
                  <a:prstClr val="black"/>
                </a:solidFill>
                <a:latin typeface="Microsoft Sans Serif"/>
                <a:cs typeface="Microsoft Sans Serif"/>
              </a:rPr>
              <a:t>en</a:t>
            </a:r>
            <a:r>
              <a:rPr sz="1407" spc="5" dirty="0">
                <a:solidFill>
                  <a:prstClr val="black"/>
                </a:solidFill>
                <a:latin typeface="Microsoft Sans Serif"/>
                <a:cs typeface="Microsoft Sans Serif"/>
              </a:rPr>
              <a:t>t</a:t>
            </a:r>
            <a:endParaRPr sz="1407">
              <a:solidFill>
                <a:prstClr val="black"/>
              </a:solidFill>
              <a:latin typeface="Microsoft Sans Serif"/>
              <a:cs typeface="Microsoft Sans Serif"/>
            </a:endParaRPr>
          </a:p>
        </p:txBody>
      </p:sp>
      <p:sp>
        <p:nvSpPr>
          <p:cNvPr id="17" name="object 17"/>
          <p:cNvSpPr txBox="1"/>
          <p:nvPr/>
        </p:nvSpPr>
        <p:spPr>
          <a:xfrm>
            <a:off x="6330209" y="2622407"/>
            <a:ext cx="568234" cy="403225"/>
          </a:xfrm>
          <a:prstGeom prst="rect">
            <a:avLst/>
          </a:prstGeom>
        </p:spPr>
        <p:txBody>
          <a:bodyPr vert="horz" wrap="square" lIns="0" tIns="12102" rIns="0" bIns="0" rtlCol="0">
            <a:spAutoFit/>
          </a:bodyPr>
          <a:lstStyle/>
          <a:p>
            <a:pPr marL="11527" defTabSz="829909">
              <a:spcBef>
                <a:spcPts val="95"/>
              </a:spcBef>
            </a:pPr>
            <a:r>
              <a:rPr sz="2541" b="1" spc="18" dirty="0">
                <a:solidFill>
                  <a:prstClr val="black"/>
                </a:solidFill>
                <a:latin typeface="Arial"/>
                <a:cs typeface="Arial"/>
              </a:rPr>
              <a:t>29</a:t>
            </a:r>
            <a:r>
              <a:rPr sz="2541" b="1" dirty="0">
                <a:solidFill>
                  <a:prstClr val="black"/>
                </a:solidFill>
                <a:latin typeface="Arial"/>
                <a:cs typeface="Arial"/>
              </a:rPr>
              <a:t>7</a:t>
            </a:r>
            <a:endParaRPr sz="2541">
              <a:solidFill>
                <a:prstClr val="black"/>
              </a:solidFill>
              <a:latin typeface="Arial"/>
              <a:cs typeface="Arial"/>
            </a:endParaRPr>
          </a:p>
        </p:txBody>
      </p:sp>
      <p:sp>
        <p:nvSpPr>
          <p:cNvPr id="18" name="object 18"/>
          <p:cNvSpPr/>
          <p:nvPr/>
        </p:nvSpPr>
        <p:spPr>
          <a:xfrm>
            <a:off x="9987656" y="1646380"/>
            <a:ext cx="899032" cy="1519133"/>
          </a:xfrm>
          <a:custGeom>
            <a:avLst/>
            <a:gdLst/>
            <a:ahLst/>
            <a:cxnLst/>
            <a:rect l="l" t="t" r="r" b="b"/>
            <a:pathLst>
              <a:path w="990600" h="1673860">
                <a:moveTo>
                  <a:pt x="926592" y="0"/>
                </a:moveTo>
                <a:lnTo>
                  <a:pt x="67055" y="0"/>
                </a:lnTo>
                <a:lnTo>
                  <a:pt x="41147" y="5286"/>
                </a:lnTo>
                <a:lnTo>
                  <a:pt x="19811" y="19431"/>
                </a:lnTo>
                <a:lnTo>
                  <a:pt x="5333" y="39862"/>
                </a:lnTo>
                <a:lnTo>
                  <a:pt x="0" y="64008"/>
                </a:lnTo>
                <a:lnTo>
                  <a:pt x="0" y="1606296"/>
                </a:lnTo>
                <a:lnTo>
                  <a:pt x="5334" y="1632204"/>
                </a:lnTo>
                <a:lnTo>
                  <a:pt x="19812" y="1653540"/>
                </a:lnTo>
                <a:lnTo>
                  <a:pt x="41148" y="1668018"/>
                </a:lnTo>
                <a:lnTo>
                  <a:pt x="67055" y="1673352"/>
                </a:lnTo>
                <a:lnTo>
                  <a:pt x="926592" y="1673352"/>
                </a:lnTo>
                <a:lnTo>
                  <a:pt x="952023" y="1668018"/>
                </a:lnTo>
                <a:lnTo>
                  <a:pt x="972311" y="1653540"/>
                </a:lnTo>
                <a:lnTo>
                  <a:pt x="985742" y="1632204"/>
                </a:lnTo>
                <a:lnTo>
                  <a:pt x="990600" y="1606296"/>
                </a:lnTo>
                <a:lnTo>
                  <a:pt x="990600" y="64008"/>
                </a:lnTo>
                <a:lnTo>
                  <a:pt x="985742" y="39862"/>
                </a:lnTo>
                <a:lnTo>
                  <a:pt x="972311" y="19431"/>
                </a:lnTo>
                <a:lnTo>
                  <a:pt x="952023" y="5286"/>
                </a:lnTo>
                <a:lnTo>
                  <a:pt x="926592" y="0"/>
                </a:lnTo>
                <a:close/>
              </a:path>
            </a:pathLst>
          </a:custGeom>
          <a:solidFill>
            <a:srgbClr val="FFFF00"/>
          </a:solidFill>
        </p:spPr>
        <p:txBody>
          <a:bodyPr wrap="square" lIns="0" tIns="0" rIns="0" bIns="0" rtlCol="0"/>
          <a:lstStyle/>
          <a:p>
            <a:pPr defTabSz="829909"/>
            <a:endParaRPr sz="1634">
              <a:solidFill>
                <a:prstClr val="black"/>
              </a:solidFill>
              <a:latin typeface="Calibri"/>
            </a:endParaRPr>
          </a:p>
        </p:txBody>
      </p:sp>
      <p:sp>
        <p:nvSpPr>
          <p:cNvPr id="19" name="object 19"/>
          <p:cNvSpPr/>
          <p:nvPr/>
        </p:nvSpPr>
        <p:spPr>
          <a:xfrm>
            <a:off x="9979356" y="1635316"/>
            <a:ext cx="918626" cy="1538151"/>
          </a:xfrm>
          <a:custGeom>
            <a:avLst/>
            <a:gdLst/>
            <a:ahLst/>
            <a:cxnLst/>
            <a:rect l="l" t="t" r="r" b="b"/>
            <a:pathLst>
              <a:path w="1012190" h="1694814">
                <a:moveTo>
                  <a:pt x="935736" y="0"/>
                </a:moveTo>
                <a:lnTo>
                  <a:pt x="73151" y="0"/>
                </a:lnTo>
                <a:lnTo>
                  <a:pt x="60960" y="3048"/>
                </a:lnTo>
                <a:lnTo>
                  <a:pt x="57912" y="3048"/>
                </a:lnTo>
                <a:lnTo>
                  <a:pt x="45720" y="6096"/>
                </a:lnTo>
                <a:lnTo>
                  <a:pt x="45720" y="9144"/>
                </a:lnTo>
                <a:lnTo>
                  <a:pt x="33527" y="12191"/>
                </a:lnTo>
                <a:lnTo>
                  <a:pt x="33527" y="15239"/>
                </a:lnTo>
                <a:lnTo>
                  <a:pt x="30480" y="15239"/>
                </a:lnTo>
                <a:lnTo>
                  <a:pt x="12192" y="33527"/>
                </a:lnTo>
                <a:lnTo>
                  <a:pt x="12192" y="36575"/>
                </a:lnTo>
                <a:lnTo>
                  <a:pt x="6096" y="45720"/>
                </a:lnTo>
                <a:lnTo>
                  <a:pt x="6096" y="48768"/>
                </a:lnTo>
                <a:lnTo>
                  <a:pt x="0" y="60960"/>
                </a:lnTo>
                <a:lnTo>
                  <a:pt x="0" y="1636776"/>
                </a:lnTo>
                <a:lnTo>
                  <a:pt x="6096" y="1648968"/>
                </a:lnTo>
                <a:lnTo>
                  <a:pt x="6096" y="1652015"/>
                </a:lnTo>
                <a:lnTo>
                  <a:pt x="12192" y="1661160"/>
                </a:lnTo>
                <a:lnTo>
                  <a:pt x="12192" y="1664208"/>
                </a:lnTo>
                <a:lnTo>
                  <a:pt x="30480" y="1682496"/>
                </a:lnTo>
                <a:lnTo>
                  <a:pt x="33527" y="1682496"/>
                </a:lnTo>
                <a:lnTo>
                  <a:pt x="45720" y="1688591"/>
                </a:lnTo>
                <a:lnTo>
                  <a:pt x="45720" y="1691639"/>
                </a:lnTo>
                <a:lnTo>
                  <a:pt x="57912" y="1694688"/>
                </a:lnTo>
                <a:lnTo>
                  <a:pt x="950976" y="1694688"/>
                </a:lnTo>
                <a:lnTo>
                  <a:pt x="963168" y="1691639"/>
                </a:lnTo>
                <a:lnTo>
                  <a:pt x="966216" y="1691639"/>
                </a:lnTo>
                <a:lnTo>
                  <a:pt x="966216" y="1688591"/>
                </a:lnTo>
                <a:lnTo>
                  <a:pt x="978408" y="1682496"/>
                </a:lnTo>
                <a:lnTo>
                  <a:pt x="990600" y="1673352"/>
                </a:lnTo>
                <a:lnTo>
                  <a:pt x="67056" y="1673352"/>
                </a:lnTo>
                <a:lnTo>
                  <a:pt x="54864" y="1670303"/>
                </a:lnTo>
                <a:lnTo>
                  <a:pt x="36575" y="1658112"/>
                </a:lnTo>
                <a:lnTo>
                  <a:pt x="39624" y="1658112"/>
                </a:lnTo>
                <a:lnTo>
                  <a:pt x="33527" y="1652015"/>
                </a:lnTo>
                <a:lnTo>
                  <a:pt x="30480" y="1652015"/>
                </a:lnTo>
                <a:lnTo>
                  <a:pt x="24384" y="1639824"/>
                </a:lnTo>
                <a:lnTo>
                  <a:pt x="25908" y="1639824"/>
                </a:lnTo>
                <a:lnTo>
                  <a:pt x="21336" y="1630679"/>
                </a:lnTo>
                <a:lnTo>
                  <a:pt x="24384" y="1630679"/>
                </a:lnTo>
                <a:lnTo>
                  <a:pt x="21336" y="1618488"/>
                </a:lnTo>
                <a:lnTo>
                  <a:pt x="21336" y="76200"/>
                </a:lnTo>
                <a:lnTo>
                  <a:pt x="23622" y="67056"/>
                </a:lnTo>
                <a:lnTo>
                  <a:pt x="21336" y="67056"/>
                </a:lnTo>
                <a:lnTo>
                  <a:pt x="25908" y="57912"/>
                </a:lnTo>
                <a:lnTo>
                  <a:pt x="24384" y="57912"/>
                </a:lnTo>
                <a:lnTo>
                  <a:pt x="30480" y="45720"/>
                </a:lnTo>
                <a:lnTo>
                  <a:pt x="33528" y="45720"/>
                </a:lnTo>
                <a:lnTo>
                  <a:pt x="39624" y="39624"/>
                </a:lnTo>
                <a:lnTo>
                  <a:pt x="36575" y="39624"/>
                </a:lnTo>
                <a:lnTo>
                  <a:pt x="54864" y="27432"/>
                </a:lnTo>
                <a:lnTo>
                  <a:pt x="67056" y="24384"/>
                </a:lnTo>
                <a:lnTo>
                  <a:pt x="990600" y="24384"/>
                </a:lnTo>
                <a:lnTo>
                  <a:pt x="978408" y="15239"/>
                </a:lnTo>
                <a:lnTo>
                  <a:pt x="978408" y="12191"/>
                </a:lnTo>
                <a:lnTo>
                  <a:pt x="966216" y="9144"/>
                </a:lnTo>
                <a:lnTo>
                  <a:pt x="966216" y="6096"/>
                </a:lnTo>
                <a:lnTo>
                  <a:pt x="963168" y="6096"/>
                </a:lnTo>
                <a:lnTo>
                  <a:pt x="950976" y="3048"/>
                </a:lnTo>
                <a:lnTo>
                  <a:pt x="935736" y="0"/>
                </a:lnTo>
                <a:close/>
              </a:path>
              <a:path w="1012190" h="1694814">
                <a:moveTo>
                  <a:pt x="981456" y="1648968"/>
                </a:moveTo>
                <a:lnTo>
                  <a:pt x="972312" y="1658112"/>
                </a:lnTo>
                <a:lnTo>
                  <a:pt x="975360" y="1658112"/>
                </a:lnTo>
                <a:lnTo>
                  <a:pt x="957072" y="1670303"/>
                </a:lnTo>
                <a:lnTo>
                  <a:pt x="944880" y="1673352"/>
                </a:lnTo>
                <a:lnTo>
                  <a:pt x="990600" y="1673352"/>
                </a:lnTo>
                <a:lnTo>
                  <a:pt x="999744" y="1664208"/>
                </a:lnTo>
                <a:lnTo>
                  <a:pt x="999744" y="1661160"/>
                </a:lnTo>
                <a:lnTo>
                  <a:pt x="1005840" y="1652015"/>
                </a:lnTo>
                <a:lnTo>
                  <a:pt x="981456" y="1652015"/>
                </a:lnTo>
                <a:lnTo>
                  <a:pt x="981456" y="1648968"/>
                </a:lnTo>
                <a:close/>
              </a:path>
              <a:path w="1012190" h="1694814">
                <a:moveTo>
                  <a:pt x="30480" y="1648968"/>
                </a:moveTo>
                <a:lnTo>
                  <a:pt x="30480" y="1652015"/>
                </a:lnTo>
                <a:lnTo>
                  <a:pt x="33527" y="1652015"/>
                </a:lnTo>
                <a:lnTo>
                  <a:pt x="30480" y="1648968"/>
                </a:lnTo>
                <a:close/>
              </a:path>
              <a:path w="1012190" h="1694814">
                <a:moveTo>
                  <a:pt x="984504" y="1639824"/>
                </a:moveTo>
                <a:lnTo>
                  <a:pt x="981456" y="1652015"/>
                </a:lnTo>
                <a:lnTo>
                  <a:pt x="1005840" y="1652015"/>
                </a:lnTo>
                <a:lnTo>
                  <a:pt x="1005840" y="1648968"/>
                </a:lnTo>
                <a:lnTo>
                  <a:pt x="1007364" y="1642872"/>
                </a:lnTo>
                <a:lnTo>
                  <a:pt x="984504" y="1642872"/>
                </a:lnTo>
                <a:lnTo>
                  <a:pt x="984504" y="1639824"/>
                </a:lnTo>
                <a:close/>
              </a:path>
              <a:path w="1012190" h="1694814">
                <a:moveTo>
                  <a:pt x="25908" y="1639824"/>
                </a:moveTo>
                <a:lnTo>
                  <a:pt x="24384" y="1639824"/>
                </a:lnTo>
                <a:lnTo>
                  <a:pt x="27432" y="1642872"/>
                </a:lnTo>
                <a:lnTo>
                  <a:pt x="25908" y="1639824"/>
                </a:lnTo>
                <a:close/>
              </a:path>
              <a:path w="1012190" h="1694814">
                <a:moveTo>
                  <a:pt x="1011936" y="64008"/>
                </a:moveTo>
                <a:lnTo>
                  <a:pt x="987551" y="64008"/>
                </a:lnTo>
                <a:lnTo>
                  <a:pt x="990600" y="79248"/>
                </a:lnTo>
                <a:lnTo>
                  <a:pt x="990600" y="1618488"/>
                </a:lnTo>
                <a:lnTo>
                  <a:pt x="984504" y="1642872"/>
                </a:lnTo>
                <a:lnTo>
                  <a:pt x="1007364" y="1642872"/>
                </a:lnTo>
                <a:lnTo>
                  <a:pt x="1008888" y="1636776"/>
                </a:lnTo>
                <a:lnTo>
                  <a:pt x="1011936" y="1636776"/>
                </a:lnTo>
                <a:lnTo>
                  <a:pt x="1011936" y="64008"/>
                </a:lnTo>
                <a:close/>
              </a:path>
              <a:path w="1012190" h="1694814">
                <a:moveTo>
                  <a:pt x="24384" y="64008"/>
                </a:moveTo>
                <a:lnTo>
                  <a:pt x="21336" y="67056"/>
                </a:lnTo>
                <a:lnTo>
                  <a:pt x="23622" y="67056"/>
                </a:lnTo>
                <a:lnTo>
                  <a:pt x="24384" y="64008"/>
                </a:lnTo>
                <a:close/>
              </a:path>
              <a:path w="1012190" h="1694814">
                <a:moveTo>
                  <a:pt x="1007364" y="54863"/>
                </a:moveTo>
                <a:lnTo>
                  <a:pt x="984504" y="54863"/>
                </a:lnTo>
                <a:lnTo>
                  <a:pt x="987551" y="67056"/>
                </a:lnTo>
                <a:lnTo>
                  <a:pt x="987551" y="64008"/>
                </a:lnTo>
                <a:lnTo>
                  <a:pt x="1011936" y="64008"/>
                </a:lnTo>
                <a:lnTo>
                  <a:pt x="1011936" y="60960"/>
                </a:lnTo>
                <a:lnTo>
                  <a:pt x="1008888" y="60960"/>
                </a:lnTo>
                <a:lnTo>
                  <a:pt x="1007364" y="54863"/>
                </a:lnTo>
                <a:close/>
              </a:path>
              <a:path w="1012190" h="1694814">
                <a:moveTo>
                  <a:pt x="27432" y="54863"/>
                </a:moveTo>
                <a:lnTo>
                  <a:pt x="24384" y="57912"/>
                </a:lnTo>
                <a:lnTo>
                  <a:pt x="25908" y="57912"/>
                </a:lnTo>
                <a:lnTo>
                  <a:pt x="27432" y="54863"/>
                </a:lnTo>
                <a:close/>
              </a:path>
              <a:path w="1012190" h="1694814">
                <a:moveTo>
                  <a:pt x="1005840" y="45720"/>
                </a:moveTo>
                <a:lnTo>
                  <a:pt x="981456" y="45720"/>
                </a:lnTo>
                <a:lnTo>
                  <a:pt x="984504" y="57912"/>
                </a:lnTo>
                <a:lnTo>
                  <a:pt x="984504" y="54863"/>
                </a:lnTo>
                <a:lnTo>
                  <a:pt x="1007364" y="54863"/>
                </a:lnTo>
                <a:lnTo>
                  <a:pt x="1005840" y="48768"/>
                </a:lnTo>
                <a:lnTo>
                  <a:pt x="1005840" y="45720"/>
                </a:lnTo>
                <a:close/>
              </a:path>
              <a:path w="1012190" h="1694814">
                <a:moveTo>
                  <a:pt x="33528" y="45720"/>
                </a:moveTo>
                <a:lnTo>
                  <a:pt x="30480" y="45720"/>
                </a:lnTo>
                <a:lnTo>
                  <a:pt x="30480" y="48768"/>
                </a:lnTo>
                <a:lnTo>
                  <a:pt x="33528" y="45720"/>
                </a:lnTo>
                <a:close/>
              </a:path>
              <a:path w="1012190" h="1694814">
                <a:moveTo>
                  <a:pt x="990600" y="24384"/>
                </a:moveTo>
                <a:lnTo>
                  <a:pt x="944880" y="24384"/>
                </a:lnTo>
                <a:lnTo>
                  <a:pt x="957072" y="27432"/>
                </a:lnTo>
                <a:lnTo>
                  <a:pt x="975360" y="39624"/>
                </a:lnTo>
                <a:lnTo>
                  <a:pt x="972312" y="39624"/>
                </a:lnTo>
                <a:lnTo>
                  <a:pt x="981456" y="48768"/>
                </a:lnTo>
                <a:lnTo>
                  <a:pt x="981456" y="45720"/>
                </a:lnTo>
                <a:lnTo>
                  <a:pt x="1005840" y="45720"/>
                </a:lnTo>
                <a:lnTo>
                  <a:pt x="999744" y="36575"/>
                </a:lnTo>
                <a:lnTo>
                  <a:pt x="999744" y="33527"/>
                </a:lnTo>
                <a:lnTo>
                  <a:pt x="990600" y="24384"/>
                </a:lnTo>
                <a:close/>
              </a:path>
            </a:pathLst>
          </a:custGeom>
          <a:solidFill>
            <a:srgbClr val="FFFF00"/>
          </a:solidFill>
        </p:spPr>
        <p:txBody>
          <a:bodyPr wrap="square" lIns="0" tIns="0" rIns="0" bIns="0" rtlCol="0"/>
          <a:lstStyle/>
          <a:p>
            <a:pPr defTabSz="829909"/>
            <a:endParaRPr sz="1634">
              <a:solidFill>
                <a:prstClr val="black"/>
              </a:solidFill>
              <a:latin typeface="Calibri"/>
            </a:endParaRPr>
          </a:p>
        </p:txBody>
      </p:sp>
      <p:sp>
        <p:nvSpPr>
          <p:cNvPr id="20" name="object 20"/>
          <p:cNvSpPr txBox="1"/>
          <p:nvPr/>
        </p:nvSpPr>
        <p:spPr>
          <a:xfrm>
            <a:off x="10086779" y="1734440"/>
            <a:ext cx="705971" cy="712018"/>
          </a:xfrm>
          <a:prstGeom prst="rect">
            <a:avLst/>
          </a:prstGeom>
        </p:spPr>
        <p:txBody>
          <a:bodyPr vert="horz" wrap="square" lIns="0" tIns="10950" rIns="0" bIns="0" rtlCol="0">
            <a:spAutoFit/>
          </a:bodyPr>
          <a:lstStyle/>
          <a:p>
            <a:pPr marL="10950" marR="4611" indent="46106" algn="ctr" defTabSz="829909">
              <a:lnSpc>
                <a:spcPct val="101899"/>
              </a:lnSpc>
              <a:spcBef>
                <a:spcPts val="86"/>
              </a:spcBef>
            </a:pPr>
            <a:r>
              <a:rPr sz="1407" spc="5" dirty="0">
                <a:solidFill>
                  <a:prstClr val="black"/>
                </a:solidFill>
                <a:latin typeface="Microsoft Sans Serif"/>
                <a:cs typeface="Microsoft Sans Serif"/>
              </a:rPr>
              <a:t>Online  </a:t>
            </a:r>
            <a:r>
              <a:rPr sz="1407" spc="23" dirty="0">
                <a:solidFill>
                  <a:prstClr val="black"/>
                </a:solidFill>
                <a:latin typeface="Microsoft Sans Serif"/>
                <a:cs typeface="Microsoft Sans Serif"/>
              </a:rPr>
              <a:t>Cou</a:t>
            </a:r>
            <a:r>
              <a:rPr sz="1407" spc="9" dirty="0">
                <a:solidFill>
                  <a:prstClr val="black"/>
                </a:solidFill>
                <a:latin typeface="Microsoft Sans Serif"/>
                <a:cs typeface="Microsoft Sans Serif"/>
              </a:rPr>
              <a:t>rs</a:t>
            </a:r>
            <a:r>
              <a:rPr sz="1407" spc="18" dirty="0">
                <a:solidFill>
                  <a:prstClr val="black"/>
                </a:solidFill>
                <a:latin typeface="Microsoft Sans Serif"/>
                <a:cs typeface="Microsoft Sans Serif"/>
              </a:rPr>
              <a:t>e</a:t>
            </a:r>
            <a:r>
              <a:rPr sz="1407" spc="14" dirty="0">
                <a:solidFill>
                  <a:prstClr val="black"/>
                </a:solidFill>
                <a:latin typeface="Microsoft Sans Serif"/>
                <a:cs typeface="Microsoft Sans Serif"/>
              </a:rPr>
              <a:t>s</a:t>
            </a:r>
            <a:endParaRPr sz="1407">
              <a:solidFill>
                <a:prstClr val="black"/>
              </a:solidFill>
              <a:latin typeface="Microsoft Sans Serif"/>
              <a:cs typeface="Microsoft Sans Serif"/>
            </a:endParaRPr>
          </a:p>
          <a:p>
            <a:pPr marL="105468" marR="97398" indent="28816" algn="ctr" defTabSz="829909">
              <a:lnSpc>
                <a:spcPct val="101099"/>
              </a:lnSpc>
              <a:spcBef>
                <a:spcPts val="23"/>
              </a:spcBef>
            </a:pPr>
            <a:r>
              <a:rPr sz="862" spc="-5" dirty="0">
                <a:solidFill>
                  <a:prstClr val="black"/>
                </a:solidFill>
                <a:latin typeface="Microsoft Sans Serif"/>
                <a:cs typeface="Microsoft Sans Serif"/>
              </a:rPr>
              <a:t>Student  </a:t>
            </a:r>
            <a:r>
              <a:rPr sz="862" spc="9" dirty="0">
                <a:solidFill>
                  <a:prstClr val="black"/>
                </a:solidFill>
                <a:latin typeface="Microsoft Sans Serif"/>
                <a:cs typeface="Microsoft Sans Serif"/>
              </a:rPr>
              <a:t>E</a:t>
            </a:r>
            <a:r>
              <a:rPr sz="862" spc="23" dirty="0">
                <a:solidFill>
                  <a:prstClr val="black"/>
                </a:solidFill>
                <a:latin typeface="Microsoft Sans Serif"/>
                <a:cs typeface="Microsoft Sans Serif"/>
              </a:rPr>
              <a:t>xc</a:t>
            </a:r>
            <a:r>
              <a:rPr sz="862" spc="-5" dirty="0">
                <a:solidFill>
                  <a:prstClr val="black"/>
                </a:solidFill>
                <a:latin typeface="Microsoft Sans Serif"/>
                <a:cs typeface="Microsoft Sans Serif"/>
              </a:rPr>
              <a:t>han</a:t>
            </a:r>
            <a:r>
              <a:rPr sz="862" dirty="0">
                <a:solidFill>
                  <a:prstClr val="black"/>
                </a:solidFill>
                <a:latin typeface="Microsoft Sans Serif"/>
                <a:cs typeface="Microsoft Sans Serif"/>
              </a:rPr>
              <a:t>g</a:t>
            </a:r>
            <a:r>
              <a:rPr sz="862" spc="5" dirty="0">
                <a:solidFill>
                  <a:prstClr val="black"/>
                </a:solidFill>
                <a:latin typeface="Microsoft Sans Serif"/>
                <a:cs typeface="Microsoft Sans Serif"/>
              </a:rPr>
              <a:t>e</a:t>
            </a:r>
            <a:endParaRPr sz="862">
              <a:solidFill>
                <a:prstClr val="black"/>
              </a:solidFill>
              <a:latin typeface="Microsoft Sans Serif"/>
              <a:cs typeface="Microsoft Sans Serif"/>
            </a:endParaRPr>
          </a:p>
        </p:txBody>
      </p:sp>
      <p:sp>
        <p:nvSpPr>
          <p:cNvPr id="21" name="object 21"/>
          <p:cNvSpPr txBox="1"/>
          <p:nvPr/>
        </p:nvSpPr>
        <p:spPr>
          <a:xfrm>
            <a:off x="10244456" y="2652835"/>
            <a:ext cx="385546" cy="403225"/>
          </a:xfrm>
          <a:prstGeom prst="rect">
            <a:avLst/>
          </a:prstGeom>
        </p:spPr>
        <p:txBody>
          <a:bodyPr vert="horz" wrap="square" lIns="0" tIns="12102" rIns="0" bIns="0" rtlCol="0">
            <a:spAutoFit/>
          </a:bodyPr>
          <a:lstStyle/>
          <a:p>
            <a:pPr marL="11527" defTabSz="829909">
              <a:spcBef>
                <a:spcPts val="95"/>
              </a:spcBef>
            </a:pPr>
            <a:r>
              <a:rPr sz="2541" b="1" spc="18" dirty="0">
                <a:solidFill>
                  <a:prstClr val="black"/>
                </a:solidFill>
                <a:latin typeface="Arial"/>
                <a:cs typeface="Arial"/>
              </a:rPr>
              <a:t>2</a:t>
            </a:r>
            <a:r>
              <a:rPr sz="2541" b="1" dirty="0">
                <a:solidFill>
                  <a:prstClr val="black"/>
                </a:solidFill>
                <a:latin typeface="Arial"/>
                <a:cs typeface="Arial"/>
              </a:rPr>
              <a:t>9</a:t>
            </a:r>
            <a:endParaRPr sz="2541">
              <a:solidFill>
                <a:prstClr val="black"/>
              </a:solidFill>
              <a:latin typeface="Arial"/>
              <a:cs typeface="Arial"/>
            </a:endParaRPr>
          </a:p>
        </p:txBody>
      </p:sp>
      <p:sp>
        <p:nvSpPr>
          <p:cNvPr id="22" name="object 22"/>
          <p:cNvSpPr/>
          <p:nvPr/>
        </p:nvSpPr>
        <p:spPr>
          <a:xfrm>
            <a:off x="9027765" y="1646380"/>
            <a:ext cx="899032" cy="1538151"/>
          </a:xfrm>
          <a:custGeom>
            <a:avLst/>
            <a:gdLst/>
            <a:ahLst/>
            <a:cxnLst/>
            <a:rect l="l" t="t" r="r" b="b"/>
            <a:pathLst>
              <a:path w="990600" h="1694814">
                <a:moveTo>
                  <a:pt x="926592" y="0"/>
                </a:moveTo>
                <a:lnTo>
                  <a:pt x="67055" y="0"/>
                </a:lnTo>
                <a:lnTo>
                  <a:pt x="41147" y="5286"/>
                </a:lnTo>
                <a:lnTo>
                  <a:pt x="19811" y="19431"/>
                </a:lnTo>
                <a:lnTo>
                  <a:pt x="5333" y="39862"/>
                </a:lnTo>
                <a:lnTo>
                  <a:pt x="0" y="64008"/>
                </a:lnTo>
                <a:lnTo>
                  <a:pt x="0" y="1627632"/>
                </a:lnTo>
                <a:lnTo>
                  <a:pt x="5334" y="1653540"/>
                </a:lnTo>
                <a:lnTo>
                  <a:pt x="19812" y="1674876"/>
                </a:lnTo>
                <a:lnTo>
                  <a:pt x="41148" y="1689354"/>
                </a:lnTo>
                <a:lnTo>
                  <a:pt x="67055" y="1694688"/>
                </a:lnTo>
                <a:lnTo>
                  <a:pt x="926592" y="1694688"/>
                </a:lnTo>
                <a:lnTo>
                  <a:pt x="952023" y="1689354"/>
                </a:lnTo>
                <a:lnTo>
                  <a:pt x="972311" y="1674876"/>
                </a:lnTo>
                <a:lnTo>
                  <a:pt x="985742" y="1653540"/>
                </a:lnTo>
                <a:lnTo>
                  <a:pt x="990600" y="1627632"/>
                </a:lnTo>
                <a:lnTo>
                  <a:pt x="990600" y="64008"/>
                </a:lnTo>
                <a:lnTo>
                  <a:pt x="985742" y="39862"/>
                </a:lnTo>
                <a:lnTo>
                  <a:pt x="972311" y="19431"/>
                </a:lnTo>
                <a:lnTo>
                  <a:pt x="952023" y="5286"/>
                </a:lnTo>
                <a:lnTo>
                  <a:pt x="926592" y="0"/>
                </a:lnTo>
                <a:close/>
              </a:path>
            </a:pathLst>
          </a:custGeom>
          <a:solidFill>
            <a:srgbClr val="FFFF00"/>
          </a:solidFill>
        </p:spPr>
        <p:txBody>
          <a:bodyPr wrap="square" lIns="0" tIns="0" rIns="0" bIns="0" rtlCol="0"/>
          <a:lstStyle/>
          <a:p>
            <a:pPr defTabSz="829909"/>
            <a:endParaRPr sz="1634">
              <a:solidFill>
                <a:prstClr val="black"/>
              </a:solidFill>
              <a:latin typeface="Calibri"/>
            </a:endParaRPr>
          </a:p>
        </p:txBody>
      </p:sp>
      <p:sp>
        <p:nvSpPr>
          <p:cNvPr id="23" name="object 23"/>
          <p:cNvSpPr txBox="1"/>
          <p:nvPr/>
        </p:nvSpPr>
        <p:spPr>
          <a:xfrm>
            <a:off x="9126890" y="1767636"/>
            <a:ext cx="705971" cy="658735"/>
          </a:xfrm>
          <a:prstGeom prst="rect">
            <a:avLst/>
          </a:prstGeom>
        </p:spPr>
        <p:txBody>
          <a:bodyPr vert="horz" wrap="square" lIns="0" tIns="10950" rIns="0" bIns="0" rtlCol="0">
            <a:spAutoFit/>
          </a:bodyPr>
          <a:lstStyle/>
          <a:p>
            <a:pPr marL="10950" marR="4611" indent="46106" algn="ctr" defTabSz="829909">
              <a:lnSpc>
                <a:spcPct val="101899"/>
              </a:lnSpc>
              <a:spcBef>
                <a:spcPts val="86"/>
              </a:spcBef>
            </a:pPr>
            <a:r>
              <a:rPr sz="1407" spc="5" dirty="0">
                <a:solidFill>
                  <a:prstClr val="black"/>
                </a:solidFill>
                <a:latin typeface="Microsoft Sans Serif"/>
                <a:cs typeface="Microsoft Sans Serif"/>
              </a:rPr>
              <a:t>Online  </a:t>
            </a:r>
            <a:r>
              <a:rPr sz="1407" spc="23" dirty="0">
                <a:solidFill>
                  <a:prstClr val="black"/>
                </a:solidFill>
                <a:latin typeface="Microsoft Sans Serif"/>
                <a:cs typeface="Microsoft Sans Serif"/>
              </a:rPr>
              <a:t>Cou</a:t>
            </a:r>
            <a:r>
              <a:rPr sz="1407" spc="9" dirty="0">
                <a:solidFill>
                  <a:prstClr val="black"/>
                </a:solidFill>
                <a:latin typeface="Microsoft Sans Serif"/>
                <a:cs typeface="Microsoft Sans Serif"/>
              </a:rPr>
              <a:t>rs</a:t>
            </a:r>
            <a:r>
              <a:rPr sz="1407" spc="18" dirty="0">
                <a:solidFill>
                  <a:prstClr val="black"/>
                </a:solidFill>
                <a:latin typeface="Microsoft Sans Serif"/>
                <a:cs typeface="Microsoft Sans Serif"/>
              </a:rPr>
              <a:t>e</a:t>
            </a:r>
            <a:r>
              <a:rPr sz="1407" spc="9" dirty="0">
                <a:solidFill>
                  <a:prstClr val="black"/>
                </a:solidFill>
                <a:latin typeface="Microsoft Sans Serif"/>
                <a:cs typeface="Microsoft Sans Serif"/>
              </a:rPr>
              <a:t>s  7in1</a:t>
            </a:r>
            <a:endParaRPr sz="1407">
              <a:solidFill>
                <a:prstClr val="black"/>
              </a:solidFill>
              <a:latin typeface="Microsoft Sans Serif"/>
              <a:cs typeface="Microsoft Sans Serif"/>
            </a:endParaRPr>
          </a:p>
        </p:txBody>
      </p:sp>
      <p:sp>
        <p:nvSpPr>
          <p:cNvPr id="24" name="object 24"/>
          <p:cNvSpPr txBox="1"/>
          <p:nvPr/>
        </p:nvSpPr>
        <p:spPr>
          <a:xfrm>
            <a:off x="9193280" y="2639005"/>
            <a:ext cx="568234" cy="403225"/>
          </a:xfrm>
          <a:prstGeom prst="rect">
            <a:avLst/>
          </a:prstGeom>
        </p:spPr>
        <p:txBody>
          <a:bodyPr vert="horz" wrap="square" lIns="0" tIns="12102" rIns="0" bIns="0" rtlCol="0">
            <a:spAutoFit/>
          </a:bodyPr>
          <a:lstStyle/>
          <a:p>
            <a:pPr marL="11527" defTabSz="829909">
              <a:spcBef>
                <a:spcPts val="95"/>
              </a:spcBef>
            </a:pPr>
            <a:r>
              <a:rPr sz="2541" b="1" spc="18" dirty="0">
                <a:solidFill>
                  <a:prstClr val="black"/>
                </a:solidFill>
                <a:latin typeface="Arial"/>
                <a:cs typeface="Arial"/>
              </a:rPr>
              <a:t>10</a:t>
            </a:r>
            <a:r>
              <a:rPr sz="2541" b="1" dirty="0">
                <a:solidFill>
                  <a:prstClr val="black"/>
                </a:solidFill>
                <a:latin typeface="Arial"/>
                <a:cs typeface="Arial"/>
              </a:rPr>
              <a:t>2</a:t>
            </a:r>
            <a:endParaRPr sz="2541">
              <a:solidFill>
                <a:prstClr val="black"/>
              </a:solidFill>
              <a:latin typeface="Arial"/>
              <a:cs typeface="Arial"/>
            </a:endParaRPr>
          </a:p>
        </p:txBody>
      </p:sp>
      <p:sp>
        <p:nvSpPr>
          <p:cNvPr id="25" name="object 25"/>
          <p:cNvSpPr/>
          <p:nvPr/>
        </p:nvSpPr>
        <p:spPr>
          <a:xfrm>
            <a:off x="6184059" y="1308897"/>
            <a:ext cx="2772015" cy="268557"/>
          </a:xfrm>
          <a:custGeom>
            <a:avLst/>
            <a:gdLst/>
            <a:ahLst/>
            <a:cxnLst/>
            <a:rect l="l" t="t" r="r" b="b"/>
            <a:pathLst>
              <a:path w="3054350" h="295910">
                <a:moveTo>
                  <a:pt x="3032760" y="0"/>
                </a:moveTo>
                <a:lnTo>
                  <a:pt x="21336" y="0"/>
                </a:lnTo>
                <a:lnTo>
                  <a:pt x="12858" y="1571"/>
                </a:lnTo>
                <a:lnTo>
                  <a:pt x="6096" y="5714"/>
                </a:lnTo>
                <a:lnTo>
                  <a:pt x="1619" y="11572"/>
                </a:lnTo>
                <a:lnTo>
                  <a:pt x="0" y="18287"/>
                </a:lnTo>
                <a:lnTo>
                  <a:pt x="0" y="274320"/>
                </a:lnTo>
                <a:lnTo>
                  <a:pt x="1619" y="282797"/>
                </a:lnTo>
                <a:lnTo>
                  <a:pt x="6095" y="289560"/>
                </a:lnTo>
                <a:lnTo>
                  <a:pt x="12858" y="294036"/>
                </a:lnTo>
                <a:lnTo>
                  <a:pt x="21336" y="295655"/>
                </a:lnTo>
                <a:lnTo>
                  <a:pt x="3032760" y="295655"/>
                </a:lnTo>
                <a:lnTo>
                  <a:pt x="3041237" y="294036"/>
                </a:lnTo>
                <a:lnTo>
                  <a:pt x="3047999" y="289560"/>
                </a:lnTo>
                <a:lnTo>
                  <a:pt x="3052476" y="282797"/>
                </a:lnTo>
                <a:lnTo>
                  <a:pt x="3054096" y="274320"/>
                </a:lnTo>
                <a:lnTo>
                  <a:pt x="3054096" y="18287"/>
                </a:lnTo>
                <a:lnTo>
                  <a:pt x="3052476" y="11572"/>
                </a:lnTo>
                <a:lnTo>
                  <a:pt x="3048000" y="5714"/>
                </a:lnTo>
                <a:lnTo>
                  <a:pt x="3041237" y="1571"/>
                </a:lnTo>
                <a:lnTo>
                  <a:pt x="3032760" y="0"/>
                </a:lnTo>
                <a:close/>
              </a:path>
            </a:pathLst>
          </a:custGeom>
          <a:solidFill>
            <a:srgbClr val="91CF4F"/>
          </a:solidFill>
        </p:spPr>
        <p:txBody>
          <a:bodyPr wrap="square" lIns="0" tIns="0" rIns="0" bIns="0" rtlCol="0"/>
          <a:lstStyle/>
          <a:p>
            <a:pPr defTabSz="829909"/>
            <a:endParaRPr sz="1634">
              <a:solidFill>
                <a:prstClr val="black"/>
              </a:solidFill>
              <a:latin typeface="Calibri"/>
            </a:endParaRPr>
          </a:p>
        </p:txBody>
      </p:sp>
      <p:sp>
        <p:nvSpPr>
          <p:cNvPr id="26" name="object 26"/>
          <p:cNvSpPr/>
          <p:nvPr/>
        </p:nvSpPr>
        <p:spPr>
          <a:xfrm>
            <a:off x="6175761" y="1297833"/>
            <a:ext cx="2788728" cy="288151"/>
          </a:xfrm>
          <a:custGeom>
            <a:avLst/>
            <a:gdLst/>
            <a:ahLst/>
            <a:cxnLst/>
            <a:rect l="l" t="t" r="r" b="b"/>
            <a:pathLst>
              <a:path w="3072765" h="317500">
                <a:moveTo>
                  <a:pt x="3072384" y="18287"/>
                </a:moveTo>
                <a:lnTo>
                  <a:pt x="0" y="18287"/>
                </a:lnTo>
                <a:lnTo>
                  <a:pt x="0" y="298703"/>
                </a:lnTo>
                <a:lnTo>
                  <a:pt x="3048" y="301751"/>
                </a:lnTo>
                <a:lnTo>
                  <a:pt x="6095" y="307847"/>
                </a:lnTo>
                <a:lnTo>
                  <a:pt x="9143" y="310895"/>
                </a:lnTo>
                <a:lnTo>
                  <a:pt x="15239" y="313943"/>
                </a:lnTo>
                <a:lnTo>
                  <a:pt x="15239" y="316991"/>
                </a:lnTo>
                <a:lnTo>
                  <a:pt x="3054095" y="316991"/>
                </a:lnTo>
                <a:lnTo>
                  <a:pt x="3057143" y="313943"/>
                </a:lnTo>
                <a:lnTo>
                  <a:pt x="3063240" y="310895"/>
                </a:lnTo>
                <a:lnTo>
                  <a:pt x="3066288" y="307847"/>
                </a:lnTo>
                <a:lnTo>
                  <a:pt x="3069336" y="301751"/>
                </a:lnTo>
                <a:lnTo>
                  <a:pt x="3072384" y="298703"/>
                </a:lnTo>
                <a:lnTo>
                  <a:pt x="3072384" y="295655"/>
                </a:lnTo>
                <a:lnTo>
                  <a:pt x="24383" y="295655"/>
                </a:lnTo>
                <a:lnTo>
                  <a:pt x="21336" y="292607"/>
                </a:lnTo>
                <a:lnTo>
                  <a:pt x="21336" y="27431"/>
                </a:lnTo>
                <a:lnTo>
                  <a:pt x="27431" y="21335"/>
                </a:lnTo>
                <a:lnTo>
                  <a:pt x="3072384" y="21335"/>
                </a:lnTo>
                <a:lnTo>
                  <a:pt x="3072384" y="18287"/>
                </a:lnTo>
                <a:close/>
              </a:path>
              <a:path w="3072765" h="317500">
                <a:moveTo>
                  <a:pt x="21336" y="292607"/>
                </a:moveTo>
                <a:lnTo>
                  <a:pt x="24383" y="295655"/>
                </a:lnTo>
                <a:lnTo>
                  <a:pt x="23367" y="293623"/>
                </a:lnTo>
                <a:lnTo>
                  <a:pt x="21336" y="292607"/>
                </a:lnTo>
                <a:close/>
              </a:path>
              <a:path w="3072765" h="317500">
                <a:moveTo>
                  <a:pt x="23367" y="293623"/>
                </a:moveTo>
                <a:lnTo>
                  <a:pt x="24383" y="295655"/>
                </a:lnTo>
                <a:lnTo>
                  <a:pt x="27431" y="295655"/>
                </a:lnTo>
                <a:lnTo>
                  <a:pt x="23367" y="293623"/>
                </a:lnTo>
                <a:close/>
              </a:path>
              <a:path w="3072765" h="317500">
                <a:moveTo>
                  <a:pt x="3049016" y="293623"/>
                </a:moveTo>
                <a:lnTo>
                  <a:pt x="3044951" y="295655"/>
                </a:lnTo>
                <a:lnTo>
                  <a:pt x="3047999" y="295655"/>
                </a:lnTo>
                <a:lnTo>
                  <a:pt x="3049016" y="293623"/>
                </a:lnTo>
                <a:close/>
              </a:path>
              <a:path w="3072765" h="317500">
                <a:moveTo>
                  <a:pt x="3051047" y="292607"/>
                </a:moveTo>
                <a:lnTo>
                  <a:pt x="3049016" y="293623"/>
                </a:lnTo>
                <a:lnTo>
                  <a:pt x="3047999" y="295655"/>
                </a:lnTo>
                <a:lnTo>
                  <a:pt x="3051047" y="292607"/>
                </a:lnTo>
                <a:close/>
              </a:path>
              <a:path w="3072765" h="317500">
                <a:moveTo>
                  <a:pt x="3072384" y="21335"/>
                </a:moveTo>
                <a:lnTo>
                  <a:pt x="3044951" y="21335"/>
                </a:lnTo>
                <a:lnTo>
                  <a:pt x="3051047" y="27431"/>
                </a:lnTo>
                <a:lnTo>
                  <a:pt x="3051047" y="292607"/>
                </a:lnTo>
                <a:lnTo>
                  <a:pt x="3047999" y="295655"/>
                </a:lnTo>
                <a:lnTo>
                  <a:pt x="3072384" y="295655"/>
                </a:lnTo>
                <a:lnTo>
                  <a:pt x="3072384" y="21335"/>
                </a:lnTo>
                <a:close/>
              </a:path>
              <a:path w="3072765" h="317500">
                <a:moveTo>
                  <a:pt x="21336" y="289559"/>
                </a:moveTo>
                <a:lnTo>
                  <a:pt x="21336" y="292607"/>
                </a:lnTo>
                <a:lnTo>
                  <a:pt x="23367" y="293623"/>
                </a:lnTo>
                <a:lnTo>
                  <a:pt x="21336" y="289559"/>
                </a:lnTo>
                <a:close/>
              </a:path>
              <a:path w="3072765" h="317500">
                <a:moveTo>
                  <a:pt x="3051047" y="289559"/>
                </a:moveTo>
                <a:lnTo>
                  <a:pt x="3049016" y="293623"/>
                </a:lnTo>
                <a:lnTo>
                  <a:pt x="3051047" y="292607"/>
                </a:lnTo>
                <a:lnTo>
                  <a:pt x="3051047" y="289559"/>
                </a:lnTo>
                <a:close/>
              </a:path>
              <a:path w="3072765" h="317500">
                <a:moveTo>
                  <a:pt x="24383" y="24384"/>
                </a:moveTo>
                <a:lnTo>
                  <a:pt x="21336" y="27431"/>
                </a:lnTo>
                <a:lnTo>
                  <a:pt x="21336" y="30479"/>
                </a:lnTo>
                <a:lnTo>
                  <a:pt x="24383" y="24384"/>
                </a:lnTo>
                <a:close/>
              </a:path>
              <a:path w="3072765" h="317500">
                <a:moveTo>
                  <a:pt x="3048000" y="24384"/>
                </a:moveTo>
                <a:lnTo>
                  <a:pt x="3051047" y="30479"/>
                </a:lnTo>
                <a:lnTo>
                  <a:pt x="3051047" y="27431"/>
                </a:lnTo>
                <a:lnTo>
                  <a:pt x="3048000" y="24384"/>
                </a:lnTo>
                <a:close/>
              </a:path>
              <a:path w="3072765" h="317500">
                <a:moveTo>
                  <a:pt x="30479" y="21335"/>
                </a:moveTo>
                <a:lnTo>
                  <a:pt x="27431" y="21335"/>
                </a:lnTo>
                <a:lnTo>
                  <a:pt x="24383" y="24384"/>
                </a:lnTo>
                <a:lnTo>
                  <a:pt x="30479" y="21335"/>
                </a:lnTo>
                <a:close/>
              </a:path>
              <a:path w="3072765" h="317500">
                <a:moveTo>
                  <a:pt x="3041904" y="21335"/>
                </a:moveTo>
                <a:lnTo>
                  <a:pt x="30479" y="21335"/>
                </a:lnTo>
                <a:lnTo>
                  <a:pt x="30479" y="24384"/>
                </a:lnTo>
                <a:lnTo>
                  <a:pt x="3041904" y="24384"/>
                </a:lnTo>
                <a:lnTo>
                  <a:pt x="3041904" y="21335"/>
                </a:lnTo>
                <a:close/>
              </a:path>
              <a:path w="3072765" h="317500">
                <a:moveTo>
                  <a:pt x="3044951" y="21335"/>
                </a:moveTo>
                <a:lnTo>
                  <a:pt x="3041904" y="21335"/>
                </a:lnTo>
                <a:lnTo>
                  <a:pt x="3048000" y="24384"/>
                </a:lnTo>
                <a:lnTo>
                  <a:pt x="3044951" y="21335"/>
                </a:lnTo>
                <a:close/>
              </a:path>
              <a:path w="3072765" h="317500">
                <a:moveTo>
                  <a:pt x="3066288" y="9143"/>
                </a:moveTo>
                <a:lnTo>
                  <a:pt x="6095" y="9143"/>
                </a:lnTo>
                <a:lnTo>
                  <a:pt x="6095" y="12191"/>
                </a:lnTo>
                <a:lnTo>
                  <a:pt x="3048" y="18287"/>
                </a:lnTo>
                <a:lnTo>
                  <a:pt x="3069336" y="18287"/>
                </a:lnTo>
                <a:lnTo>
                  <a:pt x="3066288" y="12191"/>
                </a:lnTo>
                <a:lnTo>
                  <a:pt x="3066288" y="9143"/>
                </a:lnTo>
                <a:close/>
              </a:path>
              <a:path w="3072765" h="317500">
                <a:moveTo>
                  <a:pt x="3057143" y="3047"/>
                </a:moveTo>
                <a:lnTo>
                  <a:pt x="15239" y="3047"/>
                </a:lnTo>
                <a:lnTo>
                  <a:pt x="9143" y="9143"/>
                </a:lnTo>
                <a:lnTo>
                  <a:pt x="3063240" y="9143"/>
                </a:lnTo>
                <a:lnTo>
                  <a:pt x="3057143" y="3047"/>
                </a:lnTo>
                <a:close/>
              </a:path>
              <a:path w="3072765" h="317500">
                <a:moveTo>
                  <a:pt x="3044951" y="0"/>
                </a:moveTo>
                <a:lnTo>
                  <a:pt x="27431" y="0"/>
                </a:lnTo>
                <a:lnTo>
                  <a:pt x="18287" y="3047"/>
                </a:lnTo>
                <a:lnTo>
                  <a:pt x="3054095" y="3047"/>
                </a:lnTo>
                <a:lnTo>
                  <a:pt x="3044951" y="0"/>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7" name="object 27"/>
          <p:cNvSpPr txBox="1"/>
          <p:nvPr/>
        </p:nvSpPr>
        <p:spPr>
          <a:xfrm>
            <a:off x="7212644" y="1305670"/>
            <a:ext cx="719226" cy="256001"/>
          </a:xfrm>
          <a:prstGeom prst="rect">
            <a:avLst/>
          </a:prstGeom>
        </p:spPr>
        <p:txBody>
          <a:bodyPr vert="horz" wrap="square" lIns="0" tIns="11526" rIns="0" bIns="0" rtlCol="0">
            <a:spAutoFit/>
          </a:bodyPr>
          <a:lstStyle/>
          <a:p>
            <a:pPr marL="11527" defTabSz="829909">
              <a:spcBef>
                <a:spcPts val="91"/>
              </a:spcBef>
            </a:pPr>
            <a:r>
              <a:rPr sz="1588" b="1" spc="23" dirty="0">
                <a:solidFill>
                  <a:srgbClr val="FFFFFF"/>
                </a:solidFill>
                <a:latin typeface="Arial"/>
                <a:cs typeface="Arial"/>
              </a:rPr>
              <a:t>SP</a:t>
            </a:r>
            <a:r>
              <a:rPr sz="1588" b="1" spc="-68" dirty="0">
                <a:solidFill>
                  <a:srgbClr val="FFFFFF"/>
                </a:solidFill>
                <a:latin typeface="Arial"/>
                <a:cs typeface="Arial"/>
              </a:rPr>
              <a:t>A</a:t>
            </a:r>
            <a:r>
              <a:rPr sz="1588" b="1" spc="5" dirty="0">
                <a:solidFill>
                  <a:srgbClr val="FFFFFF"/>
                </a:solidFill>
                <a:latin typeface="Arial"/>
                <a:cs typeface="Arial"/>
              </a:rPr>
              <a:t>D</a:t>
            </a:r>
            <a:r>
              <a:rPr sz="1588" b="1" spc="-91" dirty="0">
                <a:solidFill>
                  <a:srgbClr val="FFFFFF"/>
                </a:solidFill>
                <a:latin typeface="Arial"/>
                <a:cs typeface="Arial"/>
              </a:rPr>
              <a:t>A</a:t>
            </a:r>
            <a:endParaRPr sz="1588">
              <a:solidFill>
                <a:prstClr val="black"/>
              </a:solidFill>
              <a:latin typeface="Arial"/>
              <a:cs typeface="Arial"/>
            </a:endParaRPr>
          </a:p>
        </p:txBody>
      </p:sp>
      <p:sp>
        <p:nvSpPr>
          <p:cNvPr id="28" name="object 28"/>
          <p:cNvSpPr/>
          <p:nvPr/>
        </p:nvSpPr>
        <p:spPr>
          <a:xfrm>
            <a:off x="9027765" y="1322730"/>
            <a:ext cx="1859152" cy="232826"/>
          </a:xfrm>
          <a:custGeom>
            <a:avLst/>
            <a:gdLst/>
            <a:ahLst/>
            <a:cxnLst/>
            <a:rect l="l" t="t" r="r" b="b"/>
            <a:pathLst>
              <a:path w="2048509" h="256539">
                <a:moveTo>
                  <a:pt x="2042159" y="0"/>
                </a:moveTo>
                <a:lnTo>
                  <a:pt x="9144" y="0"/>
                </a:lnTo>
                <a:lnTo>
                  <a:pt x="0" y="6096"/>
                </a:lnTo>
                <a:lnTo>
                  <a:pt x="0" y="249936"/>
                </a:lnTo>
                <a:lnTo>
                  <a:pt x="9144" y="256032"/>
                </a:lnTo>
                <a:lnTo>
                  <a:pt x="2042159" y="256032"/>
                </a:lnTo>
                <a:lnTo>
                  <a:pt x="2048255" y="249936"/>
                </a:lnTo>
                <a:lnTo>
                  <a:pt x="2048255" y="6096"/>
                </a:lnTo>
                <a:lnTo>
                  <a:pt x="2042159" y="0"/>
                </a:lnTo>
                <a:close/>
              </a:path>
            </a:pathLst>
          </a:custGeom>
          <a:solidFill>
            <a:srgbClr val="FFFF00"/>
          </a:solidFill>
        </p:spPr>
        <p:txBody>
          <a:bodyPr wrap="square" lIns="0" tIns="0" rIns="0" bIns="0" rtlCol="0"/>
          <a:lstStyle/>
          <a:p>
            <a:pPr defTabSz="829909"/>
            <a:endParaRPr sz="1634">
              <a:solidFill>
                <a:prstClr val="black"/>
              </a:solidFill>
              <a:latin typeface="Calibri"/>
            </a:endParaRPr>
          </a:p>
        </p:txBody>
      </p:sp>
      <p:sp>
        <p:nvSpPr>
          <p:cNvPr id="29" name="object 29"/>
          <p:cNvSpPr/>
          <p:nvPr/>
        </p:nvSpPr>
        <p:spPr>
          <a:xfrm>
            <a:off x="9019468" y="1311664"/>
            <a:ext cx="1878746" cy="254726"/>
          </a:xfrm>
          <a:custGeom>
            <a:avLst/>
            <a:gdLst/>
            <a:ahLst/>
            <a:cxnLst/>
            <a:rect l="l" t="t" r="r" b="b"/>
            <a:pathLst>
              <a:path w="2070100" h="280669">
                <a:moveTo>
                  <a:pt x="2051303" y="277367"/>
                </a:moveTo>
                <a:lnTo>
                  <a:pt x="18288" y="277367"/>
                </a:lnTo>
                <a:lnTo>
                  <a:pt x="24383" y="280415"/>
                </a:lnTo>
                <a:lnTo>
                  <a:pt x="2045207" y="280415"/>
                </a:lnTo>
                <a:lnTo>
                  <a:pt x="2051303" y="277367"/>
                </a:lnTo>
                <a:close/>
              </a:path>
              <a:path w="2070100" h="280669">
                <a:moveTo>
                  <a:pt x="2054352" y="3048"/>
                </a:moveTo>
                <a:lnTo>
                  <a:pt x="15240" y="3048"/>
                </a:lnTo>
                <a:lnTo>
                  <a:pt x="9144" y="6095"/>
                </a:lnTo>
                <a:lnTo>
                  <a:pt x="6096" y="9143"/>
                </a:lnTo>
                <a:lnTo>
                  <a:pt x="3048" y="15239"/>
                </a:lnTo>
                <a:lnTo>
                  <a:pt x="0" y="15239"/>
                </a:lnTo>
                <a:lnTo>
                  <a:pt x="0" y="265175"/>
                </a:lnTo>
                <a:lnTo>
                  <a:pt x="3048" y="265175"/>
                </a:lnTo>
                <a:lnTo>
                  <a:pt x="6096" y="271272"/>
                </a:lnTo>
                <a:lnTo>
                  <a:pt x="9144" y="274319"/>
                </a:lnTo>
                <a:lnTo>
                  <a:pt x="15240" y="277367"/>
                </a:lnTo>
                <a:lnTo>
                  <a:pt x="2054352" y="277367"/>
                </a:lnTo>
                <a:lnTo>
                  <a:pt x="2060448" y="274319"/>
                </a:lnTo>
                <a:lnTo>
                  <a:pt x="2060448" y="271272"/>
                </a:lnTo>
                <a:lnTo>
                  <a:pt x="2063496" y="271272"/>
                </a:lnTo>
                <a:lnTo>
                  <a:pt x="2066544" y="265175"/>
                </a:lnTo>
                <a:lnTo>
                  <a:pt x="2066544" y="262127"/>
                </a:lnTo>
                <a:lnTo>
                  <a:pt x="2069592" y="262127"/>
                </a:lnTo>
                <a:lnTo>
                  <a:pt x="2069592" y="259079"/>
                </a:lnTo>
                <a:lnTo>
                  <a:pt x="24383" y="259079"/>
                </a:lnTo>
                <a:lnTo>
                  <a:pt x="21336" y="256031"/>
                </a:lnTo>
                <a:lnTo>
                  <a:pt x="21336" y="24384"/>
                </a:lnTo>
                <a:lnTo>
                  <a:pt x="24383" y="21336"/>
                </a:lnTo>
                <a:lnTo>
                  <a:pt x="2069592" y="21336"/>
                </a:lnTo>
                <a:lnTo>
                  <a:pt x="2069592" y="18287"/>
                </a:lnTo>
                <a:lnTo>
                  <a:pt x="2066544" y="18287"/>
                </a:lnTo>
                <a:lnTo>
                  <a:pt x="2066544" y="15239"/>
                </a:lnTo>
                <a:lnTo>
                  <a:pt x="2063496" y="9143"/>
                </a:lnTo>
                <a:lnTo>
                  <a:pt x="2060448" y="9143"/>
                </a:lnTo>
                <a:lnTo>
                  <a:pt x="2060448" y="6095"/>
                </a:lnTo>
                <a:lnTo>
                  <a:pt x="2054352" y="3048"/>
                </a:lnTo>
                <a:close/>
              </a:path>
              <a:path w="2070100" h="280669">
                <a:moveTo>
                  <a:pt x="21336" y="256031"/>
                </a:moveTo>
                <a:lnTo>
                  <a:pt x="24383" y="259079"/>
                </a:lnTo>
                <a:lnTo>
                  <a:pt x="23367" y="257048"/>
                </a:lnTo>
                <a:lnTo>
                  <a:pt x="21336" y="256031"/>
                </a:lnTo>
                <a:close/>
              </a:path>
              <a:path w="2070100" h="280669">
                <a:moveTo>
                  <a:pt x="23368" y="257048"/>
                </a:moveTo>
                <a:lnTo>
                  <a:pt x="24383" y="259079"/>
                </a:lnTo>
                <a:lnTo>
                  <a:pt x="27431" y="259079"/>
                </a:lnTo>
                <a:lnTo>
                  <a:pt x="23368" y="257048"/>
                </a:lnTo>
                <a:close/>
              </a:path>
              <a:path w="2070100" h="280669">
                <a:moveTo>
                  <a:pt x="23164" y="256641"/>
                </a:moveTo>
                <a:lnTo>
                  <a:pt x="23368" y="257048"/>
                </a:lnTo>
                <a:lnTo>
                  <a:pt x="27431" y="259079"/>
                </a:lnTo>
                <a:lnTo>
                  <a:pt x="30479" y="259079"/>
                </a:lnTo>
                <a:lnTo>
                  <a:pt x="23164" y="256641"/>
                </a:lnTo>
                <a:close/>
              </a:path>
              <a:path w="2070100" h="280669">
                <a:moveTo>
                  <a:pt x="2045207" y="256031"/>
                </a:moveTo>
                <a:lnTo>
                  <a:pt x="2039112" y="259079"/>
                </a:lnTo>
                <a:lnTo>
                  <a:pt x="2042160" y="259079"/>
                </a:lnTo>
                <a:lnTo>
                  <a:pt x="2045207" y="256031"/>
                </a:lnTo>
                <a:close/>
              </a:path>
              <a:path w="2070100" h="280669">
                <a:moveTo>
                  <a:pt x="2046224" y="257048"/>
                </a:moveTo>
                <a:lnTo>
                  <a:pt x="2042160" y="259079"/>
                </a:lnTo>
                <a:lnTo>
                  <a:pt x="2045207" y="259079"/>
                </a:lnTo>
                <a:lnTo>
                  <a:pt x="2046224" y="257048"/>
                </a:lnTo>
                <a:close/>
              </a:path>
              <a:path w="2070100" h="280669">
                <a:moveTo>
                  <a:pt x="2048255" y="256031"/>
                </a:moveTo>
                <a:lnTo>
                  <a:pt x="2046224" y="257048"/>
                </a:lnTo>
                <a:lnTo>
                  <a:pt x="2045207" y="259079"/>
                </a:lnTo>
                <a:lnTo>
                  <a:pt x="2048255" y="256031"/>
                </a:lnTo>
                <a:close/>
              </a:path>
              <a:path w="2070100" h="280669">
                <a:moveTo>
                  <a:pt x="2069592" y="256031"/>
                </a:moveTo>
                <a:lnTo>
                  <a:pt x="2048255" y="256031"/>
                </a:lnTo>
                <a:lnTo>
                  <a:pt x="2045207" y="259079"/>
                </a:lnTo>
                <a:lnTo>
                  <a:pt x="2069592" y="259079"/>
                </a:lnTo>
                <a:lnTo>
                  <a:pt x="2069592" y="256031"/>
                </a:lnTo>
                <a:close/>
              </a:path>
              <a:path w="2070100" h="280669">
                <a:moveTo>
                  <a:pt x="21336" y="256031"/>
                </a:moveTo>
                <a:lnTo>
                  <a:pt x="23368" y="257048"/>
                </a:lnTo>
                <a:lnTo>
                  <a:pt x="23164" y="256641"/>
                </a:lnTo>
                <a:lnTo>
                  <a:pt x="21336" y="256031"/>
                </a:lnTo>
                <a:close/>
              </a:path>
              <a:path w="2070100" h="280669">
                <a:moveTo>
                  <a:pt x="2046224" y="23368"/>
                </a:moveTo>
                <a:lnTo>
                  <a:pt x="2048255" y="27431"/>
                </a:lnTo>
                <a:lnTo>
                  <a:pt x="2048255" y="252984"/>
                </a:lnTo>
                <a:lnTo>
                  <a:pt x="2046224" y="257048"/>
                </a:lnTo>
                <a:lnTo>
                  <a:pt x="2048255" y="256031"/>
                </a:lnTo>
                <a:lnTo>
                  <a:pt x="2069592" y="256031"/>
                </a:lnTo>
                <a:lnTo>
                  <a:pt x="2069592" y="24384"/>
                </a:lnTo>
                <a:lnTo>
                  <a:pt x="2048255" y="24384"/>
                </a:lnTo>
                <a:lnTo>
                  <a:pt x="2046224" y="23368"/>
                </a:lnTo>
                <a:close/>
              </a:path>
              <a:path w="2070100" h="280669">
                <a:moveTo>
                  <a:pt x="21336" y="252984"/>
                </a:moveTo>
                <a:lnTo>
                  <a:pt x="21336" y="256031"/>
                </a:lnTo>
                <a:lnTo>
                  <a:pt x="23164" y="256641"/>
                </a:lnTo>
                <a:lnTo>
                  <a:pt x="21336" y="252984"/>
                </a:lnTo>
                <a:close/>
              </a:path>
              <a:path w="2070100" h="280669">
                <a:moveTo>
                  <a:pt x="2048255" y="249936"/>
                </a:moveTo>
                <a:lnTo>
                  <a:pt x="2045207" y="256031"/>
                </a:lnTo>
                <a:lnTo>
                  <a:pt x="2048255" y="252984"/>
                </a:lnTo>
                <a:lnTo>
                  <a:pt x="2048255" y="249936"/>
                </a:lnTo>
                <a:close/>
              </a:path>
              <a:path w="2070100" h="280669">
                <a:moveTo>
                  <a:pt x="2045207" y="24384"/>
                </a:moveTo>
                <a:lnTo>
                  <a:pt x="2048255" y="30479"/>
                </a:lnTo>
                <a:lnTo>
                  <a:pt x="2048255" y="27431"/>
                </a:lnTo>
                <a:lnTo>
                  <a:pt x="2045207" y="24384"/>
                </a:lnTo>
                <a:close/>
              </a:path>
              <a:path w="2070100" h="280669">
                <a:moveTo>
                  <a:pt x="23164" y="23774"/>
                </a:moveTo>
                <a:lnTo>
                  <a:pt x="21336" y="24384"/>
                </a:lnTo>
                <a:lnTo>
                  <a:pt x="21336" y="27431"/>
                </a:lnTo>
                <a:lnTo>
                  <a:pt x="23164" y="23774"/>
                </a:lnTo>
                <a:close/>
              </a:path>
              <a:path w="2070100" h="280669">
                <a:moveTo>
                  <a:pt x="24383" y="21336"/>
                </a:moveTo>
                <a:lnTo>
                  <a:pt x="21336" y="24384"/>
                </a:lnTo>
                <a:lnTo>
                  <a:pt x="23367" y="23368"/>
                </a:lnTo>
                <a:lnTo>
                  <a:pt x="24383" y="21336"/>
                </a:lnTo>
                <a:close/>
              </a:path>
              <a:path w="2070100" h="280669">
                <a:moveTo>
                  <a:pt x="23367" y="23368"/>
                </a:moveTo>
                <a:lnTo>
                  <a:pt x="21336" y="24384"/>
                </a:lnTo>
                <a:lnTo>
                  <a:pt x="23164" y="23774"/>
                </a:lnTo>
                <a:lnTo>
                  <a:pt x="23367" y="23368"/>
                </a:lnTo>
                <a:close/>
              </a:path>
              <a:path w="2070100" h="280669">
                <a:moveTo>
                  <a:pt x="2042160" y="21336"/>
                </a:moveTo>
                <a:lnTo>
                  <a:pt x="2039112" y="21336"/>
                </a:lnTo>
                <a:lnTo>
                  <a:pt x="2045207" y="24384"/>
                </a:lnTo>
                <a:lnTo>
                  <a:pt x="2042160" y="21336"/>
                </a:lnTo>
                <a:close/>
              </a:path>
              <a:path w="2070100" h="280669">
                <a:moveTo>
                  <a:pt x="2045207" y="21336"/>
                </a:moveTo>
                <a:lnTo>
                  <a:pt x="2046224" y="23368"/>
                </a:lnTo>
                <a:lnTo>
                  <a:pt x="2048255" y="24384"/>
                </a:lnTo>
                <a:lnTo>
                  <a:pt x="2045207" y="21336"/>
                </a:lnTo>
                <a:close/>
              </a:path>
              <a:path w="2070100" h="280669">
                <a:moveTo>
                  <a:pt x="2069592" y="21336"/>
                </a:moveTo>
                <a:lnTo>
                  <a:pt x="2045207" y="21336"/>
                </a:lnTo>
                <a:lnTo>
                  <a:pt x="2048255" y="24384"/>
                </a:lnTo>
                <a:lnTo>
                  <a:pt x="2069592" y="24384"/>
                </a:lnTo>
                <a:lnTo>
                  <a:pt x="2069592" y="21336"/>
                </a:lnTo>
                <a:close/>
              </a:path>
              <a:path w="2070100" h="280669">
                <a:moveTo>
                  <a:pt x="30479" y="21336"/>
                </a:moveTo>
                <a:lnTo>
                  <a:pt x="27431" y="21336"/>
                </a:lnTo>
                <a:lnTo>
                  <a:pt x="23367" y="23368"/>
                </a:lnTo>
                <a:lnTo>
                  <a:pt x="23164" y="23774"/>
                </a:lnTo>
                <a:lnTo>
                  <a:pt x="30479" y="21336"/>
                </a:lnTo>
                <a:close/>
              </a:path>
              <a:path w="2070100" h="280669">
                <a:moveTo>
                  <a:pt x="27431" y="21336"/>
                </a:moveTo>
                <a:lnTo>
                  <a:pt x="24383" y="21336"/>
                </a:lnTo>
                <a:lnTo>
                  <a:pt x="23367" y="23368"/>
                </a:lnTo>
                <a:lnTo>
                  <a:pt x="27431" y="21336"/>
                </a:lnTo>
                <a:close/>
              </a:path>
              <a:path w="2070100" h="280669">
                <a:moveTo>
                  <a:pt x="2045207" y="21336"/>
                </a:moveTo>
                <a:lnTo>
                  <a:pt x="2042160" y="21336"/>
                </a:lnTo>
                <a:lnTo>
                  <a:pt x="2046224" y="23368"/>
                </a:lnTo>
                <a:lnTo>
                  <a:pt x="2045207" y="21336"/>
                </a:lnTo>
                <a:close/>
              </a:path>
              <a:path w="2070100" h="280669">
                <a:moveTo>
                  <a:pt x="2045207" y="0"/>
                </a:moveTo>
                <a:lnTo>
                  <a:pt x="24383" y="0"/>
                </a:lnTo>
                <a:lnTo>
                  <a:pt x="18288" y="3048"/>
                </a:lnTo>
                <a:lnTo>
                  <a:pt x="2051303" y="3048"/>
                </a:lnTo>
                <a:lnTo>
                  <a:pt x="2045207" y="0"/>
                </a:lnTo>
                <a:close/>
              </a:path>
            </a:pathLst>
          </a:custGeom>
          <a:solidFill>
            <a:srgbClr val="BF4F4C"/>
          </a:solidFill>
        </p:spPr>
        <p:txBody>
          <a:bodyPr wrap="square" lIns="0" tIns="0" rIns="0" bIns="0" rtlCol="0"/>
          <a:lstStyle/>
          <a:p>
            <a:pPr defTabSz="829909"/>
            <a:endParaRPr sz="1634">
              <a:solidFill>
                <a:prstClr val="black"/>
              </a:solidFill>
              <a:latin typeface="Calibri"/>
            </a:endParaRPr>
          </a:p>
        </p:txBody>
      </p:sp>
      <p:sp>
        <p:nvSpPr>
          <p:cNvPr id="30" name="object 30"/>
          <p:cNvSpPr txBox="1"/>
          <p:nvPr/>
        </p:nvSpPr>
        <p:spPr>
          <a:xfrm>
            <a:off x="9218177" y="1294605"/>
            <a:ext cx="1482826" cy="256001"/>
          </a:xfrm>
          <a:prstGeom prst="rect">
            <a:avLst/>
          </a:prstGeom>
        </p:spPr>
        <p:txBody>
          <a:bodyPr vert="horz" wrap="square" lIns="0" tIns="11526" rIns="0" bIns="0" rtlCol="0">
            <a:spAutoFit/>
          </a:bodyPr>
          <a:lstStyle/>
          <a:p>
            <a:pPr marL="11527" defTabSz="829909">
              <a:spcBef>
                <a:spcPts val="91"/>
              </a:spcBef>
            </a:pPr>
            <a:r>
              <a:rPr sz="1588" b="1" spc="-168" dirty="0">
                <a:solidFill>
                  <a:prstClr val="black"/>
                </a:solidFill>
                <a:latin typeface="Arial"/>
                <a:cs typeface="Arial"/>
              </a:rPr>
              <a:t>ONLINE</a:t>
            </a:r>
            <a:r>
              <a:rPr sz="1588" b="1" spc="-123" dirty="0">
                <a:solidFill>
                  <a:prstClr val="black"/>
                </a:solidFill>
                <a:latin typeface="Arial"/>
                <a:cs typeface="Arial"/>
              </a:rPr>
              <a:t> </a:t>
            </a:r>
            <a:r>
              <a:rPr sz="1588" b="1" spc="-254" dirty="0">
                <a:solidFill>
                  <a:prstClr val="black"/>
                </a:solidFill>
                <a:latin typeface="Arial"/>
                <a:cs typeface="Arial"/>
              </a:rPr>
              <a:t>COURSES</a:t>
            </a:r>
            <a:endParaRPr sz="1588">
              <a:solidFill>
                <a:prstClr val="black"/>
              </a:solidFill>
              <a:latin typeface="Arial"/>
              <a:cs typeface="Arial"/>
            </a:endParaRPr>
          </a:p>
        </p:txBody>
      </p:sp>
      <p:sp>
        <p:nvSpPr>
          <p:cNvPr id="31" name="object 31"/>
          <p:cNvSpPr/>
          <p:nvPr/>
        </p:nvSpPr>
        <p:spPr>
          <a:xfrm>
            <a:off x="6449618" y="3734901"/>
            <a:ext cx="1120332" cy="1106501"/>
          </a:xfrm>
          <a:custGeom>
            <a:avLst/>
            <a:gdLst/>
            <a:ahLst/>
            <a:cxnLst/>
            <a:rect l="l" t="t" r="r" b="b"/>
            <a:pathLst>
              <a:path w="1234440" h="1219200">
                <a:moveTo>
                  <a:pt x="1152143" y="0"/>
                </a:moveTo>
                <a:lnTo>
                  <a:pt x="82296" y="0"/>
                </a:lnTo>
                <a:lnTo>
                  <a:pt x="50149" y="6381"/>
                </a:lnTo>
                <a:lnTo>
                  <a:pt x="24002" y="23622"/>
                </a:lnTo>
                <a:lnTo>
                  <a:pt x="6429" y="48863"/>
                </a:lnTo>
                <a:lnTo>
                  <a:pt x="0" y="79247"/>
                </a:lnTo>
                <a:lnTo>
                  <a:pt x="0" y="1139952"/>
                </a:lnTo>
                <a:lnTo>
                  <a:pt x="6429" y="1171622"/>
                </a:lnTo>
                <a:lnTo>
                  <a:pt x="24002" y="1196720"/>
                </a:lnTo>
                <a:lnTo>
                  <a:pt x="50149" y="1213246"/>
                </a:lnTo>
                <a:lnTo>
                  <a:pt x="82296" y="1219199"/>
                </a:lnTo>
                <a:lnTo>
                  <a:pt x="1152143" y="1219199"/>
                </a:lnTo>
                <a:lnTo>
                  <a:pt x="1184290" y="1213246"/>
                </a:lnTo>
                <a:lnTo>
                  <a:pt x="1210437" y="1196720"/>
                </a:lnTo>
                <a:lnTo>
                  <a:pt x="1228010" y="1171622"/>
                </a:lnTo>
                <a:lnTo>
                  <a:pt x="1234439" y="1139952"/>
                </a:lnTo>
                <a:lnTo>
                  <a:pt x="1234439" y="79247"/>
                </a:lnTo>
                <a:lnTo>
                  <a:pt x="1228010" y="48863"/>
                </a:lnTo>
                <a:lnTo>
                  <a:pt x="1210437" y="23622"/>
                </a:lnTo>
                <a:lnTo>
                  <a:pt x="1184290" y="6381"/>
                </a:lnTo>
                <a:lnTo>
                  <a:pt x="1152143" y="0"/>
                </a:lnTo>
                <a:close/>
              </a:path>
            </a:pathLst>
          </a:custGeom>
          <a:solidFill>
            <a:srgbClr val="BF4F4C"/>
          </a:solidFill>
        </p:spPr>
        <p:txBody>
          <a:bodyPr wrap="square" lIns="0" tIns="0" rIns="0" bIns="0" rtlCol="0"/>
          <a:lstStyle/>
          <a:p>
            <a:pPr defTabSz="829909"/>
            <a:endParaRPr sz="1634">
              <a:solidFill>
                <a:prstClr val="black"/>
              </a:solidFill>
              <a:latin typeface="Calibri"/>
            </a:endParaRPr>
          </a:p>
        </p:txBody>
      </p:sp>
      <p:sp>
        <p:nvSpPr>
          <p:cNvPr id="32" name="object 32"/>
          <p:cNvSpPr/>
          <p:nvPr/>
        </p:nvSpPr>
        <p:spPr>
          <a:xfrm>
            <a:off x="6441320" y="3723836"/>
            <a:ext cx="1137045" cy="1128977"/>
          </a:xfrm>
          <a:custGeom>
            <a:avLst/>
            <a:gdLst/>
            <a:ahLst/>
            <a:cxnLst/>
            <a:rect l="l" t="t" r="r" b="b"/>
            <a:pathLst>
              <a:path w="1252854" h="1243964">
                <a:moveTo>
                  <a:pt x="64008" y="27432"/>
                </a:moveTo>
                <a:lnTo>
                  <a:pt x="24384" y="27432"/>
                </a:lnTo>
                <a:lnTo>
                  <a:pt x="15240" y="39624"/>
                </a:lnTo>
                <a:lnTo>
                  <a:pt x="15240" y="42672"/>
                </a:lnTo>
                <a:lnTo>
                  <a:pt x="6096" y="54863"/>
                </a:lnTo>
                <a:lnTo>
                  <a:pt x="6096" y="57912"/>
                </a:lnTo>
                <a:lnTo>
                  <a:pt x="0" y="73151"/>
                </a:lnTo>
                <a:lnTo>
                  <a:pt x="0" y="1173480"/>
                </a:lnTo>
                <a:lnTo>
                  <a:pt x="6096" y="1188720"/>
                </a:lnTo>
                <a:lnTo>
                  <a:pt x="15240" y="1203960"/>
                </a:lnTo>
                <a:lnTo>
                  <a:pt x="24384" y="1216152"/>
                </a:lnTo>
                <a:lnTo>
                  <a:pt x="24384" y="1219200"/>
                </a:lnTo>
                <a:lnTo>
                  <a:pt x="27432" y="1219200"/>
                </a:lnTo>
                <a:lnTo>
                  <a:pt x="39624" y="1228344"/>
                </a:lnTo>
                <a:lnTo>
                  <a:pt x="54863" y="1237488"/>
                </a:lnTo>
                <a:lnTo>
                  <a:pt x="70104" y="1240536"/>
                </a:lnTo>
                <a:lnTo>
                  <a:pt x="70104" y="1243584"/>
                </a:lnTo>
                <a:lnTo>
                  <a:pt x="1179576" y="1243584"/>
                </a:lnTo>
                <a:lnTo>
                  <a:pt x="1182624" y="1240536"/>
                </a:lnTo>
                <a:lnTo>
                  <a:pt x="1197864" y="1237488"/>
                </a:lnTo>
                <a:lnTo>
                  <a:pt x="1213104" y="1228344"/>
                </a:lnTo>
                <a:lnTo>
                  <a:pt x="1221232" y="1222248"/>
                </a:lnTo>
                <a:lnTo>
                  <a:pt x="91440" y="1222248"/>
                </a:lnTo>
                <a:lnTo>
                  <a:pt x="60960" y="1216152"/>
                </a:lnTo>
                <a:lnTo>
                  <a:pt x="64008" y="1216152"/>
                </a:lnTo>
                <a:lnTo>
                  <a:pt x="51816" y="1210056"/>
                </a:lnTo>
                <a:lnTo>
                  <a:pt x="43687" y="1203960"/>
                </a:lnTo>
                <a:lnTo>
                  <a:pt x="42672" y="1203960"/>
                </a:lnTo>
                <a:lnTo>
                  <a:pt x="39624" y="1200912"/>
                </a:lnTo>
                <a:lnTo>
                  <a:pt x="40386" y="1200912"/>
                </a:lnTo>
                <a:lnTo>
                  <a:pt x="33528" y="1191768"/>
                </a:lnTo>
                <a:lnTo>
                  <a:pt x="27432" y="1179576"/>
                </a:lnTo>
                <a:lnTo>
                  <a:pt x="22555" y="1167384"/>
                </a:lnTo>
                <a:lnTo>
                  <a:pt x="21336" y="1167384"/>
                </a:lnTo>
                <a:lnTo>
                  <a:pt x="21336" y="76200"/>
                </a:lnTo>
                <a:lnTo>
                  <a:pt x="22555" y="76200"/>
                </a:lnTo>
                <a:lnTo>
                  <a:pt x="27432" y="64008"/>
                </a:lnTo>
                <a:lnTo>
                  <a:pt x="28651" y="64008"/>
                </a:lnTo>
                <a:lnTo>
                  <a:pt x="33528" y="51816"/>
                </a:lnTo>
                <a:lnTo>
                  <a:pt x="35813" y="51816"/>
                </a:lnTo>
                <a:lnTo>
                  <a:pt x="42672" y="42672"/>
                </a:lnTo>
                <a:lnTo>
                  <a:pt x="39624" y="42672"/>
                </a:lnTo>
                <a:lnTo>
                  <a:pt x="51816" y="33528"/>
                </a:lnTo>
                <a:lnTo>
                  <a:pt x="64008" y="27432"/>
                </a:lnTo>
                <a:close/>
              </a:path>
              <a:path w="1252854" h="1243964">
                <a:moveTo>
                  <a:pt x="1211362" y="1202218"/>
                </a:moveTo>
                <a:lnTo>
                  <a:pt x="1200912" y="1210056"/>
                </a:lnTo>
                <a:lnTo>
                  <a:pt x="1188719" y="1216152"/>
                </a:lnTo>
                <a:lnTo>
                  <a:pt x="1176528" y="1219200"/>
                </a:lnTo>
                <a:lnTo>
                  <a:pt x="1161288" y="1222248"/>
                </a:lnTo>
                <a:lnTo>
                  <a:pt x="1221232" y="1222248"/>
                </a:lnTo>
                <a:lnTo>
                  <a:pt x="1225296" y="1219200"/>
                </a:lnTo>
                <a:lnTo>
                  <a:pt x="1228343" y="1216152"/>
                </a:lnTo>
                <a:lnTo>
                  <a:pt x="1237488" y="1203960"/>
                </a:lnTo>
                <a:lnTo>
                  <a:pt x="1210056" y="1203960"/>
                </a:lnTo>
                <a:lnTo>
                  <a:pt x="1211362" y="1202218"/>
                </a:lnTo>
                <a:close/>
              </a:path>
              <a:path w="1252854" h="1243964">
                <a:moveTo>
                  <a:pt x="39624" y="1200912"/>
                </a:moveTo>
                <a:lnTo>
                  <a:pt x="42672" y="1203960"/>
                </a:lnTo>
                <a:lnTo>
                  <a:pt x="41365" y="1202218"/>
                </a:lnTo>
                <a:lnTo>
                  <a:pt x="39624" y="1200912"/>
                </a:lnTo>
                <a:close/>
              </a:path>
              <a:path w="1252854" h="1243964">
                <a:moveTo>
                  <a:pt x="41365" y="1202218"/>
                </a:moveTo>
                <a:lnTo>
                  <a:pt x="42672" y="1203960"/>
                </a:lnTo>
                <a:lnTo>
                  <a:pt x="43687" y="1203960"/>
                </a:lnTo>
                <a:lnTo>
                  <a:pt x="41365" y="1202218"/>
                </a:lnTo>
                <a:close/>
              </a:path>
              <a:path w="1252854" h="1243964">
                <a:moveTo>
                  <a:pt x="1213104" y="1200912"/>
                </a:moveTo>
                <a:lnTo>
                  <a:pt x="1211362" y="1202218"/>
                </a:lnTo>
                <a:lnTo>
                  <a:pt x="1210056" y="1203960"/>
                </a:lnTo>
                <a:lnTo>
                  <a:pt x="1213104" y="1200912"/>
                </a:lnTo>
                <a:close/>
              </a:path>
              <a:path w="1252854" h="1243964">
                <a:moveTo>
                  <a:pt x="1239316" y="1200912"/>
                </a:moveTo>
                <a:lnTo>
                  <a:pt x="1213104" y="1200912"/>
                </a:lnTo>
                <a:lnTo>
                  <a:pt x="1210056" y="1203960"/>
                </a:lnTo>
                <a:lnTo>
                  <a:pt x="1237488" y="1203960"/>
                </a:lnTo>
                <a:lnTo>
                  <a:pt x="1239316" y="1200912"/>
                </a:lnTo>
                <a:close/>
              </a:path>
              <a:path w="1252854" h="1243964">
                <a:moveTo>
                  <a:pt x="40386" y="1200912"/>
                </a:moveTo>
                <a:lnTo>
                  <a:pt x="39624" y="1200912"/>
                </a:lnTo>
                <a:lnTo>
                  <a:pt x="41365" y="1202218"/>
                </a:lnTo>
                <a:lnTo>
                  <a:pt x="40386" y="1200912"/>
                </a:lnTo>
                <a:close/>
              </a:path>
              <a:path w="1252854" h="1243964">
                <a:moveTo>
                  <a:pt x="1228343" y="1164336"/>
                </a:moveTo>
                <a:lnTo>
                  <a:pt x="1225296" y="1179576"/>
                </a:lnTo>
                <a:lnTo>
                  <a:pt x="1219200" y="1191768"/>
                </a:lnTo>
                <a:lnTo>
                  <a:pt x="1211362" y="1202218"/>
                </a:lnTo>
                <a:lnTo>
                  <a:pt x="1213104" y="1200912"/>
                </a:lnTo>
                <a:lnTo>
                  <a:pt x="1239316" y="1200912"/>
                </a:lnTo>
                <a:lnTo>
                  <a:pt x="1246632" y="1188720"/>
                </a:lnTo>
                <a:lnTo>
                  <a:pt x="1249680" y="1173480"/>
                </a:lnTo>
                <a:lnTo>
                  <a:pt x="1252728" y="1170432"/>
                </a:lnTo>
                <a:lnTo>
                  <a:pt x="1252728" y="1167384"/>
                </a:lnTo>
                <a:lnTo>
                  <a:pt x="1228343" y="1167384"/>
                </a:lnTo>
                <a:lnTo>
                  <a:pt x="1228343" y="1164336"/>
                </a:lnTo>
                <a:close/>
              </a:path>
              <a:path w="1252854" h="1243964">
                <a:moveTo>
                  <a:pt x="21336" y="1164336"/>
                </a:moveTo>
                <a:lnTo>
                  <a:pt x="21336" y="1167384"/>
                </a:lnTo>
                <a:lnTo>
                  <a:pt x="22555" y="1167384"/>
                </a:lnTo>
                <a:lnTo>
                  <a:pt x="21336" y="1164336"/>
                </a:lnTo>
                <a:close/>
              </a:path>
              <a:path w="1252854" h="1243964">
                <a:moveTo>
                  <a:pt x="1252728" y="76200"/>
                </a:moveTo>
                <a:lnTo>
                  <a:pt x="1228343" y="76200"/>
                </a:lnTo>
                <a:lnTo>
                  <a:pt x="1231391" y="91439"/>
                </a:lnTo>
                <a:lnTo>
                  <a:pt x="1231391" y="1152144"/>
                </a:lnTo>
                <a:lnTo>
                  <a:pt x="1228343" y="1167384"/>
                </a:lnTo>
                <a:lnTo>
                  <a:pt x="1252728" y="1167384"/>
                </a:lnTo>
                <a:lnTo>
                  <a:pt x="1252728" y="76200"/>
                </a:lnTo>
                <a:close/>
              </a:path>
              <a:path w="1252854" h="1243964">
                <a:moveTo>
                  <a:pt x="22555" y="76200"/>
                </a:moveTo>
                <a:lnTo>
                  <a:pt x="21336" y="76200"/>
                </a:lnTo>
                <a:lnTo>
                  <a:pt x="21336" y="79248"/>
                </a:lnTo>
                <a:lnTo>
                  <a:pt x="22555" y="76200"/>
                </a:lnTo>
                <a:close/>
              </a:path>
              <a:path w="1252854" h="1243964">
                <a:moveTo>
                  <a:pt x="1247851" y="64008"/>
                </a:moveTo>
                <a:lnTo>
                  <a:pt x="1225296" y="64008"/>
                </a:lnTo>
                <a:lnTo>
                  <a:pt x="1228343" y="79248"/>
                </a:lnTo>
                <a:lnTo>
                  <a:pt x="1228343" y="76200"/>
                </a:lnTo>
                <a:lnTo>
                  <a:pt x="1252728" y="76200"/>
                </a:lnTo>
                <a:lnTo>
                  <a:pt x="1252728" y="73151"/>
                </a:lnTo>
                <a:lnTo>
                  <a:pt x="1249680" y="73151"/>
                </a:lnTo>
                <a:lnTo>
                  <a:pt x="1247851" y="64008"/>
                </a:lnTo>
                <a:close/>
              </a:path>
              <a:path w="1252854" h="1243964">
                <a:moveTo>
                  <a:pt x="28651" y="64008"/>
                </a:moveTo>
                <a:lnTo>
                  <a:pt x="27432" y="64008"/>
                </a:lnTo>
                <a:lnTo>
                  <a:pt x="27432" y="67056"/>
                </a:lnTo>
                <a:lnTo>
                  <a:pt x="28651" y="64008"/>
                </a:lnTo>
                <a:close/>
              </a:path>
              <a:path w="1252854" h="1243964">
                <a:moveTo>
                  <a:pt x="1244346" y="51816"/>
                </a:moveTo>
                <a:lnTo>
                  <a:pt x="1219200" y="51816"/>
                </a:lnTo>
                <a:lnTo>
                  <a:pt x="1225296" y="67056"/>
                </a:lnTo>
                <a:lnTo>
                  <a:pt x="1225296" y="64008"/>
                </a:lnTo>
                <a:lnTo>
                  <a:pt x="1247851" y="64008"/>
                </a:lnTo>
                <a:lnTo>
                  <a:pt x="1246632" y="57912"/>
                </a:lnTo>
                <a:lnTo>
                  <a:pt x="1246632" y="54863"/>
                </a:lnTo>
                <a:lnTo>
                  <a:pt x="1244346" y="51816"/>
                </a:lnTo>
                <a:close/>
              </a:path>
              <a:path w="1252854" h="1243964">
                <a:moveTo>
                  <a:pt x="35813" y="51816"/>
                </a:moveTo>
                <a:lnTo>
                  <a:pt x="33528" y="51816"/>
                </a:lnTo>
                <a:lnTo>
                  <a:pt x="33528" y="54863"/>
                </a:lnTo>
                <a:lnTo>
                  <a:pt x="35813" y="51816"/>
                </a:lnTo>
                <a:close/>
              </a:path>
              <a:path w="1252854" h="1243964">
                <a:moveTo>
                  <a:pt x="1219200" y="21336"/>
                </a:moveTo>
                <a:lnTo>
                  <a:pt x="1161288" y="21336"/>
                </a:lnTo>
                <a:lnTo>
                  <a:pt x="1176528" y="24384"/>
                </a:lnTo>
                <a:lnTo>
                  <a:pt x="1188719" y="27432"/>
                </a:lnTo>
                <a:lnTo>
                  <a:pt x="1200912" y="33528"/>
                </a:lnTo>
                <a:lnTo>
                  <a:pt x="1210056" y="42672"/>
                </a:lnTo>
                <a:lnTo>
                  <a:pt x="1219200" y="54863"/>
                </a:lnTo>
                <a:lnTo>
                  <a:pt x="1219200" y="51816"/>
                </a:lnTo>
                <a:lnTo>
                  <a:pt x="1244346" y="51816"/>
                </a:lnTo>
                <a:lnTo>
                  <a:pt x="1237488" y="42672"/>
                </a:lnTo>
                <a:lnTo>
                  <a:pt x="1237488" y="39624"/>
                </a:lnTo>
                <a:lnTo>
                  <a:pt x="1228343" y="27432"/>
                </a:lnTo>
                <a:lnTo>
                  <a:pt x="1225296" y="27432"/>
                </a:lnTo>
                <a:lnTo>
                  <a:pt x="1219200" y="21336"/>
                </a:lnTo>
                <a:close/>
              </a:path>
              <a:path w="1252854" h="1243964">
                <a:moveTo>
                  <a:pt x="1182624" y="3048"/>
                </a:moveTo>
                <a:lnTo>
                  <a:pt x="70104" y="3048"/>
                </a:lnTo>
                <a:lnTo>
                  <a:pt x="54863" y="6096"/>
                </a:lnTo>
                <a:lnTo>
                  <a:pt x="54863" y="9144"/>
                </a:lnTo>
                <a:lnTo>
                  <a:pt x="39624" y="15239"/>
                </a:lnTo>
                <a:lnTo>
                  <a:pt x="36575" y="15239"/>
                </a:lnTo>
                <a:lnTo>
                  <a:pt x="27432" y="27432"/>
                </a:lnTo>
                <a:lnTo>
                  <a:pt x="60960" y="27432"/>
                </a:lnTo>
                <a:lnTo>
                  <a:pt x="91440" y="21336"/>
                </a:lnTo>
                <a:lnTo>
                  <a:pt x="1219200" y="21336"/>
                </a:lnTo>
                <a:lnTo>
                  <a:pt x="1213104" y="15239"/>
                </a:lnTo>
                <a:lnTo>
                  <a:pt x="1197864" y="9144"/>
                </a:lnTo>
                <a:lnTo>
                  <a:pt x="1197864" y="6096"/>
                </a:lnTo>
                <a:lnTo>
                  <a:pt x="1182624" y="3048"/>
                </a:lnTo>
                <a:close/>
              </a:path>
              <a:path w="1252854" h="1243964">
                <a:moveTo>
                  <a:pt x="1161288" y="0"/>
                </a:moveTo>
                <a:lnTo>
                  <a:pt x="88392" y="0"/>
                </a:lnTo>
                <a:lnTo>
                  <a:pt x="73152" y="3048"/>
                </a:lnTo>
                <a:lnTo>
                  <a:pt x="1179576" y="3048"/>
                </a:lnTo>
                <a:lnTo>
                  <a:pt x="1161288" y="0"/>
                </a:lnTo>
                <a:close/>
              </a:path>
            </a:pathLst>
          </a:custGeom>
          <a:solidFill>
            <a:srgbClr val="BF4F4C"/>
          </a:solidFill>
        </p:spPr>
        <p:txBody>
          <a:bodyPr wrap="square" lIns="0" tIns="0" rIns="0" bIns="0" rtlCol="0"/>
          <a:lstStyle/>
          <a:p>
            <a:pPr defTabSz="829909"/>
            <a:endParaRPr sz="1634">
              <a:solidFill>
                <a:prstClr val="black"/>
              </a:solidFill>
              <a:latin typeface="Calibri"/>
            </a:endParaRPr>
          </a:p>
        </p:txBody>
      </p:sp>
      <p:sp>
        <p:nvSpPr>
          <p:cNvPr id="33" name="object 33"/>
          <p:cNvSpPr txBox="1"/>
          <p:nvPr/>
        </p:nvSpPr>
        <p:spPr>
          <a:xfrm>
            <a:off x="6562575" y="3764869"/>
            <a:ext cx="889235" cy="1002976"/>
          </a:xfrm>
          <a:prstGeom prst="rect">
            <a:avLst/>
          </a:prstGeom>
        </p:spPr>
        <p:txBody>
          <a:bodyPr vert="horz" wrap="square" lIns="0" tIns="8645" rIns="0" bIns="0" rtlCol="0">
            <a:spAutoFit/>
          </a:bodyPr>
          <a:lstStyle/>
          <a:p>
            <a:pPr marL="11527" marR="4611" algn="ctr" defTabSz="829909">
              <a:lnSpc>
                <a:spcPct val="103400"/>
              </a:lnSpc>
              <a:spcBef>
                <a:spcPts val="68"/>
              </a:spcBef>
            </a:pPr>
            <a:r>
              <a:rPr sz="1316" spc="-59" dirty="0">
                <a:solidFill>
                  <a:srgbClr val="FFFF00"/>
                </a:solidFill>
                <a:latin typeface="Arial"/>
                <a:cs typeface="Arial"/>
              </a:rPr>
              <a:t>Bidang</a:t>
            </a:r>
            <a:r>
              <a:rPr sz="1316" spc="-145" dirty="0">
                <a:solidFill>
                  <a:srgbClr val="FFFF00"/>
                </a:solidFill>
                <a:latin typeface="Arial"/>
                <a:cs typeface="Arial"/>
              </a:rPr>
              <a:t> </a:t>
            </a:r>
            <a:r>
              <a:rPr sz="1316" spc="-50" dirty="0">
                <a:solidFill>
                  <a:srgbClr val="FFFF00"/>
                </a:solidFill>
                <a:latin typeface="Arial"/>
                <a:cs typeface="Arial"/>
              </a:rPr>
              <a:t>Studi  </a:t>
            </a:r>
            <a:r>
              <a:rPr sz="1316" spc="-177" dirty="0">
                <a:solidFill>
                  <a:srgbClr val="FFFF00"/>
                </a:solidFill>
                <a:latin typeface="Arial"/>
                <a:cs typeface="Arial"/>
              </a:rPr>
              <a:t>PPG</a:t>
            </a:r>
            <a:endParaRPr sz="1316">
              <a:solidFill>
                <a:prstClr val="black"/>
              </a:solidFill>
              <a:latin typeface="Arial"/>
              <a:cs typeface="Arial"/>
            </a:endParaRPr>
          </a:p>
          <a:p>
            <a:pPr marL="2305" algn="ctr" defTabSz="829909">
              <a:lnSpc>
                <a:spcPts val="1547"/>
              </a:lnSpc>
              <a:spcBef>
                <a:spcPts val="36"/>
              </a:spcBef>
            </a:pPr>
            <a:r>
              <a:rPr sz="1316" spc="-27" dirty="0">
                <a:solidFill>
                  <a:srgbClr val="FFFF00"/>
                </a:solidFill>
                <a:latin typeface="Arial"/>
                <a:cs typeface="Arial"/>
              </a:rPr>
              <a:t>Hybrid</a:t>
            </a:r>
            <a:endParaRPr sz="1316">
              <a:solidFill>
                <a:prstClr val="black"/>
              </a:solidFill>
              <a:latin typeface="Arial"/>
              <a:cs typeface="Arial"/>
            </a:endParaRPr>
          </a:p>
          <a:p>
            <a:pPr marL="9221" algn="ctr" defTabSz="829909">
              <a:lnSpc>
                <a:spcPts val="3018"/>
              </a:lnSpc>
            </a:pPr>
            <a:r>
              <a:rPr sz="2541" b="1" spc="-127" dirty="0">
                <a:solidFill>
                  <a:srgbClr val="FFFF00"/>
                </a:solidFill>
                <a:latin typeface="Arial"/>
                <a:cs typeface="Arial"/>
              </a:rPr>
              <a:t>53</a:t>
            </a:r>
            <a:endParaRPr sz="2541">
              <a:solidFill>
                <a:prstClr val="black"/>
              </a:solidFill>
              <a:latin typeface="Arial"/>
              <a:cs typeface="Arial"/>
            </a:endParaRPr>
          </a:p>
        </p:txBody>
      </p:sp>
      <p:sp>
        <p:nvSpPr>
          <p:cNvPr id="34" name="object 34"/>
          <p:cNvSpPr/>
          <p:nvPr/>
        </p:nvSpPr>
        <p:spPr>
          <a:xfrm>
            <a:off x="6455152" y="3369755"/>
            <a:ext cx="4207585" cy="235131"/>
          </a:xfrm>
          <a:custGeom>
            <a:avLst/>
            <a:gdLst/>
            <a:ahLst/>
            <a:cxnLst/>
            <a:rect l="l" t="t" r="r" b="b"/>
            <a:pathLst>
              <a:path w="4636134" h="259079">
                <a:moveTo>
                  <a:pt x="4629912" y="0"/>
                </a:moveTo>
                <a:lnTo>
                  <a:pt x="18287" y="0"/>
                </a:lnTo>
                <a:lnTo>
                  <a:pt x="11572" y="1571"/>
                </a:lnTo>
                <a:lnTo>
                  <a:pt x="5714" y="5714"/>
                </a:lnTo>
                <a:lnTo>
                  <a:pt x="1571" y="11572"/>
                </a:lnTo>
                <a:lnTo>
                  <a:pt x="0" y="18287"/>
                </a:lnTo>
                <a:lnTo>
                  <a:pt x="0" y="240791"/>
                </a:lnTo>
                <a:lnTo>
                  <a:pt x="1571" y="247507"/>
                </a:lnTo>
                <a:lnTo>
                  <a:pt x="5714" y="253364"/>
                </a:lnTo>
                <a:lnTo>
                  <a:pt x="11572" y="257508"/>
                </a:lnTo>
                <a:lnTo>
                  <a:pt x="18287" y="259079"/>
                </a:lnTo>
                <a:lnTo>
                  <a:pt x="4629912" y="259079"/>
                </a:lnTo>
                <a:lnTo>
                  <a:pt x="4636008" y="249936"/>
                </a:lnTo>
                <a:lnTo>
                  <a:pt x="4636008" y="9143"/>
                </a:lnTo>
                <a:lnTo>
                  <a:pt x="4629912" y="0"/>
                </a:lnTo>
                <a:close/>
              </a:path>
            </a:pathLst>
          </a:custGeom>
          <a:solidFill>
            <a:srgbClr val="BF0000"/>
          </a:solidFill>
        </p:spPr>
        <p:txBody>
          <a:bodyPr wrap="square" lIns="0" tIns="0" rIns="0" bIns="0" rtlCol="0"/>
          <a:lstStyle/>
          <a:p>
            <a:pPr defTabSz="829909"/>
            <a:endParaRPr sz="1634">
              <a:solidFill>
                <a:prstClr val="black"/>
              </a:solidFill>
              <a:latin typeface="Calibri"/>
            </a:endParaRPr>
          </a:p>
        </p:txBody>
      </p:sp>
      <p:sp>
        <p:nvSpPr>
          <p:cNvPr id="35" name="object 35"/>
          <p:cNvSpPr/>
          <p:nvPr/>
        </p:nvSpPr>
        <p:spPr>
          <a:xfrm>
            <a:off x="6446853" y="3361458"/>
            <a:ext cx="4227179" cy="251844"/>
          </a:xfrm>
          <a:custGeom>
            <a:avLst/>
            <a:gdLst/>
            <a:ahLst/>
            <a:cxnLst/>
            <a:rect l="l" t="t" r="r" b="b"/>
            <a:pathLst>
              <a:path w="4657725" h="277495">
                <a:moveTo>
                  <a:pt x="4648200" y="271272"/>
                </a:moveTo>
                <a:lnTo>
                  <a:pt x="9144" y="271272"/>
                </a:lnTo>
                <a:lnTo>
                  <a:pt x="15239" y="274320"/>
                </a:lnTo>
                <a:lnTo>
                  <a:pt x="15239" y="277368"/>
                </a:lnTo>
                <a:lnTo>
                  <a:pt x="4642104" y="277368"/>
                </a:lnTo>
                <a:lnTo>
                  <a:pt x="4642104" y="274320"/>
                </a:lnTo>
                <a:lnTo>
                  <a:pt x="4648200" y="271272"/>
                </a:lnTo>
                <a:close/>
              </a:path>
              <a:path w="4657725" h="277495">
                <a:moveTo>
                  <a:pt x="4654295" y="262127"/>
                </a:moveTo>
                <a:lnTo>
                  <a:pt x="3048" y="262127"/>
                </a:lnTo>
                <a:lnTo>
                  <a:pt x="6096" y="268224"/>
                </a:lnTo>
                <a:lnTo>
                  <a:pt x="6096" y="271272"/>
                </a:lnTo>
                <a:lnTo>
                  <a:pt x="4651247" y="271272"/>
                </a:lnTo>
                <a:lnTo>
                  <a:pt x="4651247" y="268224"/>
                </a:lnTo>
                <a:lnTo>
                  <a:pt x="4654295" y="262127"/>
                </a:lnTo>
                <a:close/>
              </a:path>
              <a:path w="4657725" h="277495">
                <a:moveTo>
                  <a:pt x="4651247" y="6096"/>
                </a:moveTo>
                <a:lnTo>
                  <a:pt x="6096" y="6096"/>
                </a:lnTo>
                <a:lnTo>
                  <a:pt x="6096" y="9144"/>
                </a:lnTo>
                <a:lnTo>
                  <a:pt x="0" y="15239"/>
                </a:lnTo>
                <a:lnTo>
                  <a:pt x="0" y="262127"/>
                </a:lnTo>
                <a:lnTo>
                  <a:pt x="4657344" y="262127"/>
                </a:lnTo>
                <a:lnTo>
                  <a:pt x="4657344" y="256032"/>
                </a:lnTo>
                <a:lnTo>
                  <a:pt x="21336" y="256032"/>
                </a:lnTo>
                <a:lnTo>
                  <a:pt x="21336" y="21336"/>
                </a:lnTo>
                <a:lnTo>
                  <a:pt x="4657344" y="21336"/>
                </a:lnTo>
                <a:lnTo>
                  <a:pt x="4657344" y="15239"/>
                </a:lnTo>
                <a:lnTo>
                  <a:pt x="4654295" y="15239"/>
                </a:lnTo>
                <a:lnTo>
                  <a:pt x="4654295" y="12192"/>
                </a:lnTo>
                <a:lnTo>
                  <a:pt x="4651247" y="9144"/>
                </a:lnTo>
                <a:lnTo>
                  <a:pt x="4651247" y="6096"/>
                </a:lnTo>
                <a:close/>
              </a:path>
              <a:path w="4657725" h="277495">
                <a:moveTo>
                  <a:pt x="21336" y="252984"/>
                </a:moveTo>
                <a:lnTo>
                  <a:pt x="21336" y="256032"/>
                </a:lnTo>
                <a:lnTo>
                  <a:pt x="24384" y="256032"/>
                </a:lnTo>
                <a:lnTo>
                  <a:pt x="21336" y="252984"/>
                </a:lnTo>
                <a:close/>
              </a:path>
              <a:path w="4657725" h="277495">
                <a:moveTo>
                  <a:pt x="21336" y="252984"/>
                </a:moveTo>
                <a:lnTo>
                  <a:pt x="24384" y="256032"/>
                </a:lnTo>
                <a:lnTo>
                  <a:pt x="23368" y="254000"/>
                </a:lnTo>
                <a:lnTo>
                  <a:pt x="21336" y="252984"/>
                </a:lnTo>
                <a:close/>
              </a:path>
              <a:path w="4657725" h="277495">
                <a:moveTo>
                  <a:pt x="23368" y="254000"/>
                </a:moveTo>
                <a:lnTo>
                  <a:pt x="24384" y="256032"/>
                </a:lnTo>
                <a:lnTo>
                  <a:pt x="27432" y="256032"/>
                </a:lnTo>
                <a:lnTo>
                  <a:pt x="23368" y="254000"/>
                </a:lnTo>
                <a:close/>
              </a:path>
              <a:path w="4657725" h="277495">
                <a:moveTo>
                  <a:pt x="4633976" y="254000"/>
                </a:moveTo>
                <a:lnTo>
                  <a:pt x="4629912" y="256032"/>
                </a:lnTo>
                <a:lnTo>
                  <a:pt x="4632960" y="256032"/>
                </a:lnTo>
                <a:lnTo>
                  <a:pt x="4633976" y="254000"/>
                </a:lnTo>
                <a:close/>
              </a:path>
              <a:path w="4657725" h="277495">
                <a:moveTo>
                  <a:pt x="4636008" y="252984"/>
                </a:moveTo>
                <a:lnTo>
                  <a:pt x="4633976" y="254000"/>
                </a:lnTo>
                <a:lnTo>
                  <a:pt x="4632960" y="256032"/>
                </a:lnTo>
                <a:lnTo>
                  <a:pt x="4636008" y="252984"/>
                </a:lnTo>
                <a:close/>
              </a:path>
              <a:path w="4657725" h="277495">
                <a:moveTo>
                  <a:pt x="4657344" y="252984"/>
                </a:moveTo>
                <a:lnTo>
                  <a:pt x="4636008" y="252984"/>
                </a:lnTo>
                <a:lnTo>
                  <a:pt x="4632960" y="256032"/>
                </a:lnTo>
                <a:lnTo>
                  <a:pt x="4657344" y="256032"/>
                </a:lnTo>
                <a:lnTo>
                  <a:pt x="4657344" y="252984"/>
                </a:lnTo>
                <a:close/>
              </a:path>
              <a:path w="4657725" h="277495">
                <a:moveTo>
                  <a:pt x="21336" y="249936"/>
                </a:moveTo>
                <a:lnTo>
                  <a:pt x="21336" y="252984"/>
                </a:lnTo>
                <a:lnTo>
                  <a:pt x="23368" y="254000"/>
                </a:lnTo>
                <a:lnTo>
                  <a:pt x="21336" y="249936"/>
                </a:lnTo>
                <a:close/>
              </a:path>
              <a:path w="4657725" h="277495">
                <a:moveTo>
                  <a:pt x="4633976" y="23368"/>
                </a:moveTo>
                <a:lnTo>
                  <a:pt x="4636008" y="27432"/>
                </a:lnTo>
                <a:lnTo>
                  <a:pt x="4636008" y="249936"/>
                </a:lnTo>
                <a:lnTo>
                  <a:pt x="4633976" y="254000"/>
                </a:lnTo>
                <a:lnTo>
                  <a:pt x="4636008" y="252984"/>
                </a:lnTo>
                <a:lnTo>
                  <a:pt x="4657344" y="252984"/>
                </a:lnTo>
                <a:lnTo>
                  <a:pt x="4657344" y="24384"/>
                </a:lnTo>
                <a:lnTo>
                  <a:pt x="4636008" y="24384"/>
                </a:lnTo>
                <a:lnTo>
                  <a:pt x="4633976" y="23368"/>
                </a:lnTo>
                <a:close/>
              </a:path>
              <a:path w="4657725" h="277495">
                <a:moveTo>
                  <a:pt x="23368" y="23368"/>
                </a:moveTo>
                <a:lnTo>
                  <a:pt x="21336" y="24384"/>
                </a:lnTo>
                <a:lnTo>
                  <a:pt x="21336" y="27432"/>
                </a:lnTo>
                <a:lnTo>
                  <a:pt x="23368" y="23368"/>
                </a:lnTo>
                <a:close/>
              </a:path>
              <a:path w="4657725" h="277495">
                <a:moveTo>
                  <a:pt x="24384" y="21336"/>
                </a:moveTo>
                <a:lnTo>
                  <a:pt x="21336" y="21336"/>
                </a:lnTo>
                <a:lnTo>
                  <a:pt x="21336" y="24384"/>
                </a:lnTo>
                <a:lnTo>
                  <a:pt x="24384" y="21336"/>
                </a:lnTo>
                <a:close/>
              </a:path>
              <a:path w="4657725" h="277495">
                <a:moveTo>
                  <a:pt x="24384" y="21336"/>
                </a:moveTo>
                <a:lnTo>
                  <a:pt x="21336" y="24384"/>
                </a:lnTo>
                <a:lnTo>
                  <a:pt x="23368" y="23368"/>
                </a:lnTo>
                <a:lnTo>
                  <a:pt x="24384" y="21336"/>
                </a:lnTo>
                <a:close/>
              </a:path>
              <a:path w="4657725" h="277495">
                <a:moveTo>
                  <a:pt x="4632960" y="21336"/>
                </a:moveTo>
                <a:lnTo>
                  <a:pt x="4633976" y="23368"/>
                </a:lnTo>
                <a:lnTo>
                  <a:pt x="4636008" y="24384"/>
                </a:lnTo>
                <a:lnTo>
                  <a:pt x="4632960" y="21336"/>
                </a:lnTo>
                <a:close/>
              </a:path>
              <a:path w="4657725" h="277495">
                <a:moveTo>
                  <a:pt x="4657344" y="21336"/>
                </a:moveTo>
                <a:lnTo>
                  <a:pt x="4632960" y="21336"/>
                </a:lnTo>
                <a:lnTo>
                  <a:pt x="4636008" y="24384"/>
                </a:lnTo>
                <a:lnTo>
                  <a:pt x="4657344" y="24384"/>
                </a:lnTo>
                <a:lnTo>
                  <a:pt x="4657344" y="21336"/>
                </a:lnTo>
                <a:close/>
              </a:path>
              <a:path w="4657725" h="277495">
                <a:moveTo>
                  <a:pt x="27432" y="21336"/>
                </a:moveTo>
                <a:lnTo>
                  <a:pt x="24384" y="21336"/>
                </a:lnTo>
                <a:lnTo>
                  <a:pt x="23368" y="23368"/>
                </a:lnTo>
                <a:lnTo>
                  <a:pt x="27432" y="21336"/>
                </a:lnTo>
                <a:close/>
              </a:path>
              <a:path w="4657725" h="277495">
                <a:moveTo>
                  <a:pt x="4632960" y="21336"/>
                </a:moveTo>
                <a:lnTo>
                  <a:pt x="4629912" y="21336"/>
                </a:lnTo>
                <a:lnTo>
                  <a:pt x="4633976" y="23368"/>
                </a:lnTo>
                <a:lnTo>
                  <a:pt x="4632960" y="21336"/>
                </a:lnTo>
                <a:close/>
              </a:path>
              <a:path w="4657725" h="277495">
                <a:moveTo>
                  <a:pt x="4642104" y="0"/>
                </a:moveTo>
                <a:lnTo>
                  <a:pt x="15239" y="0"/>
                </a:lnTo>
                <a:lnTo>
                  <a:pt x="15239" y="3048"/>
                </a:lnTo>
                <a:lnTo>
                  <a:pt x="9144" y="6096"/>
                </a:lnTo>
                <a:lnTo>
                  <a:pt x="4648200" y="6096"/>
                </a:lnTo>
                <a:lnTo>
                  <a:pt x="4642104" y="3048"/>
                </a:lnTo>
                <a:lnTo>
                  <a:pt x="4642104" y="0"/>
                </a:lnTo>
                <a:close/>
              </a:path>
            </a:pathLst>
          </a:custGeom>
          <a:solidFill>
            <a:srgbClr val="BF0000"/>
          </a:solidFill>
        </p:spPr>
        <p:txBody>
          <a:bodyPr wrap="square" lIns="0" tIns="0" rIns="0" bIns="0" rtlCol="0"/>
          <a:lstStyle/>
          <a:p>
            <a:pPr defTabSz="829909"/>
            <a:endParaRPr sz="1634">
              <a:solidFill>
                <a:prstClr val="black"/>
              </a:solidFill>
              <a:latin typeface="Calibri"/>
            </a:endParaRPr>
          </a:p>
        </p:txBody>
      </p:sp>
      <p:sp>
        <p:nvSpPr>
          <p:cNvPr id="36" name="object 36"/>
          <p:cNvSpPr txBox="1"/>
          <p:nvPr/>
        </p:nvSpPr>
        <p:spPr>
          <a:xfrm>
            <a:off x="7931869" y="3313970"/>
            <a:ext cx="1260950" cy="306088"/>
          </a:xfrm>
          <a:prstGeom prst="rect">
            <a:avLst/>
          </a:prstGeom>
        </p:spPr>
        <p:txBody>
          <a:bodyPr vert="horz" wrap="square" lIns="0" tIns="12679" rIns="0" bIns="0" rtlCol="0">
            <a:spAutoFit/>
          </a:bodyPr>
          <a:lstStyle/>
          <a:p>
            <a:pPr marL="11527" defTabSz="829909">
              <a:spcBef>
                <a:spcPts val="100"/>
              </a:spcBef>
            </a:pPr>
            <a:r>
              <a:rPr sz="1906" b="1" spc="-259" dirty="0">
                <a:solidFill>
                  <a:srgbClr val="FFFFFF"/>
                </a:solidFill>
                <a:latin typeface="Arial"/>
                <a:cs typeface="Arial"/>
              </a:rPr>
              <a:t>PPG</a:t>
            </a:r>
            <a:r>
              <a:rPr sz="1906" b="1" spc="-185" dirty="0">
                <a:solidFill>
                  <a:srgbClr val="FFFFFF"/>
                </a:solidFill>
                <a:latin typeface="Arial"/>
                <a:cs typeface="Arial"/>
              </a:rPr>
              <a:t> </a:t>
            </a:r>
            <a:r>
              <a:rPr sz="1906" b="1" spc="-208" dirty="0">
                <a:solidFill>
                  <a:srgbClr val="FFFFFF"/>
                </a:solidFill>
                <a:latin typeface="Arial"/>
                <a:cs typeface="Arial"/>
              </a:rPr>
              <a:t>HYBRID</a:t>
            </a:r>
            <a:endParaRPr sz="1906">
              <a:solidFill>
                <a:prstClr val="black"/>
              </a:solidFill>
              <a:latin typeface="Arial"/>
              <a:cs typeface="Arial"/>
            </a:endParaRPr>
          </a:p>
        </p:txBody>
      </p:sp>
      <p:sp>
        <p:nvSpPr>
          <p:cNvPr id="37" name="object 37"/>
          <p:cNvSpPr/>
          <p:nvPr/>
        </p:nvSpPr>
        <p:spPr>
          <a:xfrm>
            <a:off x="7608678" y="3734902"/>
            <a:ext cx="874250" cy="1109382"/>
          </a:xfrm>
          <a:custGeom>
            <a:avLst/>
            <a:gdLst/>
            <a:ahLst/>
            <a:cxnLst/>
            <a:rect l="l" t="t" r="r" b="b"/>
            <a:pathLst>
              <a:path w="963295" h="1222375">
                <a:moveTo>
                  <a:pt x="899159" y="0"/>
                </a:moveTo>
                <a:lnTo>
                  <a:pt x="64007" y="0"/>
                </a:lnTo>
                <a:lnTo>
                  <a:pt x="38576" y="4810"/>
                </a:lnTo>
                <a:lnTo>
                  <a:pt x="18288" y="17906"/>
                </a:lnTo>
                <a:lnTo>
                  <a:pt x="4857" y="37290"/>
                </a:lnTo>
                <a:lnTo>
                  <a:pt x="0" y="60959"/>
                </a:lnTo>
                <a:lnTo>
                  <a:pt x="0" y="1158239"/>
                </a:lnTo>
                <a:lnTo>
                  <a:pt x="4857" y="1183671"/>
                </a:lnTo>
                <a:lnTo>
                  <a:pt x="18288" y="1203959"/>
                </a:lnTo>
                <a:lnTo>
                  <a:pt x="38576" y="1217390"/>
                </a:lnTo>
                <a:lnTo>
                  <a:pt x="64007" y="1222247"/>
                </a:lnTo>
                <a:lnTo>
                  <a:pt x="899159" y="1222247"/>
                </a:lnTo>
                <a:lnTo>
                  <a:pt x="923305" y="1217390"/>
                </a:lnTo>
                <a:lnTo>
                  <a:pt x="943737" y="1203959"/>
                </a:lnTo>
                <a:lnTo>
                  <a:pt x="957881" y="1183671"/>
                </a:lnTo>
                <a:lnTo>
                  <a:pt x="963168" y="1158239"/>
                </a:lnTo>
                <a:lnTo>
                  <a:pt x="963168" y="60959"/>
                </a:lnTo>
                <a:lnTo>
                  <a:pt x="957881" y="37290"/>
                </a:lnTo>
                <a:lnTo>
                  <a:pt x="943736" y="17906"/>
                </a:lnTo>
                <a:lnTo>
                  <a:pt x="923305" y="4810"/>
                </a:lnTo>
                <a:lnTo>
                  <a:pt x="899159" y="0"/>
                </a:lnTo>
                <a:close/>
              </a:path>
            </a:pathLst>
          </a:custGeom>
          <a:solidFill>
            <a:srgbClr val="D89593"/>
          </a:solidFill>
        </p:spPr>
        <p:txBody>
          <a:bodyPr wrap="square" lIns="0" tIns="0" rIns="0" bIns="0" rtlCol="0"/>
          <a:lstStyle/>
          <a:p>
            <a:pPr defTabSz="829909"/>
            <a:endParaRPr sz="1634">
              <a:solidFill>
                <a:prstClr val="black"/>
              </a:solidFill>
              <a:latin typeface="Calibri"/>
            </a:endParaRPr>
          </a:p>
        </p:txBody>
      </p:sp>
      <p:sp>
        <p:nvSpPr>
          <p:cNvPr id="38" name="object 38"/>
          <p:cNvSpPr/>
          <p:nvPr/>
        </p:nvSpPr>
        <p:spPr>
          <a:xfrm>
            <a:off x="7597614" y="3723836"/>
            <a:ext cx="893845" cy="1131858"/>
          </a:xfrm>
          <a:custGeom>
            <a:avLst/>
            <a:gdLst/>
            <a:ahLst/>
            <a:cxnLst/>
            <a:rect l="l" t="t" r="r" b="b"/>
            <a:pathLst>
              <a:path w="984884" h="1247139">
                <a:moveTo>
                  <a:pt x="76200" y="21336"/>
                </a:moveTo>
                <a:lnTo>
                  <a:pt x="21336" y="21336"/>
                </a:lnTo>
                <a:lnTo>
                  <a:pt x="21336" y="24384"/>
                </a:lnTo>
                <a:lnTo>
                  <a:pt x="15240" y="33528"/>
                </a:lnTo>
                <a:lnTo>
                  <a:pt x="12192" y="33528"/>
                </a:lnTo>
                <a:lnTo>
                  <a:pt x="6096" y="45720"/>
                </a:lnTo>
                <a:lnTo>
                  <a:pt x="3048" y="57912"/>
                </a:lnTo>
                <a:lnTo>
                  <a:pt x="3048" y="60960"/>
                </a:lnTo>
                <a:lnTo>
                  <a:pt x="0" y="76200"/>
                </a:lnTo>
                <a:lnTo>
                  <a:pt x="0" y="1173480"/>
                </a:lnTo>
                <a:lnTo>
                  <a:pt x="3048" y="1185672"/>
                </a:lnTo>
                <a:lnTo>
                  <a:pt x="3048" y="1188720"/>
                </a:lnTo>
                <a:lnTo>
                  <a:pt x="6096" y="1197864"/>
                </a:lnTo>
                <a:lnTo>
                  <a:pt x="6096" y="1200912"/>
                </a:lnTo>
                <a:lnTo>
                  <a:pt x="12192" y="1213104"/>
                </a:lnTo>
                <a:lnTo>
                  <a:pt x="15240" y="1213104"/>
                </a:lnTo>
                <a:lnTo>
                  <a:pt x="21336" y="1222248"/>
                </a:lnTo>
                <a:lnTo>
                  <a:pt x="21336" y="1225296"/>
                </a:lnTo>
                <a:lnTo>
                  <a:pt x="24384" y="1225296"/>
                </a:lnTo>
                <a:lnTo>
                  <a:pt x="33527" y="1231392"/>
                </a:lnTo>
                <a:lnTo>
                  <a:pt x="33527" y="1234440"/>
                </a:lnTo>
                <a:lnTo>
                  <a:pt x="45720" y="1240536"/>
                </a:lnTo>
                <a:lnTo>
                  <a:pt x="57912" y="1243584"/>
                </a:lnTo>
                <a:lnTo>
                  <a:pt x="60960" y="1243584"/>
                </a:lnTo>
                <a:lnTo>
                  <a:pt x="76200" y="1246632"/>
                </a:lnTo>
                <a:lnTo>
                  <a:pt x="911351" y="1246632"/>
                </a:lnTo>
                <a:lnTo>
                  <a:pt x="926592" y="1243584"/>
                </a:lnTo>
                <a:lnTo>
                  <a:pt x="938784" y="1240536"/>
                </a:lnTo>
                <a:lnTo>
                  <a:pt x="941832" y="1240536"/>
                </a:lnTo>
                <a:lnTo>
                  <a:pt x="950976" y="1234440"/>
                </a:lnTo>
                <a:lnTo>
                  <a:pt x="954024" y="1231392"/>
                </a:lnTo>
                <a:lnTo>
                  <a:pt x="963168" y="1225296"/>
                </a:lnTo>
                <a:lnTo>
                  <a:pt x="963168" y="1222248"/>
                </a:lnTo>
                <a:lnTo>
                  <a:pt x="64008" y="1222248"/>
                </a:lnTo>
                <a:lnTo>
                  <a:pt x="54864" y="1219200"/>
                </a:lnTo>
                <a:lnTo>
                  <a:pt x="50292" y="1216152"/>
                </a:lnTo>
                <a:lnTo>
                  <a:pt x="45720" y="1216152"/>
                </a:lnTo>
                <a:lnTo>
                  <a:pt x="30479" y="1200912"/>
                </a:lnTo>
                <a:lnTo>
                  <a:pt x="33527" y="1200912"/>
                </a:lnTo>
                <a:lnTo>
                  <a:pt x="27432" y="1191768"/>
                </a:lnTo>
                <a:lnTo>
                  <a:pt x="25146" y="1182624"/>
                </a:lnTo>
                <a:lnTo>
                  <a:pt x="24384" y="1182624"/>
                </a:lnTo>
                <a:lnTo>
                  <a:pt x="21336" y="1170432"/>
                </a:lnTo>
                <a:lnTo>
                  <a:pt x="21336" y="76200"/>
                </a:lnTo>
                <a:lnTo>
                  <a:pt x="24384" y="64008"/>
                </a:lnTo>
                <a:lnTo>
                  <a:pt x="27432" y="54863"/>
                </a:lnTo>
                <a:lnTo>
                  <a:pt x="33527" y="45720"/>
                </a:lnTo>
                <a:lnTo>
                  <a:pt x="30479" y="45720"/>
                </a:lnTo>
                <a:lnTo>
                  <a:pt x="45720" y="30480"/>
                </a:lnTo>
                <a:lnTo>
                  <a:pt x="50292" y="30480"/>
                </a:lnTo>
                <a:lnTo>
                  <a:pt x="54864" y="27432"/>
                </a:lnTo>
                <a:lnTo>
                  <a:pt x="64008" y="24384"/>
                </a:lnTo>
                <a:lnTo>
                  <a:pt x="76200" y="21336"/>
                </a:lnTo>
                <a:close/>
              </a:path>
              <a:path w="984884" h="1247139">
                <a:moveTo>
                  <a:pt x="941832" y="1213104"/>
                </a:moveTo>
                <a:lnTo>
                  <a:pt x="929640" y="1219200"/>
                </a:lnTo>
                <a:lnTo>
                  <a:pt x="932688" y="1219200"/>
                </a:lnTo>
                <a:lnTo>
                  <a:pt x="920496" y="1222248"/>
                </a:lnTo>
                <a:lnTo>
                  <a:pt x="963168" y="1222248"/>
                </a:lnTo>
                <a:lnTo>
                  <a:pt x="969264" y="1216152"/>
                </a:lnTo>
                <a:lnTo>
                  <a:pt x="938784" y="1216152"/>
                </a:lnTo>
                <a:lnTo>
                  <a:pt x="941832" y="1213104"/>
                </a:lnTo>
                <a:close/>
              </a:path>
              <a:path w="984884" h="1247139">
                <a:moveTo>
                  <a:pt x="45720" y="1213104"/>
                </a:moveTo>
                <a:lnTo>
                  <a:pt x="45720" y="1216152"/>
                </a:lnTo>
                <a:lnTo>
                  <a:pt x="50292" y="1216152"/>
                </a:lnTo>
                <a:lnTo>
                  <a:pt x="45720" y="1213104"/>
                </a:lnTo>
                <a:close/>
              </a:path>
              <a:path w="984884" h="1247139">
                <a:moveTo>
                  <a:pt x="947927" y="1207008"/>
                </a:moveTo>
                <a:lnTo>
                  <a:pt x="938784" y="1216152"/>
                </a:lnTo>
                <a:lnTo>
                  <a:pt x="969264" y="1216152"/>
                </a:lnTo>
                <a:lnTo>
                  <a:pt x="972312" y="1213104"/>
                </a:lnTo>
                <a:lnTo>
                  <a:pt x="973836" y="1210056"/>
                </a:lnTo>
                <a:lnTo>
                  <a:pt x="947927" y="1210056"/>
                </a:lnTo>
                <a:lnTo>
                  <a:pt x="947927" y="1207008"/>
                </a:lnTo>
                <a:close/>
              </a:path>
              <a:path w="984884" h="1247139">
                <a:moveTo>
                  <a:pt x="963168" y="1179576"/>
                </a:moveTo>
                <a:lnTo>
                  <a:pt x="960120" y="1191768"/>
                </a:lnTo>
                <a:lnTo>
                  <a:pt x="947927" y="1210056"/>
                </a:lnTo>
                <a:lnTo>
                  <a:pt x="973836" y="1210056"/>
                </a:lnTo>
                <a:lnTo>
                  <a:pt x="978408" y="1200912"/>
                </a:lnTo>
                <a:lnTo>
                  <a:pt x="981455" y="1197864"/>
                </a:lnTo>
                <a:lnTo>
                  <a:pt x="984503" y="1188720"/>
                </a:lnTo>
                <a:lnTo>
                  <a:pt x="984503" y="1182624"/>
                </a:lnTo>
                <a:lnTo>
                  <a:pt x="963168" y="1182624"/>
                </a:lnTo>
                <a:lnTo>
                  <a:pt x="963168" y="1179576"/>
                </a:lnTo>
                <a:close/>
              </a:path>
              <a:path w="984884" h="1247139">
                <a:moveTo>
                  <a:pt x="24384" y="1179576"/>
                </a:moveTo>
                <a:lnTo>
                  <a:pt x="24384" y="1182624"/>
                </a:lnTo>
                <a:lnTo>
                  <a:pt x="25146" y="1182624"/>
                </a:lnTo>
                <a:lnTo>
                  <a:pt x="24384" y="1179576"/>
                </a:lnTo>
                <a:close/>
              </a:path>
              <a:path w="984884" h="1247139">
                <a:moveTo>
                  <a:pt x="973836" y="36575"/>
                </a:moveTo>
                <a:lnTo>
                  <a:pt x="947927" y="36575"/>
                </a:lnTo>
                <a:lnTo>
                  <a:pt x="960120" y="54863"/>
                </a:lnTo>
                <a:lnTo>
                  <a:pt x="963168" y="64008"/>
                </a:lnTo>
                <a:lnTo>
                  <a:pt x="963168" y="1182624"/>
                </a:lnTo>
                <a:lnTo>
                  <a:pt x="984503" y="1182624"/>
                </a:lnTo>
                <a:lnTo>
                  <a:pt x="984503" y="57912"/>
                </a:lnTo>
                <a:lnTo>
                  <a:pt x="981455" y="45720"/>
                </a:lnTo>
                <a:lnTo>
                  <a:pt x="978408" y="45720"/>
                </a:lnTo>
                <a:lnTo>
                  <a:pt x="973836" y="36575"/>
                </a:lnTo>
                <a:close/>
              </a:path>
              <a:path w="984884" h="1247139">
                <a:moveTo>
                  <a:pt x="969264" y="30480"/>
                </a:moveTo>
                <a:lnTo>
                  <a:pt x="938784" y="30480"/>
                </a:lnTo>
                <a:lnTo>
                  <a:pt x="947927" y="39624"/>
                </a:lnTo>
                <a:lnTo>
                  <a:pt x="947927" y="36575"/>
                </a:lnTo>
                <a:lnTo>
                  <a:pt x="973836" y="36575"/>
                </a:lnTo>
                <a:lnTo>
                  <a:pt x="972312" y="33528"/>
                </a:lnTo>
                <a:lnTo>
                  <a:pt x="969264" y="30480"/>
                </a:lnTo>
                <a:close/>
              </a:path>
              <a:path w="984884" h="1247139">
                <a:moveTo>
                  <a:pt x="50292" y="30480"/>
                </a:moveTo>
                <a:lnTo>
                  <a:pt x="45720" y="30480"/>
                </a:lnTo>
                <a:lnTo>
                  <a:pt x="45720" y="33528"/>
                </a:lnTo>
                <a:lnTo>
                  <a:pt x="50292" y="30480"/>
                </a:lnTo>
                <a:close/>
              </a:path>
              <a:path w="984884" h="1247139">
                <a:moveTo>
                  <a:pt x="911351" y="0"/>
                </a:moveTo>
                <a:lnTo>
                  <a:pt x="73151" y="0"/>
                </a:lnTo>
                <a:lnTo>
                  <a:pt x="60960" y="3048"/>
                </a:lnTo>
                <a:lnTo>
                  <a:pt x="57912" y="3048"/>
                </a:lnTo>
                <a:lnTo>
                  <a:pt x="45720" y="6096"/>
                </a:lnTo>
                <a:lnTo>
                  <a:pt x="33527" y="12192"/>
                </a:lnTo>
                <a:lnTo>
                  <a:pt x="33527" y="15239"/>
                </a:lnTo>
                <a:lnTo>
                  <a:pt x="24384" y="21336"/>
                </a:lnTo>
                <a:lnTo>
                  <a:pt x="911351" y="21336"/>
                </a:lnTo>
                <a:lnTo>
                  <a:pt x="923544" y="24384"/>
                </a:lnTo>
                <a:lnTo>
                  <a:pt x="920496" y="24384"/>
                </a:lnTo>
                <a:lnTo>
                  <a:pt x="932688" y="27432"/>
                </a:lnTo>
                <a:lnTo>
                  <a:pt x="929640" y="27432"/>
                </a:lnTo>
                <a:lnTo>
                  <a:pt x="941832" y="33528"/>
                </a:lnTo>
                <a:lnTo>
                  <a:pt x="938784" y="30480"/>
                </a:lnTo>
                <a:lnTo>
                  <a:pt x="969264" y="30480"/>
                </a:lnTo>
                <a:lnTo>
                  <a:pt x="963168" y="24384"/>
                </a:lnTo>
                <a:lnTo>
                  <a:pt x="963168" y="21336"/>
                </a:lnTo>
                <a:lnTo>
                  <a:pt x="954024" y="15239"/>
                </a:lnTo>
                <a:lnTo>
                  <a:pt x="954024" y="12192"/>
                </a:lnTo>
                <a:lnTo>
                  <a:pt x="950976" y="12192"/>
                </a:lnTo>
                <a:lnTo>
                  <a:pt x="941832" y="6096"/>
                </a:lnTo>
                <a:lnTo>
                  <a:pt x="938784" y="6096"/>
                </a:lnTo>
                <a:lnTo>
                  <a:pt x="926592" y="3048"/>
                </a:lnTo>
                <a:lnTo>
                  <a:pt x="911351" y="0"/>
                </a:lnTo>
                <a:close/>
              </a:path>
            </a:pathLst>
          </a:custGeom>
          <a:solidFill>
            <a:srgbClr val="BF4F4C"/>
          </a:solidFill>
        </p:spPr>
        <p:txBody>
          <a:bodyPr wrap="square" lIns="0" tIns="0" rIns="0" bIns="0" rtlCol="0"/>
          <a:lstStyle/>
          <a:p>
            <a:pPr defTabSz="829909"/>
            <a:endParaRPr sz="1634">
              <a:solidFill>
                <a:prstClr val="black"/>
              </a:solidFill>
              <a:latin typeface="Calibri"/>
            </a:endParaRPr>
          </a:p>
        </p:txBody>
      </p:sp>
      <p:sp>
        <p:nvSpPr>
          <p:cNvPr id="39" name="object 39"/>
          <p:cNvSpPr/>
          <p:nvPr/>
        </p:nvSpPr>
        <p:spPr>
          <a:xfrm>
            <a:off x="8513242" y="3726603"/>
            <a:ext cx="1118027" cy="1118027"/>
          </a:xfrm>
          <a:custGeom>
            <a:avLst/>
            <a:gdLst/>
            <a:ahLst/>
            <a:cxnLst/>
            <a:rect l="l" t="t" r="r" b="b"/>
            <a:pathLst>
              <a:path w="1231900" h="1231900">
                <a:moveTo>
                  <a:pt x="1149096" y="0"/>
                </a:moveTo>
                <a:lnTo>
                  <a:pt x="79248" y="0"/>
                </a:lnTo>
                <a:lnTo>
                  <a:pt x="48863" y="5953"/>
                </a:lnTo>
                <a:lnTo>
                  <a:pt x="23622" y="22478"/>
                </a:lnTo>
                <a:lnTo>
                  <a:pt x="6381" y="47577"/>
                </a:lnTo>
                <a:lnTo>
                  <a:pt x="0" y="79248"/>
                </a:lnTo>
                <a:lnTo>
                  <a:pt x="0" y="1152144"/>
                </a:lnTo>
                <a:lnTo>
                  <a:pt x="6381" y="1183814"/>
                </a:lnTo>
                <a:lnTo>
                  <a:pt x="23622" y="1208913"/>
                </a:lnTo>
                <a:lnTo>
                  <a:pt x="48863" y="1225438"/>
                </a:lnTo>
                <a:lnTo>
                  <a:pt x="79248" y="1231392"/>
                </a:lnTo>
                <a:lnTo>
                  <a:pt x="1149096" y="1231392"/>
                </a:lnTo>
                <a:lnTo>
                  <a:pt x="1181242" y="1225438"/>
                </a:lnTo>
                <a:lnTo>
                  <a:pt x="1207388" y="1208913"/>
                </a:lnTo>
                <a:lnTo>
                  <a:pt x="1224962" y="1183814"/>
                </a:lnTo>
                <a:lnTo>
                  <a:pt x="1231391" y="1152144"/>
                </a:lnTo>
                <a:lnTo>
                  <a:pt x="1231391" y="79248"/>
                </a:lnTo>
                <a:lnTo>
                  <a:pt x="1224962" y="47577"/>
                </a:lnTo>
                <a:lnTo>
                  <a:pt x="1207388" y="22478"/>
                </a:lnTo>
                <a:lnTo>
                  <a:pt x="1181242" y="5953"/>
                </a:lnTo>
                <a:lnTo>
                  <a:pt x="1149096" y="0"/>
                </a:lnTo>
                <a:close/>
              </a:path>
            </a:pathLst>
          </a:custGeom>
          <a:solidFill>
            <a:srgbClr val="F1DBDA"/>
          </a:solidFill>
        </p:spPr>
        <p:txBody>
          <a:bodyPr wrap="square" lIns="0" tIns="0" rIns="0" bIns="0" rtlCol="0"/>
          <a:lstStyle/>
          <a:p>
            <a:pPr defTabSz="829909"/>
            <a:endParaRPr sz="1634">
              <a:solidFill>
                <a:prstClr val="black"/>
              </a:solidFill>
              <a:latin typeface="Calibri"/>
            </a:endParaRPr>
          </a:p>
        </p:txBody>
      </p:sp>
      <p:sp>
        <p:nvSpPr>
          <p:cNvPr id="40" name="object 40"/>
          <p:cNvSpPr/>
          <p:nvPr/>
        </p:nvSpPr>
        <p:spPr>
          <a:xfrm>
            <a:off x="8502178" y="3715537"/>
            <a:ext cx="1139926" cy="1139926"/>
          </a:xfrm>
          <a:custGeom>
            <a:avLst/>
            <a:gdLst/>
            <a:ahLst/>
            <a:cxnLst/>
            <a:rect l="l" t="t" r="r" b="b"/>
            <a:pathLst>
              <a:path w="1256029" h="1256029">
                <a:moveTo>
                  <a:pt x="1179576" y="1252727"/>
                </a:moveTo>
                <a:lnTo>
                  <a:pt x="76200" y="1252727"/>
                </a:lnTo>
                <a:lnTo>
                  <a:pt x="91440" y="1255776"/>
                </a:lnTo>
                <a:lnTo>
                  <a:pt x="1164336" y="1255776"/>
                </a:lnTo>
                <a:lnTo>
                  <a:pt x="1179576" y="1252727"/>
                </a:lnTo>
                <a:close/>
              </a:path>
              <a:path w="1256029" h="1256029">
                <a:moveTo>
                  <a:pt x="1197864" y="1249679"/>
                </a:moveTo>
                <a:lnTo>
                  <a:pt x="57912" y="1249679"/>
                </a:lnTo>
                <a:lnTo>
                  <a:pt x="73151" y="1252727"/>
                </a:lnTo>
                <a:lnTo>
                  <a:pt x="1182624" y="1252727"/>
                </a:lnTo>
                <a:lnTo>
                  <a:pt x="1197864" y="1249679"/>
                </a:lnTo>
                <a:close/>
              </a:path>
              <a:path w="1256029" h="1256029">
                <a:moveTo>
                  <a:pt x="1213103" y="1240535"/>
                </a:moveTo>
                <a:lnTo>
                  <a:pt x="42672" y="1240535"/>
                </a:lnTo>
                <a:lnTo>
                  <a:pt x="54864" y="1249679"/>
                </a:lnTo>
                <a:lnTo>
                  <a:pt x="1200912" y="1249679"/>
                </a:lnTo>
                <a:lnTo>
                  <a:pt x="1213103" y="1240535"/>
                </a:lnTo>
                <a:close/>
              </a:path>
              <a:path w="1256029" h="1256029">
                <a:moveTo>
                  <a:pt x="1216152" y="15239"/>
                </a:moveTo>
                <a:lnTo>
                  <a:pt x="39624" y="15239"/>
                </a:lnTo>
                <a:lnTo>
                  <a:pt x="15240" y="39624"/>
                </a:lnTo>
                <a:lnTo>
                  <a:pt x="15240" y="42672"/>
                </a:lnTo>
                <a:lnTo>
                  <a:pt x="9144" y="54863"/>
                </a:lnTo>
                <a:lnTo>
                  <a:pt x="6096" y="54863"/>
                </a:lnTo>
                <a:lnTo>
                  <a:pt x="6096" y="57912"/>
                </a:lnTo>
                <a:lnTo>
                  <a:pt x="3048" y="73151"/>
                </a:lnTo>
                <a:lnTo>
                  <a:pt x="0" y="91439"/>
                </a:lnTo>
                <a:lnTo>
                  <a:pt x="0" y="1164335"/>
                </a:lnTo>
                <a:lnTo>
                  <a:pt x="3048" y="1182623"/>
                </a:lnTo>
                <a:lnTo>
                  <a:pt x="6096" y="1197864"/>
                </a:lnTo>
                <a:lnTo>
                  <a:pt x="6096" y="1200911"/>
                </a:lnTo>
                <a:lnTo>
                  <a:pt x="9144" y="1200911"/>
                </a:lnTo>
                <a:lnTo>
                  <a:pt x="15240" y="1213103"/>
                </a:lnTo>
                <a:lnTo>
                  <a:pt x="15240" y="1216152"/>
                </a:lnTo>
                <a:lnTo>
                  <a:pt x="39624" y="1240535"/>
                </a:lnTo>
                <a:lnTo>
                  <a:pt x="1216152" y="1240535"/>
                </a:lnTo>
                <a:lnTo>
                  <a:pt x="1222248" y="1234439"/>
                </a:lnTo>
                <a:lnTo>
                  <a:pt x="91440" y="1234439"/>
                </a:lnTo>
                <a:lnTo>
                  <a:pt x="76200" y="1231391"/>
                </a:lnTo>
                <a:lnTo>
                  <a:pt x="79248" y="1231391"/>
                </a:lnTo>
                <a:lnTo>
                  <a:pt x="64007" y="1228344"/>
                </a:lnTo>
                <a:lnTo>
                  <a:pt x="67055" y="1228344"/>
                </a:lnTo>
                <a:lnTo>
                  <a:pt x="51816" y="1222247"/>
                </a:lnTo>
                <a:lnTo>
                  <a:pt x="54864" y="1222247"/>
                </a:lnTo>
                <a:lnTo>
                  <a:pt x="42672" y="1213103"/>
                </a:lnTo>
                <a:lnTo>
                  <a:pt x="35814" y="1203959"/>
                </a:lnTo>
                <a:lnTo>
                  <a:pt x="33527" y="1203959"/>
                </a:lnTo>
                <a:lnTo>
                  <a:pt x="28651" y="1191767"/>
                </a:lnTo>
                <a:lnTo>
                  <a:pt x="27431" y="1191767"/>
                </a:lnTo>
                <a:lnTo>
                  <a:pt x="24993" y="1179576"/>
                </a:lnTo>
                <a:lnTo>
                  <a:pt x="24383" y="1179576"/>
                </a:lnTo>
                <a:lnTo>
                  <a:pt x="21336" y="1164335"/>
                </a:lnTo>
                <a:lnTo>
                  <a:pt x="21336" y="91439"/>
                </a:lnTo>
                <a:lnTo>
                  <a:pt x="24383" y="76200"/>
                </a:lnTo>
                <a:lnTo>
                  <a:pt x="24993" y="76200"/>
                </a:lnTo>
                <a:lnTo>
                  <a:pt x="27431" y="64007"/>
                </a:lnTo>
                <a:lnTo>
                  <a:pt x="28651" y="64007"/>
                </a:lnTo>
                <a:lnTo>
                  <a:pt x="33527" y="51816"/>
                </a:lnTo>
                <a:lnTo>
                  <a:pt x="35813" y="51816"/>
                </a:lnTo>
                <a:lnTo>
                  <a:pt x="42672" y="42672"/>
                </a:lnTo>
                <a:lnTo>
                  <a:pt x="54864" y="33527"/>
                </a:lnTo>
                <a:lnTo>
                  <a:pt x="51816" y="33527"/>
                </a:lnTo>
                <a:lnTo>
                  <a:pt x="67055" y="27431"/>
                </a:lnTo>
                <a:lnTo>
                  <a:pt x="64007" y="27431"/>
                </a:lnTo>
                <a:lnTo>
                  <a:pt x="79248" y="24383"/>
                </a:lnTo>
                <a:lnTo>
                  <a:pt x="76200" y="24383"/>
                </a:lnTo>
                <a:lnTo>
                  <a:pt x="94488" y="21336"/>
                </a:lnTo>
                <a:lnTo>
                  <a:pt x="1222248" y="21336"/>
                </a:lnTo>
                <a:lnTo>
                  <a:pt x="1216152" y="15239"/>
                </a:lnTo>
                <a:close/>
              </a:path>
              <a:path w="1256029" h="1256029">
                <a:moveTo>
                  <a:pt x="1246631" y="1200911"/>
                </a:moveTo>
                <a:lnTo>
                  <a:pt x="1222248" y="1200911"/>
                </a:lnTo>
                <a:lnTo>
                  <a:pt x="1210055" y="1213103"/>
                </a:lnTo>
                <a:lnTo>
                  <a:pt x="1213103" y="1213103"/>
                </a:lnTo>
                <a:lnTo>
                  <a:pt x="1200912" y="1222247"/>
                </a:lnTo>
                <a:lnTo>
                  <a:pt x="1203959" y="1222247"/>
                </a:lnTo>
                <a:lnTo>
                  <a:pt x="1188720" y="1228344"/>
                </a:lnTo>
                <a:lnTo>
                  <a:pt x="1191768" y="1228344"/>
                </a:lnTo>
                <a:lnTo>
                  <a:pt x="1161288" y="1234439"/>
                </a:lnTo>
                <a:lnTo>
                  <a:pt x="1222248" y="1234439"/>
                </a:lnTo>
                <a:lnTo>
                  <a:pt x="1228344" y="1228344"/>
                </a:lnTo>
                <a:lnTo>
                  <a:pt x="1237488" y="1216152"/>
                </a:lnTo>
                <a:lnTo>
                  <a:pt x="1240536" y="1216152"/>
                </a:lnTo>
                <a:lnTo>
                  <a:pt x="1240536" y="1213103"/>
                </a:lnTo>
                <a:lnTo>
                  <a:pt x="1246631" y="1200911"/>
                </a:lnTo>
                <a:close/>
              </a:path>
              <a:path w="1256029" h="1256029">
                <a:moveTo>
                  <a:pt x="33527" y="1200911"/>
                </a:moveTo>
                <a:lnTo>
                  <a:pt x="33527" y="1203959"/>
                </a:lnTo>
                <a:lnTo>
                  <a:pt x="35814" y="1203959"/>
                </a:lnTo>
                <a:lnTo>
                  <a:pt x="33527" y="1200911"/>
                </a:lnTo>
                <a:close/>
              </a:path>
              <a:path w="1256029" h="1256029">
                <a:moveTo>
                  <a:pt x="1250289" y="1188720"/>
                </a:moveTo>
                <a:lnTo>
                  <a:pt x="1228344" y="1188720"/>
                </a:lnTo>
                <a:lnTo>
                  <a:pt x="1219200" y="1203959"/>
                </a:lnTo>
                <a:lnTo>
                  <a:pt x="1222248" y="1200911"/>
                </a:lnTo>
                <a:lnTo>
                  <a:pt x="1246631" y="1200911"/>
                </a:lnTo>
                <a:lnTo>
                  <a:pt x="1246631" y="1197864"/>
                </a:lnTo>
                <a:lnTo>
                  <a:pt x="1250289" y="1188720"/>
                </a:lnTo>
                <a:close/>
              </a:path>
              <a:path w="1256029" h="1256029">
                <a:moveTo>
                  <a:pt x="27431" y="1188720"/>
                </a:moveTo>
                <a:lnTo>
                  <a:pt x="27431" y="1191767"/>
                </a:lnTo>
                <a:lnTo>
                  <a:pt x="28651" y="1191767"/>
                </a:lnTo>
                <a:lnTo>
                  <a:pt x="27431" y="1188720"/>
                </a:lnTo>
                <a:close/>
              </a:path>
              <a:path w="1256029" h="1256029">
                <a:moveTo>
                  <a:pt x="1231392" y="1176527"/>
                </a:moveTo>
                <a:lnTo>
                  <a:pt x="1225296" y="1191767"/>
                </a:lnTo>
                <a:lnTo>
                  <a:pt x="1228344" y="1188720"/>
                </a:lnTo>
                <a:lnTo>
                  <a:pt x="1250289" y="1188720"/>
                </a:lnTo>
                <a:lnTo>
                  <a:pt x="1252727" y="1182623"/>
                </a:lnTo>
                <a:lnTo>
                  <a:pt x="1253235" y="1179576"/>
                </a:lnTo>
                <a:lnTo>
                  <a:pt x="1231392" y="1179576"/>
                </a:lnTo>
                <a:lnTo>
                  <a:pt x="1231392" y="1176527"/>
                </a:lnTo>
                <a:close/>
              </a:path>
              <a:path w="1256029" h="1256029">
                <a:moveTo>
                  <a:pt x="24383" y="1176527"/>
                </a:moveTo>
                <a:lnTo>
                  <a:pt x="24383" y="1179576"/>
                </a:lnTo>
                <a:lnTo>
                  <a:pt x="24993" y="1179576"/>
                </a:lnTo>
                <a:lnTo>
                  <a:pt x="24383" y="1176527"/>
                </a:lnTo>
                <a:close/>
              </a:path>
              <a:path w="1256029" h="1256029">
                <a:moveTo>
                  <a:pt x="1253235" y="76200"/>
                </a:moveTo>
                <a:lnTo>
                  <a:pt x="1231392" y="76200"/>
                </a:lnTo>
                <a:lnTo>
                  <a:pt x="1231392" y="1179576"/>
                </a:lnTo>
                <a:lnTo>
                  <a:pt x="1253235" y="1179576"/>
                </a:lnTo>
                <a:lnTo>
                  <a:pt x="1255776" y="1164335"/>
                </a:lnTo>
                <a:lnTo>
                  <a:pt x="1255776" y="91439"/>
                </a:lnTo>
                <a:lnTo>
                  <a:pt x="1253235" y="76200"/>
                </a:lnTo>
                <a:close/>
              </a:path>
              <a:path w="1256029" h="1256029">
                <a:moveTo>
                  <a:pt x="24993" y="76200"/>
                </a:moveTo>
                <a:lnTo>
                  <a:pt x="24383" y="76200"/>
                </a:lnTo>
                <a:lnTo>
                  <a:pt x="24383" y="79248"/>
                </a:lnTo>
                <a:lnTo>
                  <a:pt x="24993" y="76200"/>
                </a:lnTo>
                <a:close/>
              </a:path>
              <a:path w="1256029" h="1256029">
                <a:moveTo>
                  <a:pt x="1225296" y="64007"/>
                </a:moveTo>
                <a:lnTo>
                  <a:pt x="1231392" y="79248"/>
                </a:lnTo>
                <a:lnTo>
                  <a:pt x="1231392" y="76200"/>
                </a:lnTo>
                <a:lnTo>
                  <a:pt x="1253235" y="76200"/>
                </a:lnTo>
                <a:lnTo>
                  <a:pt x="1252727" y="73151"/>
                </a:lnTo>
                <a:lnTo>
                  <a:pt x="1250289" y="67055"/>
                </a:lnTo>
                <a:lnTo>
                  <a:pt x="1228344" y="67055"/>
                </a:lnTo>
                <a:lnTo>
                  <a:pt x="1225296" y="64007"/>
                </a:lnTo>
                <a:close/>
              </a:path>
              <a:path w="1256029" h="1256029">
                <a:moveTo>
                  <a:pt x="28651" y="64007"/>
                </a:moveTo>
                <a:lnTo>
                  <a:pt x="27431" y="64007"/>
                </a:lnTo>
                <a:lnTo>
                  <a:pt x="27431" y="67055"/>
                </a:lnTo>
                <a:lnTo>
                  <a:pt x="28651" y="64007"/>
                </a:lnTo>
                <a:close/>
              </a:path>
              <a:path w="1256029" h="1256029">
                <a:moveTo>
                  <a:pt x="1219200" y="51816"/>
                </a:moveTo>
                <a:lnTo>
                  <a:pt x="1228344" y="67055"/>
                </a:lnTo>
                <a:lnTo>
                  <a:pt x="1250289" y="67055"/>
                </a:lnTo>
                <a:lnTo>
                  <a:pt x="1246631" y="57912"/>
                </a:lnTo>
                <a:lnTo>
                  <a:pt x="1246631" y="54863"/>
                </a:lnTo>
                <a:lnTo>
                  <a:pt x="1222248" y="54863"/>
                </a:lnTo>
                <a:lnTo>
                  <a:pt x="1219200" y="51816"/>
                </a:lnTo>
                <a:close/>
              </a:path>
              <a:path w="1256029" h="1256029">
                <a:moveTo>
                  <a:pt x="35813" y="51816"/>
                </a:moveTo>
                <a:lnTo>
                  <a:pt x="33527" y="51816"/>
                </a:lnTo>
                <a:lnTo>
                  <a:pt x="33527" y="54863"/>
                </a:lnTo>
                <a:lnTo>
                  <a:pt x="35813" y="51816"/>
                </a:lnTo>
                <a:close/>
              </a:path>
              <a:path w="1256029" h="1256029">
                <a:moveTo>
                  <a:pt x="1222248" y="21336"/>
                </a:moveTo>
                <a:lnTo>
                  <a:pt x="1161288" y="21336"/>
                </a:lnTo>
                <a:lnTo>
                  <a:pt x="1191768" y="27431"/>
                </a:lnTo>
                <a:lnTo>
                  <a:pt x="1188720" y="27431"/>
                </a:lnTo>
                <a:lnTo>
                  <a:pt x="1203959" y="33527"/>
                </a:lnTo>
                <a:lnTo>
                  <a:pt x="1200912" y="33527"/>
                </a:lnTo>
                <a:lnTo>
                  <a:pt x="1213103" y="42672"/>
                </a:lnTo>
                <a:lnTo>
                  <a:pt x="1210055" y="42672"/>
                </a:lnTo>
                <a:lnTo>
                  <a:pt x="1222248" y="54863"/>
                </a:lnTo>
                <a:lnTo>
                  <a:pt x="1246631" y="54863"/>
                </a:lnTo>
                <a:lnTo>
                  <a:pt x="1240536" y="42672"/>
                </a:lnTo>
                <a:lnTo>
                  <a:pt x="1240536" y="39624"/>
                </a:lnTo>
                <a:lnTo>
                  <a:pt x="1237488" y="39624"/>
                </a:lnTo>
                <a:lnTo>
                  <a:pt x="1228344" y="27431"/>
                </a:lnTo>
                <a:lnTo>
                  <a:pt x="1222248" y="21336"/>
                </a:lnTo>
                <a:close/>
              </a:path>
              <a:path w="1256029" h="1256029">
                <a:moveTo>
                  <a:pt x="1182624" y="3048"/>
                </a:moveTo>
                <a:lnTo>
                  <a:pt x="73151" y="3048"/>
                </a:lnTo>
                <a:lnTo>
                  <a:pt x="57912" y="6095"/>
                </a:lnTo>
                <a:lnTo>
                  <a:pt x="54864" y="6095"/>
                </a:lnTo>
                <a:lnTo>
                  <a:pt x="54864" y="9143"/>
                </a:lnTo>
                <a:lnTo>
                  <a:pt x="42672" y="15239"/>
                </a:lnTo>
                <a:lnTo>
                  <a:pt x="1213103" y="15239"/>
                </a:lnTo>
                <a:lnTo>
                  <a:pt x="1200912" y="9143"/>
                </a:lnTo>
                <a:lnTo>
                  <a:pt x="1197864" y="6095"/>
                </a:lnTo>
                <a:lnTo>
                  <a:pt x="1182624" y="3048"/>
                </a:lnTo>
                <a:close/>
              </a:path>
              <a:path w="1256029" h="1256029">
                <a:moveTo>
                  <a:pt x="1161288" y="0"/>
                </a:moveTo>
                <a:lnTo>
                  <a:pt x="91440" y="0"/>
                </a:lnTo>
                <a:lnTo>
                  <a:pt x="76200" y="3048"/>
                </a:lnTo>
                <a:lnTo>
                  <a:pt x="1179576" y="3048"/>
                </a:lnTo>
                <a:lnTo>
                  <a:pt x="1161288" y="0"/>
                </a:lnTo>
                <a:close/>
              </a:path>
            </a:pathLst>
          </a:custGeom>
          <a:solidFill>
            <a:srgbClr val="BF4F4C"/>
          </a:solidFill>
        </p:spPr>
        <p:txBody>
          <a:bodyPr wrap="square" lIns="0" tIns="0" rIns="0" bIns="0" rtlCol="0"/>
          <a:lstStyle/>
          <a:p>
            <a:pPr defTabSz="829909"/>
            <a:endParaRPr sz="1634">
              <a:solidFill>
                <a:prstClr val="black"/>
              </a:solidFill>
              <a:latin typeface="Calibri"/>
            </a:endParaRPr>
          </a:p>
        </p:txBody>
      </p:sp>
      <p:sp>
        <p:nvSpPr>
          <p:cNvPr id="41" name="object 41"/>
          <p:cNvSpPr txBox="1"/>
          <p:nvPr/>
        </p:nvSpPr>
        <p:spPr>
          <a:xfrm>
            <a:off x="7707803" y="3856155"/>
            <a:ext cx="1786538" cy="836114"/>
          </a:xfrm>
          <a:prstGeom prst="rect">
            <a:avLst/>
          </a:prstGeom>
        </p:spPr>
        <p:txBody>
          <a:bodyPr vert="horz" wrap="square" lIns="0" tIns="13831" rIns="0" bIns="0" rtlCol="0">
            <a:spAutoFit/>
          </a:bodyPr>
          <a:lstStyle/>
          <a:p>
            <a:pPr marL="85873" marR="4611" indent="77228" defTabSz="829909">
              <a:lnSpc>
                <a:spcPct val="100600"/>
              </a:lnSpc>
              <a:spcBef>
                <a:spcPts val="109"/>
              </a:spcBef>
              <a:tabLst>
                <a:tab pos="949208" algn="l"/>
                <a:tab pos="1087527" algn="l"/>
              </a:tabLst>
            </a:pPr>
            <a:r>
              <a:rPr sz="1407" spc="27" dirty="0">
                <a:solidFill>
                  <a:prstClr val="black"/>
                </a:solidFill>
                <a:latin typeface="Arial"/>
                <a:cs typeface="Arial"/>
              </a:rPr>
              <a:t>M</a:t>
            </a:r>
            <a:r>
              <a:rPr sz="1407" spc="-127" dirty="0">
                <a:solidFill>
                  <a:prstClr val="black"/>
                </a:solidFill>
                <a:latin typeface="Arial"/>
                <a:cs typeface="Arial"/>
              </a:rPr>
              <a:t>H</a:t>
            </a:r>
            <a:r>
              <a:rPr sz="1407" spc="-281" dirty="0">
                <a:solidFill>
                  <a:prstClr val="black"/>
                </a:solidFill>
                <a:latin typeface="Arial"/>
                <a:cs typeface="Arial"/>
              </a:rPr>
              <a:t>S</a:t>
            </a:r>
            <a:r>
              <a:rPr sz="1407" dirty="0">
                <a:solidFill>
                  <a:prstClr val="black"/>
                </a:solidFill>
                <a:latin typeface="Arial"/>
                <a:cs typeface="Arial"/>
              </a:rPr>
              <a:t>	</a:t>
            </a:r>
            <a:r>
              <a:rPr sz="2110" spc="40" baseline="1792" dirty="0">
                <a:solidFill>
                  <a:prstClr val="black"/>
                </a:solidFill>
                <a:latin typeface="Arial"/>
                <a:cs typeface="Arial"/>
              </a:rPr>
              <a:t>M</a:t>
            </a:r>
            <a:r>
              <a:rPr sz="2110" spc="-136" baseline="1792" dirty="0">
                <a:solidFill>
                  <a:prstClr val="black"/>
                </a:solidFill>
                <a:latin typeface="Arial"/>
                <a:cs typeface="Arial"/>
              </a:rPr>
              <a:t>a</a:t>
            </a:r>
            <a:r>
              <a:rPr sz="2110" spc="-40" baseline="1792" dirty="0">
                <a:solidFill>
                  <a:prstClr val="black"/>
                </a:solidFill>
                <a:latin typeface="Arial"/>
                <a:cs typeface="Arial"/>
              </a:rPr>
              <a:t>h</a:t>
            </a:r>
            <a:r>
              <a:rPr sz="2110" spc="-136" baseline="1792" dirty="0">
                <a:solidFill>
                  <a:prstClr val="black"/>
                </a:solidFill>
                <a:latin typeface="Arial"/>
                <a:cs typeface="Arial"/>
              </a:rPr>
              <a:t>a</a:t>
            </a:r>
            <a:r>
              <a:rPr sz="2110" spc="-218" baseline="1792" dirty="0">
                <a:solidFill>
                  <a:prstClr val="black"/>
                </a:solidFill>
                <a:latin typeface="Arial"/>
                <a:cs typeface="Arial"/>
              </a:rPr>
              <a:t>s</a:t>
            </a:r>
            <a:r>
              <a:rPr sz="2110" spc="6" baseline="1792" dirty="0">
                <a:solidFill>
                  <a:prstClr val="black"/>
                </a:solidFill>
                <a:latin typeface="Arial"/>
                <a:cs typeface="Arial"/>
              </a:rPr>
              <a:t>i</a:t>
            </a:r>
            <a:r>
              <a:rPr sz="2110" spc="-218" baseline="1792" dirty="0">
                <a:solidFill>
                  <a:prstClr val="black"/>
                </a:solidFill>
                <a:latin typeface="Arial"/>
                <a:cs typeface="Arial"/>
              </a:rPr>
              <a:t>s</a:t>
            </a:r>
            <a:r>
              <a:rPr sz="2110" spc="-27" baseline="1792" dirty="0">
                <a:solidFill>
                  <a:prstClr val="black"/>
                </a:solidFill>
                <a:latin typeface="Arial"/>
                <a:cs typeface="Arial"/>
              </a:rPr>
              <a:t>w</a:t>
            </a:r>
            <a:r>
              <a:rPr sz="2110" spc="-94" baseline="1792" dirty="0">
                <a:solidFill>
                  <a:prstClr val="black"/>
                </a:solidFill>
                <a:latin typeface="Arial"/>
                <a:cs typeface="Arial"/>
              </a:rPr>
              <a:t>a  </a:t>
            </a:r>
            <a:r>
              <a:rPr sz="1407" spc="-77" dirty="0">
                <a:solidFill>
                  <a:prstClr val="black"/>
                </a:solidFill>
                <a:latin typeface="Arial"/>
                <a:cs typeface="Arial"/>
              </a:rPr>
              <a:t>Batch </a:t>
            </a:r>
            <a:r>
              <a:rPr sz="1407" spc="-32" dirty="0">
                <a:solidFill>
                  <a:prstClr val="black"/>
                </a:solidFill>
                <a:latin typeface="Arial"/>
                <a:cs typeface="Arial"/>
              </a:rPr>
              <a:t>I		</a:t>
            </a:r>
            <a:r>
              <a:rPr sz="2110" spc="-115" baseline="1792" dirty="0">
                <a:solidFill>
                  <a:prstClr val="black"/>
                </a:solidFill>
                <a:latin typeface="Arial"/>
                <a:cs typeface="Arial"/>
              </a:rPr>
              <a:t>Batch</a:t>
            </a:r>
            <a:r>
              <a:rPr sz="2110" spc="-142" baseline="1792" dirty="0">
                <a:solidFill>
                  <a:prstClr val="black"/>
                </a:solidFill>
                <a:latin typeface="Arial"/>
                <a:cs typeface="Arial"/>
              </a:rPr>
              <a:t> </a:t>
            </a:r>
            <a:r>
              <a:rPr sz="2110" spc="-40" baseline="1792" dirty="0">
                <a:solidFill>
                  <a:prstClr val="black"/>
                </a:solidFill>
                <a:latin typeface="Arial"/>
                <a:cs typeface="Arial"/>
              </a:rPr>
              <a:t>II</a:t>
            </a:r>
            <a:endParaRPr sz="2110" baseline="1792">
              <a:solidFill>
                <a:prstClr val="black"/>
              </a:solidFill>
              <a:latin typeface="Arial"/>
              <a:cs typeface="Arial"/>
            </a:endParaRPr>
          </a:p>
          <a:p>
            <a:pPr marL="11527" defTabSz="829909">
              <a:lnSpc>
                <a:spcPts val="2995"/>
              </a:lnSpc>
              <a:tabLst>
                <a:tab pos="954396" algn="l"/>
              </a:tabLst>
            </a:pPr>
            <a:r>
              <a:rPr sz="2541" b="1" spc="-132" dirty="0">
                <a:solidFill>
                  <a:prstClr val="black"/>
                </a:solidFill>
                <a:latin typeface="Arial"/>
                <a:cs typeface="Arial"/>
              </a:rPr>
              <a:t>6775	10596</a:t>
            </a:r>
            <a:endParaRPr sz="2541">
              <a:solidFill>
                <a:prstClr val="black"/>
              </a:solidFill>
              <a:latin typeface="Arial"/>
              <a:cs typeface="Arial"/>
            </a:endParaRPr>
          </a:p>
        </p:txBody>
      </p:sp>
      <p:sp>
        <p:nvSpPr>
          <p:cNvPr id="42" name="object 42"/>
          <p:cNvSpPr/>
          <p:nvPr/>
        </p:nvSpPr>
        <p:spPr>
          <a:xfrm>
            <a:off x="9669536" y="3723836"/>
            <a:ext cx="984901" cy="1120332"/>
          </a:xfrm>
          <a:custGeom>
            <a:avLst/>
            <a:gdLst/>
            <a:ahLst/>
            <a:cxnLst/>
            <a:rect l="l" t="t" r="r" b="b"/>
            <a:pathLst>
              <a:path w="1085215" h="1234439">
                <a:moveTo>
                  <a:pt x="1014984" y="0"/>
                </a:moveTo>
                <a:lnTo>
                  <a:pt x="73151" y="0"/>
                </a:lnTo>
                <a:lnTo>
                  <a:pt x="45005" y="5381"/>
                </a:lnTo>
                <a:lnTo>
                  <a:pt x="21716" y="20192"/>
                </a:lnTo>
                <a:lnTo>
                  <a:pt x="5857" y="42433"/>
                </a:lnTo>
                <a:lnTo>
                  <a:pt x="0" y="70104"/>
                </a:lnTo>
                <a:lnTo>
                  <a:pt x="0" y="1164336"/>
                </a:lnTo>
                <a:lnTo>
                  <a:pt x="5857" y="1192006"/>
                </a:lnTo>
                <a:lnTo>
                  <a:pt x="21717" y="1214247"/>
                </a:lnTo>
                <a:lnTo>
                  <a:pt x="45005" y="1229058"/>
                </a:lnTo>
                <a:lnTo>
                  <a:pt x="73151" y="1234440"/>
                </a:lnTo>
                <a:lnTo>
                  <a:pt x="1014984" y="1234440"/>
                </a:lnTo>
                <a:lnTo>
                  <a:pt x="1041368" y="1229058"/>
                </a:lnTo>
                <a:lnTo>
                  <a:pt x="1063752" y="1214247"/>
                </a:lnTo>
                <a:lnTo>
                  <a:pt x="1079277" y="1192006"/>
                </a:lnTo>
                <a:lnTo>
                  <a:pt x="1085088" y="1164336"/>
                </a:lnTo>
                <a:lnTo>
                  <a:pt x="1085088" y="70104"/>
                </a:lnTo>
                <a:lnTo>
                  <a:pt x="1079277" y="42433"/>
                </a:lnTo>
                <a:lnTo>
                  <a:pt x="1063752" y="20192"/>
                </a:lnTo>
                <a:lnTo>
                  <a:pt x="1041368" y="5381"/>
                </a:lnTo>
                <a:lnTo>
                  <a:pt x="1014984" y="0"/>
                </a:lnTo>
                <a:close/>
              </a:path>
            </a:pathLst>
          </a:custGeom>
          <a:solidFill>
            <a:srgbClr val="F7EBEB"/>
          </a:solidFill>
        </p:spPr>
        <p:txBody>
          <a:bodyPr wrap="square" lIns="0" tIns="0" rIns="0" bIns="0" rtlCol="0"/>
          <a:lstStyle/>
          <a:p>
            <a:pPr defTabSz="829909"/>
            <a:endParaRPr sz="1634">
              <a:solidFill>
                <a:prstClr val="black"/>
              </a:solidFill>
              <a:latin typeface="Calibri"/>
            </a:endParaRPr>
          </a:p>
        </p:txBody>
      </p:sp>
      <p:sp>
        <p:nvSpPr>
          <p:cNvPr id="43" name="object 43"/>
          <p:cNvSpPr/>
          <p:nvPr/>
        </p:nvSpPr>
        <p:spPr>
          <a:xfrm>
            <a:off x="9661239" y="3712771"/>
            <a:ext cx="1004495" cy="1142808"/>
          </a:xfrm>
          <a:custGeom>
            <a:avLst/>
            <a:gdLst/>
            <a:ahLst/>
            <a:cxnLst/>
            <a:rect l="l" t="t" r="r" b="b"/>
            <a:pathLst>
              <a:path w="1106804" h="1259204">
                <a:moveTo>
                  <a:pt x="1066800" y="1243583"/>
                </a:moveTo>
                <a:lnTo>
                  <a:pt x="36575" y="1243583"/>
                </a:lnTo>
                <a:lnTo>
                  <a:pt x="48767" y="1249680"/>
                </a:lnTo>
                <a:lnTo>
                  <a:pt x="48767" y="1252727"/>
                </a:lnTo>
                <a:lnTo>
                  <a:pt x="64007" y="1255776"/>
                </a:lnTo>
                <a:lnTo>
                  <a:pt x="67055" y="1255776"/>
                </a:lnTo>
                <a:lnTo>
                  <a:pt x="82295" y="1258824"/>
                </a:lnTo>
                <a:lnTo>
                  <a:pt x="1024127" y="1258824"/>
                </a:lnTo>
                <a:lnTo>
                  <a:pt x="1054607" y="1252727"/>
                </a:lnTo>
                <a:lnTo>
                  <a:pt x="1054607" y="1249680"/>
                </a:lnTo>
                <a:lnTo>
                  <a:pt x="1066800" y="1243583"/>
                </a:lnTo>
                <a:close/>
              </a:path>
              <a:path w="1106804" h="1259204">
                <a:moveTo>
                  <a:pt x="1078991" y="1234439"/>
                </a:moveTo>
                <a:lnTo>
                  <a:pt x="24383" y="1234439"/>
                </a:lnTo>
                <a:lnTo>
                  <a:pt x="33527" y="1243583"/>
                </a:lnTo>
                <a:lnTo>
                  <a:pt x="1069847" y="1243583"/>
                </a:lnTo>
                <a:lnTo>
                  <a:pt x="1078991" y="1234439"/>
                </a:lnTo>
                <a:close/>
              </a:path>
              <a:path w="1106804" h="1259204">
                <a:moveTo>
                  <a:pt x="70103" y="24384"/>
                </a:moveTo>
                <a:lnTo>
                  <a:pt x="21335" y="24384"/>
                </a:lnTo>
                <a:lnTo>
                  <a:pt x="21335" y="27431"/>
                </a:lnTo>
                <a:lnTo>
                  <a:pt x="12191" y="36575"/>
                </a:lnTo>
                <a:lnTo>
                  <a:pt x="12191" y="39624"/>
                </a:lnTo>
                <a:lnTo>
                  <a:pt x="6095" y="51815"/>
                </a:lnTo>
                <a:lnTo>
                  <a:pt x="0" y="67055"/>
                </a:lnTo>
                <a:lnTo>
                  <a:pt x="0" y="1191768"/>
                </a:lnTo>
                <a:lnTo>
                  <a:pt x="6095" y="1207008"/>
                </a:lnTo>
                <a:lnTo>
                  <a:pt x="6095" y="1210056"/>
                </a:lnTo>
                <a:lnTo>
                  <a:pt x="12191" y="1222248"/>
                </a:lnTo>
                <a:lnTo>
                  <a:pt x="21335" y="1234439"/>
                </a:lnTo>
                <a:lnTo>
                  <a:pt x="70103" y="1234439"/>
                </a:lnTo>
                <a:lnTo>
                  <a:pt x="57911" y="1231392"/>
                </a:lnTo>
                <a:lnTo>
                  <a:pt x="45719" y="1225295"/>
                </a:lnTo>
                <a:lnTo>
                  <a:pt x="48767" y="1225295"/>
                </a:lnTo>
                <a:lnTo>
                  <a:pt x="40640" y="1219200"/>
                </a:lnTo>
                <a:lnTo>
                  <a:pt x="39624" y="1219200"/>
                </a:lnTo>
                <a:lnTo>
                  <a:pt x="36575" y="1216152"/>
                </a:lnTo>
                <a:lnTo>
                  <a:pt x="37337" y="1216152"/>
                </a:lnTo>
                <a:lnTo>
                  <a:pt x="32766" y="1210056"/>
                </a:lnTo>
                <a:lnTo>
                  <a:pt x="30479" y="1210056"/>
                </a:lnTo>
                <a:lnTo>
                  <a:pt x="24383" y="1197864"/>
                </a:lnTo>
                <a:lnTo>
                  <a:pt x="26212" y="1197864"/>
                </a:lnTo>
                <a:lnTo>
                  <a:pt x="22555" y="1188720"/>
                </a:lnTo>
                <a:lnTo>
                  <a:pt x="21335" y="1188720"/>
                </a:lnTo>
                <a:lnTo>
                  <a:pt x="21335" y="70103"/>
                </a:lnTo>
                <a:lnTo>
                  <a:pt x="22555" y="70103"/>
                </a:lnTo>
                <a:lnTo>
                  <a:pt x="26212" y="60960"/>
                </a:lnTo>
                <a:lnTo>
                  <a:pt x="24383" y="60960"/>
                </a:lnTo>
                <a:lnTo>
                  <a:pt x="30479" y="48767"/>
                </a:lnTo>
                <a:lnTo>
                  <a:pt x="32766" y="48767"/>
                </a:lnTo>
                <a:lnTo>
                  <a:pt x="37337" y="42672"/>
                </a:lnTo>
                <a:lnTo>
                  <a:pt x="36575" y="42672"/>
                </a:lnTo>
                <a:lnTo>
                  <a:pt x="39624" y="39624"/>
                </a:lnTo>
                <a:lnTo>
                  <a:pt x="40639" y="39624"/>
                </a:lnTo>
                <a:lnTo>
                  <a:pt x="48767" y="33527"/>
                </a:lnTo>
                <a:lnTo>
                  <a:pt x="45719" y="33527"/>
                </a:lnTo>
                <a:lnTo>
                  <a:pt x="57911" y="27431"/>
                </a:lnTo>
                <a:lnTo>
                  <a:pt x="70103" y="24384"/>
                </a:lnTo>
                <a:close/>
              </a:path>
              <a:path w="1106804" h="1259204">
                <a:moveTo>
                  <a:pt x="1065058" y="1217458"/>
                </a:moveTo>
                <a:lnTo>
                  <a:pt x="1054607" y="1225295"/>
                </a:lnTo>
                <a:lnTo>
                  <a:pt x="1057655" y="1225295"/>
                </a:lnTo>
                <a:lnTo>
                  <a:pt x="1045463" y="1231392"/>
                </a:lnTo>
                <a:lnTo>
                  <a:pt x="1048511" y="1231392"/>
                </a:lnTo>
                <a:lnTo>
                  <a:pt x="1033271" y="1234439"/>
                </a:lnTo>
                <a:lnTo>
                  <a:pt x="1082039" y="1234439"/>
                </a:lnTo>
                <a:lnTo>
                  <a:pt x="1091183" y="1222248"/>
                </a:lnTo>
                <a:lnTo>
                  <a:pt x="1092707" y="1219200"/>
                </a:lnTo>
                <a:lnTo>
                  <a:pt x="1063752" y="1219200"/>
                </a:lnTo>
                <a:lnTo>
                  <a:pt x="1065058" y="1217458"/>
                </a:lnTo>
                <a:close/>
              </a:path>
              <a:path w="1106804" h="1259204">
                <a:moveTo>
                  <a:pt x="36575" y="1216152"/>
                </a:moveTo>
                <a:lnTo>
                  <a:pt x="39624" y="1219200"/>
                </a:lnTo>
                <a:lnTo>
                  <a:pt x="38317" y="1217458"/>
                </a:lnTo>
                <a:lnTo>
                  <a:pt x="36575" y="1216152"/>
                </a:lnTo>
                <a:close/>
              </a:path>
              <a:path w="1106804" h="1259204">
                <a:moveTo>
                  <a:pt x="38317" y="1217458"/>
                </a:moveTo>
                <a:lnTo>
                  <a:pt x="39624" y="1219200"/>
                </a:lnTo>
                <a:lnTo>
                  <a:pt x="40640" y="1219200"/>
                </a:lnTo>
                <a:lnTo>
                  <a:pt x="38317" y="1217458"/>
                </a:lnTo>
                <a:close/>
              </a:path>
              <a:path w="1106804" h="1259204">
                <a:moveTo>
                  <a:pt x="1066800" y="1216152"/>
                </a:moveTo>
                <a:lnTo>
                  <a:pt x="1065058" y="1217458"/>
                </a:lnTo>
                <a:lnTo>
                  <a:pt x="1063752" y="1219200"/>
                </a:lnTo>
                <a:lnTo>
                  <a:pt x="1066800" y="1216152"/>
                </a:lnTo>
                <a:close/>
              </a:path>
              <a:path w="1106804" h="1259204">
                <a:moveTo>
                  <a:pt x="1094231" y="1216152"/>
                </a:moveTo>
                <a:lnTo>
                  <a:pt x="1066800" y="1216152"/>
                </a:lnTo>
                <a:lnTo>
                  <a:pt x="1063752" y="1219200"/>
                </a:lnTo>
                <a:lnTo>
                  <a:pt x="1092707" y="1219200"/>
                </a:lnTo>
                <a:lnTo>
                  <a:pt x="1094231" y="1216152"/>
                </a:lnTo>
                <a:close/>
              </a:path>
              <a:path w="1106804" h="1259204">
                <a:moveTo>
                  <a:pt x="37337" y="1216152"/>
                </a:moveTo>
                <a:lnTo>
                  <a:pt x="36575" y="1216152"/>
                </a:lnTo>
                <a:lnTo>
                  <a:pt x="38317" y="1217458"/>
                </a:lnTo>
                <a:lnTo>
                  <a:pt x="37337" y="1216152"/>
                </a:lnTo>
                <a:close/>
              </a:path>
              <a:path w="1106804" h="1259204">
                <a:moveTo>
                  <a:pt x="1072895" y="1207008"/>
                </a:moveTo>
                <a:lnTo>
                  <a:pt x="1065058" y="1217458"/>
                </a:lnTo>
                <a:lnTo>
                  <a:pt x="1066800" y="1216152"/>
                </a:lnTo>
                <a:lnTo>
                  <a:pt x="1094231" y="1216152"/>
                </a:lnTo>
                <a:lnTo>
                  <a:pt x="1097279" y="1210056"/>
                </a:lnTo>
                <a:lnTo>
                  <a:pt x="1072895" y="1210056"/>
                </a:lnTo>
                <a:lnTo>
                  <a:pt x="1072895" y="1207008"/>
                </a:lnTo>
                <a:close/>
              </a:path>
              <a:path w="1106804" h="1259204">
                <a:moveTo>
                  <a:pt x="30479" y="1207008"/>
                </a:moveTo>
                <a:lnTo>
                  <a:pt x="30479" y="1210056"/>
                </a:lnTo>
                <a:lnTo>
                  <a:pt x="32766" y="1210056"/>
                </a:lnTo>
                <a:lnTo>
                  <a:pt x="30479" y="1207008"/>
                </a:lnTo>
                <a:close/>
              </a:path>
              <a:path w="1106804" h="1259204">
                <a:moveTo>
                  <a:pt x="1078991" y="1197864"/>
                </a:moveTo>
                <a:lnTo>
                  <a:pt x="1072895" y="1210056"/>
                </a:lnTo>
                <a:lnTo>
                  <a:pt x="1097279" y="1210056"/>
                </a:lnTo>
                <a:lnTo>
                  <a:pt x="1097279" y="1207008"/>
                </a:lnTo>
                <a:lnTo>
                  <a:pt x="1100327" y="1207008"/>
                </a:lnTo>
                <a:lnTo>
                  <a:pt x="1101547" y="1200912"/>
                </a:lnTo>
                <a:lnTo>
                  <a:pt x="1078991" y="1200912"/>
                </a:lnTo>
                <a:lnTo>
                  <a:pt x="1078991" y="1197864"/>
                </a:lnTo>
                <a:close/>
              </a:path>
              <a:path w="1106804" h="1259204">
                <a:moveTo>
                  <a:pt x="26212" y="1197864"/>
                </a:moveTo>
                <a:lnTo>
                  <a:pt x="24383" y="1197864"/>
                </a:lnTo>
                <a:lnTo>
                  <a:pt x="27431" y="1200912"/>
                </a:lnTo>
                <a:lnTo>
                  <a:pt x="26212" y="1197864"/>
                </a:lnTo>
                <a:close/>
              </a:path>
              <a:path w="1106804" h="1259204">
                <a:moveTo>
                  <a:pt x="1082039" y="1185671"/>
                </a:moveTo>
                <a:lnTo>
                  <a:pt x="1078991" y="1200912"/>
                </a:lnTo>
                <a:lnTo>
                  <a:pt x="1101547" y="1200912"/>
                </a:lnTo>
                <a:lnTo>
                  <a:pt x="1103985" y="1188720"/>
                </a:lnTo>
                <a:lnTo>
                  <a:pt x="1082039" y="1188720"/>
                </a:lnTo>
                <a:lnTo>
                  <a:pt x="1082039" y="1185671"/>
                </a:lnTo>
                <a:close/>
              </a:path>
              <a:path w="1106804" h="1259204">
                <a:moveTo>
                  <a:pt x="21335" y="1185671"/>
                </a:moveTo>
                <a:lnTo>
                  <a:pt x="21335" y="1188720"/>
                </a:lnTo>
                <a:lnTo>
                  <a:pt x="22555" y="1188720"/>
                </a:lnTo>
                <a:lnTo>
                  <a:pt x="21335" y="1185671"/>
                </a:lnTo>
                <a:close/>
              </a:path>
              <a:path w="1106804" h="1259204">
                <a:moveTo>
                  <a:pt x="1103985" y="70103"/>
                </a:moveTo>
                <a:lnTo>
                  <a:pt x="1082039" y="70103"/>
                </a:lnTo>
                <a:lnTo>
                  <a:pt x="1082039" y="1188720"/>
                </a:lnTo>
                <a:lnTo>
                  <a:pt x="1103985" y="1188720"/>
                </a:lnTo>
                <a:lnTo>
                  <a:pt x="1106424" y="1176527"/>
                </a:lnTo>
                <a:lnTo>
                  <a:pt x="1106424" y="82296"/>
                </a:lnTo>
                <a:lnTo>
                  <a:pt x="1103985" y="70103"/>
                </a:lnTo>
                <a:close/>
              </a:path>
              <a:path w="1106804" h="1259204">
                <a:moveTo>
                  <a:pt x="22555" y="70103"/>
                </a:moveTo>
                <a:lnTo>
                  <a:pt x="21335" y="70103"/>
                </a:lnTo>
                <a:lnTo>
                  <a:pt x="21335" y="73151"/>
                </a:lnTo>
                <a:lnTo>
                  <a:pt x="22555" y="70103"/>
                </a:lnTo>
                <a:close/>
              </a:path>
              <a:path w="1106804" h="1259204">
                <a:moveTo>
                  <a:pt x="1101547" y="57912"/>
                </a:moveTo>
                <a:lnTo>
                  <a:pt x="1078991" y="57912"/>
                </a:lnTo>
                <a:lnTo>
                  <a:pt x="1082039" y="73151"/>
                </a:lnTo>
                <a:lnTo>
                  <a:pt x="1082039" y="70103"/>
                </a:lnTo>
                <a:lnTo>
                  <a:pt x="1103985" y="70103"/>
                </a:lnTo>
                <a:lnTo>
                  <a:pt x="1101547" y="57912"/>
                </a:lnTo>
                <a:close/>
              </a:path>
              <a:path w="1106804" h="1259204">
                <a:moveTo>
                  <a:pt x="27431" y="57912"/>
                </a:moveTo>
                <a:lnTo>
                  <a:pt x="24383" y="60960"/>
                </a:lnTo>
                <a:lnTo>
                  <a:pt x="26212" y="60960"/>
                </a:lnTo>
                <a:lnTo>
                  <a:pt x="27431" y="57912"/>
                </a:lnTo>
                <a:close/>
              </a:path>
              <a:path w="1106804" h="1259204">
                <a:moveTo>
                  <a:pt x="1095755" y="48767"/>
                </a:moveTo>
                <a:lnTo>
                  <a:pt x="1072895" y="48767"/>
                </a:lnTo>
                <a:lnTo>
                  <a:pt x="1078991" y="60960"/>
                </a:lnTo>
                <a:lnTo>
                  <a:pt x="1078991" y="57912"/>
                </a:lnTo>
                <a:lnTo>
                  <a:pt x="1101547" y="57912"/>
                </a:lnTo>
                <a:lnTo>
                  <a:pt x="1100327" y="51815"/>
                </a:lnTo>
                <a:lnTo>
                  <a:pt x="1097279" y="51815"/>
                </a:lnTo>
                <a:lnTo>
                  <a:pt x="1095755" y="48767"/>
                </a:lnTo>
                <a:close/>
              </a:path>
              <a:path w="1106804" h="1259204">
                <a:moveTo>
                  <a:pt x="32766" y="48767"/>
                </a:moveTo>
                <a:lnTo>
                  <a:pt x="30479" y="48767"/>
                </a:lnTo>
                <a:lnTo>
                  <a:pt x="30479" y="51815"/>
                </a:lnTo>
                <a:lnTo>
                  <a:pt x="32766" y="48767"/>
                </a:lnTo>
                <a:close/>
              </a:path>
              <a:path w="1106804" h="1259204">
                <a:moveTo>
                  <a:pt x="1065058" y="41365"/>
                </a:moveTo>
                <a:lnTo>
                  <a:pt x="1072895" y="51815"/>
                </a:lnTo>
                <a:lnTo>
                  <a:pt x="1072895" y="48767"/>
                </a:lnTo>
                <a:lnTo>
                  <a:pt x="1095755" y="48767"/>
                </a:lnTo>
                <a:lnTo>
                  <a:pt x="1092707" y="42672"/>
                </a:lnTo>
                <a:lnTo>
                  <a:pt x="1066800" y="42672"/>
                </a:lnTo>
                <a:lnTo>
                  <a:pt x="1065058" y="41365"/>
                </a:lnTo>
                <a:close/>
              </a:path>
              <a:path w="1106804" h="1259204">
                <a:moveTo>
                  <a:pt x="39624" y="39624"/>
                </a:moveTo>
                <a:lnTo>
                  <a:pt x="36575" y="42672"/>
                </a:lnTo>
                <a:lnTo>
                  <a:pt x="38317" y="41365"/>
                </a:lnTo>
                <a:lnTo>
                  <a:pt x="39624" y="39624"/>
                </a:lnTo>
                <a:close/>
              </a:path>
              <a:path w="1106804" h="1259204">
                <a:moveTo>
                  <a:pt x="38317" y="41365"/>
                </a:moveTo>
                <a:lnTo>
                  <a:pt x="36575" y="42672"/>
                </a:lnTo>
                <a:lnTo>
                  <a:pt x="37337" y="42672"/>
                </a:lnTo>
                <a:lnTo>
                  <a:pt x="38317" y="41365"/>
                </a:lnTo>
                <a:close/>
              </a:path>
              <a:path w="1106804" h="1259204">
                <a:moveTo>
                  <a:pt x="1063752" y="39624"/>
                </a:moveTo>
                <a:lnTo>
                  <a:pt x="1065058" y="41365"/>
                </a:lnTo>
                <a:lnTo>
                  <a:pt x="1066800" y="42672"/>
                </a:lnTo>
                <a:lnTo>
                  <a:pt x="1063752" y="39624"/>
                </a:lnTo>
                <a:close/>
              </a:path>
              <a:path w="1106804" h="1259204">
                <a:moveTo>
                  <a:pt x="1091183" y="39624"/>
                </a:moveTo>
                <a:lnTo>
                  <a:pt x="1063752" y="39624"/>
                </a:lnTo>
                <a:lnTo>
                  <a:pt x="1066800" y="42672"/>
                </a:lnTo>
                <a:lnTo>
                  <a:pt x="1092707" y="42672"/>
                </a:lnTo>
                <a:lnTo>
                  <a:pt x="1091183" y="39624"/>
                </a:lnTo>
                <a:close/>
              </a:path>
              <a:path w="1106804" h="1259204">
                <a:moveTo>
                  <a:pt x="40639" y="39624"/>
                </a:moveTo>
                <a:lnTo>
                  <a:pt x="39624" y="39624"/>
                </a:lnTo>
                <a:lnTo>
                  <a:pt x="38317" y="41365"/>
                </a:lnTo>
                <a:lnTo>
                  <a:pt x="40639" y="39624"/>
                </a:lnTo>
                <a:close/>
              </a:path>
              <a:path w="1106804" h="1259204">
                <a:moveTo>
                  <a:pt x="1082039" y="24384"/>
                </a:moveTo>
                <a:lnTo>
                  <a:pt x="1033271" y="24384"/>
                </a:lnTo>
                <a:lnTo>
                  <a:pt x="1048511" y="27431"/>
                </a:lnTo>
                <a:lnTo>
                  <a:pt x="1045463" y="27431"/>
                </a:lnTo>
                <a:lnTo>
                  <a:pt x="1057655" y="33527"/>
                </a:lnTo>
                <a:lnTo>
                  <a:pt x="1054607" y="33527"/>
                </a:lnTo>
                <a:lnTo>
                  <a:pt x="1065058" y="41365"/>
                </a:lnTo>
                <a:lnTo>
                  <a:pt x="1063752" y="39624"/>
                </a:lnTo>
                <a:lnTo>
                  <a:pt x="1091183" y="39624"/>
                </a:lnTo>
                <a:lnTo>
                  <a:pt x="1091183" y="36575"/>
                </a:lnTo>
                <a:lnTo>
                  <a:pt x="1082039" y="27431"/>
                </a:lnTo>
                <a:lnTo>
                  <a:pt x="1082039" y="24384"/>
                </a:lnTo>
                <a:close/>
              </a:path>
              <a:path w="1106804" h="1259204">
                <a:moveTo>
                  <a:pt x="1069847" y="15239"/>
                </a:moveTo>
                <a:lnTo>
                  <a:pt x="33527" y="15239"/>
                </a:lnTo>
                <a:lnTo>
                  <a:pt x="24383" y="24384"/>
                </a:lnTo>
                <a:lnTo>
                  <a:pt x="1078991" y="24384"/>
                </a:lnTo>
                <a:lnTo>
                  <a:pt x="1069847" y="15239"/>
                </a:lnTo>
                <a:close/>
              </a:path>
              <a:path w="1106804" h="1259204">
                <a:moveTo>
                  <a:pt x="1024127" y="0"/>
                </a:moveTo>
                <a:lnTo>
                  <a:pt x="79247" y="0"/>
                </a:lnTo>
                <a:lnTo>
                  <a:pt x="67055" y="3048"/>
                </a:lnTo>
                <a:lnTo>
                  <a:pt x="64007" y="3048"/>
                </a:lnTo>
                <a:lnTo>
                  <a:pt x="48767" y="6096"/>
                </a:lnTo>
                <a:lnTo>
                  <a:pt x="48767" y="9143"/>
                </a:lnTo>
                <a:lnTo>
                  <a:pt x="36575" y="15239"/>
                </a:lnTo>
                <a:lnTo>
                  <a:pt x="1066800" y="15239"/>
                </a:lnTo>
                <a:lnTo>
                  <a:pt x="1054607" y="9143"/>
                </a:lnTo>
                <a:lnTo>
                  <a:pt x="1054607" y="6096"/>
                </a:lnTo>
                <a:lnTo>
                  <a:pt x="1024127" y="0"/>
                </a:lnTo>
                <a:close/>
              </a:path>
            </a:pathLst>
          </a:custGeom>
          <a:solidFill>
            <a:srgbClr val="BF4F4C"/>
          </a:solidFill>
        </p:spPr>
        <p:txBody>
          <a:bodyPr wrap="square" lIns="0" tIns="0" rIns="0" bIns="0" rtlCol="0"/>
          <a:lstStyle/>
          <a:p>
            <a:pPr defTabSz="829909"/>
            <a:endParaRPr sz="1634">
              <a:solidFill>
                <a:prstClr val="black"/>
              </a:solidFill>
              <a:latin typeface="Calibri"/>
            </a:endParaRPr>
          </a:p>
        </p:txBody>
      </p:sp>
      <p:sp>
        <p:nvSpPr>
          <p:cNvPr id="44" name="object 44"/>
          <p:cNvSpPr txBox="1"/>
          <p:nvPr/>
        </p:nvSpPr>
        <p:spPr>
          <a:xfrm>
            <a:off x="9763127" y="3739973"/>
            <a:ext cx="799331" cy="1039578"/>
          </a:xfrm>
          <a:prstGeom prst="rect">
            <a:avLst/>
          </a:prstGeom>
        </p:spPr>
        <p:txBody>
          <a:bodyPr vert="horz" wrap="square" lIns="0" tIns="14984" rIns="0" bIns="0" rtlCol="0">
            <a:spAutoFit/>
          </a:bodyPr>
          <a:lstStyle/>
          <a:p>
            <a:pPr marL="224191" defTabSz="829909">
              <a:spcBef>
                <a:spcPts val="118"/>
              </a:spcBef>
            </a:pPr>
            <a:r>
              <a:rPr sz="1407" spc="-127" dirty="0">
                <a:solidFill>
                  <a:prstClr val="black"/>
                </a:solidFill>
                <a:latin typeface="Arial"/>
                <a:cs typeface="Arial"/>
              </a:rPr>
              <a:t>MHS</a:t>
            </a:r>
            <a:endParaRPr sz="1407">
              <a:solidFill>
                <a:prstClr val="black"/>
              </a:solidFill>
              <a:latin typeface="Arial"/>
              <a:cs typeface="Arial"/>
            </a:endParaRPr>
          </a:p>
          <a:p>
            <a:pPr marL="11527" marR="4611" indent="-5187" algn="ctr" defTabSz="829909">
              <a:lnSpc>
                <a:spcPts val="1724"/>
              </a:lnSpc>
              <a:spcBef>
                <a:spcPts val="41"/>
              </a:spcBef>
            </a:pPr>
            <a:r>
              <a:rPr sz="1407" spc="-77" dirty="0">
                <a:solidFill>
                  <a:prstClr val="black"/>
                </a:solidFill>
                <a:latin typeface="Arial"/>
                <a:cs typeface="Arial"/>
              </a:rPr>
              <a:t>Batch </a:t>
            </a:r>
            <a:r>
              <a:rPr sz="1407" spc="-27" dirty="0">
                <a:solidFill>
                  <a:prstClr val="black"/>
                </a:solidFill>
                <a:latin typeface="Arial"/>
                <a:cs typeface="Arial"/>
              </a:rPr>
              <a:t>II  </a:t>
            </a:r>
            <a:r>
              <a:rPr sz="1407" spc="-277" dirty="0">
                <a:solidFill>
                  <a:prstClr val="black"/>
                </a:solidFill>
                <a:latin typeface="Arial"/>
                <a:cs typeface="Arial"/>
              </a:rPr>
              <a:t>T</a:t>
            </a:r>
            <a:r>
              <a:rPr sz="1407" spc="-91" dirty="0">
                <a:solidFill>
                  <a:prstClr val="black"/>
                </a:solidFill>
                <a:latin typeface="Arial"/>
                <a:cs typeface="Arial"/>
              </a:rPr>
              <a:t>a</a:t>
            </a:r>
            <a:r>
              <a:rPr sz="1407" spc="-23" dirty="0">
                <a:solidFill>
                  <a:prstClr val="black"/>
                </a:solidFill>
                <a:latin typeface="Arial"/>
                <a:cs typeface="Arial"/>
              </a:rPr>
              <a:t>m</a:t>
            </a:r>
            <a:r>
              <a:rPr sz="1407" spc="-27" dirty="0">
                <a:solidFill>
                  <a:prstClr val="black"/>
                </a:solidFill>
                <a:latin typeface="Arial"/>
                <a:cs typeface="Arial"/>
              </a:rPr>
              <a:t>b</a:t>
            </a:r>
            <a:r>
              <a:rPr sz="1407" spc="-91" dirty="0">
                <a:solidFill>
                  <a:prstClr val="black"/>
                </a:solidFill>
                <a:latin typeface="Arial"/>
                <a:cs typeface="Arial"/>
              </a:rPr>
              <a:t>a</a:t>
            </a:r>
            <a:r>
              <a:rPr sz="1407" spc="-27" dirty="0">
                <a:solidFill>
                  <a:prstClr val="black"/>
                </a:solidFill>
                <a:latin typeface="Arial"/>
                <a:cs typeface="Arial"/>
              </a:rPr>
              <a:t>h</a:t>
            </a:r>
            <a:r>
              <a:rPr sz="1407" spc="-91" dirty="0">
                <a:solidFill>
                  <a:prstClr val="black"/>
                </a:solidFill>
                <a:latin typeface="Arial"/>
                <a:cs typeface="Arial"/>
              </a:rPr>
              <a:t>a</a:t>
            </a:r>
            <a:r>
              <a:rPr sz="1407" spc="-32" dirty="0">
                <a:solidFill>
                  <a:prstClr val="black"/>
                </a:solidFill>
                <a:latin typeface="Arial"/>
                <a:cs typeface="Arial"/>
              </a:rPr>
              <a:t>n</a:t>
            </a:r>
            <a:endParaRPr sz="1407">
              <a:solidFill>
                <a:prstClr val="black"/>
              </a:solidFill>
              <a:latin typeface="Arial"/>
              <a:cs typeface="Arial"/>
            </a:endParaRPr>
          </a:p>
          <a:p>
            <a:pPr marL="2305" algn="ctr" defTabSz="829909">
              <a:lnSpc>
                <a:spcPts val="2927"/>
              </a:lnSpc>
            </a:pPr>
            <a:r>
              <a:rPr sz="2541" b="1" spc="-132" dirty="0">
                <a:solidFill>
                  <a:prstClr val="black"/>
                </a:solidFill>
                <a:latin typeface="Arial"/>
                <a:cs typeface="Arial"/>
              </a:rPr>
              <a:t>732</a:t>
            </a:r>
            <a:endParaRPr sz="2541">
              <a:solidFill>
                <a:prstClr val="black"/>
              </a:solidFill>
              <a:latin typeface="Arial"/>
              <a:cs typeface="Arial"/>
            </a:endParaRPr>
          </a:p>
        </p:txBody>
      </p:sp>
      <p:sp>
        <p:nvSpPr>
          <p:cNvPr id="45" name="object 45"/>
          <p:cNvSpPr/>
          <p:nvPr/>
        </p:nvSpPr>
        <p:spPr>
          <a:xfrm>
            <a:off x="6460684" y="4891194"/>
            <a:ext cx="4232366" cy="351545"/>
          </a:xfrm>
          <a:custGeom>
            <a:avLst/>
            <a:gdLst/>
            <a:ahLst/>
            <a:cxnLst/>
            <a:rect l="l" t="t" r="r" b="b"/>
            <a:pathLst>
              <a:path w="4663440" h="387350">
                <a:moveTo>
                  <a:pt x="4639056" y="0"/>
                </a:moveTo>
                <a:lnTo>
                  <a:pt x="24384" y="0"/>
                </a:lnTo>
                <a:lnTo>
                  <a:pt x="14144" y="1666"/>
                </a:lnTo>
                <a:lnTo>
                  <a:pt x="6477" y="6476"/>
                </a:lnTo>
                <a:lnTo>
                  <a:pt x="1666" y="14144"/>
                </a:lnTo>
                <a:lnTo>
                  <a:pt x="0" y="24383"/>
                </a:lnTo>
                <a:lnTo>
                  <a:pt x="0" y="362711"/>
                </a:lnTo>
                <a:lnTo>
                  <a:pt x="1666" y="371665"/>
                </a:lnTo>
                <a:lnTo>
                  <a:pt x="6477" y="379475"/>
                </a:lnTo>
                <a:lnTo>
                  <a:pt x="14144" y="385000"/>
                </a:lnTo>
                <a:lnTo>
                  <a:pt x="24384" y="387095"/>
                </a:lnTo>
                <a:lnTo>
                  <a:pt x="4639056" y="387095"/>
                </a:lnTo>
                <a:lnTo>
                  <a:pt x="4648009" y="385000"/>
                </a:lnTo>
                <a:lnTo>
                  <a:pt x="4655820" y="379475"/>
                </a:lnTo>
                <a:lnTo>
                  <a:pt x="4661344" y="371665"/>
                </a:lnTo>
                <a:lnTo>
                  <a:pt x="4663440" y="362711"/>
                </a:lnTo>
                <a:lnTo>
                  <a:pt x="4663440" y="24383"/>
                </a:lnTo>
                <a:lnTo>
                  <a:pt x="4661344" y="14144"/>
                </a:lnTo>
                <a:lnTo>
                  <a:pt x="4655820" y="6476"/>
                </a:lnTo>
                <a:lnTo>
                  <a:pt x="4648009" y="1666"/>
                </a:lnTo>
                <a:lnTo>
                  <a:pt x="4639056" y="0"/>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46" name="object 46"/>
          <p:cNvSpPr/>
          <p:nvPr/>
        </p:nvSpPr>
        <p:spPr>
          <a:xfrm>
            <a:off x="6449619" y="4880129"/>
            <a:ext cx="4254842" cy="373444"/>
          </a:xfrm>
          <a:custGeom>
            <a:avLst/>
            <a:gdLst/>
            <a:ahLst/>
            <a:cxnLst/>
            <a:rect l="l" t="t" r="r" b="b"/>
            <a:pathLst>
              <a:path w="4688205" h="411479">
                <a:moveTo>
                  <a:pt x="4651247" y="408432"/>
                </a:moveTo>
                <a:lnTo>
                  <a:pt x="33527" y="408432"/>
                </a:lnTo>
                <a:lnTo>
                  <a:pt x="33527" y="411480"/>
                </a:lnTo>
                <a:lnTo>
                  <a:pt x="4651247" y="411480"/>
                </a:lnTo>
                <a:lnTo>
                  <a:pt x="4651247" y="408432"/>
                </a:lnTo>
                <a:close/>
              </a:path>
              <a:path w="4688205" h="411479">
                <a:moveTo>
                  <a:pt x="4666488" y="3048"/>
                </a:moveTo>
                <a:lnTo>
                  <a:pt x="21336" y="3048"/>
                </a:lnTo>
                <a:lnTo>
                  <a:pt x="12191" y="9144"/>
                </a:lnTo>
                <a:lnTo>
                  <a:pt x="9143" y="12192"/>
                </a:lnTo>
                <a:lnTo>
                  <a:pt x="3048" y="21336"/>
                </a:lnTo>
                <a:lnTo>
                  <a:pt x="3048" y="24384"/>
                </a:lnTo>
                <a:lnTo>
                  <a:pt x="0" y="33528"/>
                </a:lnTo>
                <a:lnTo>
                  <a:pt x="0" y="374904"/>
                </a:lnTo>
                <a:lnTo>
                  <a:pt x="3048" y="387096"/>
                </a:lnTo>
                <a:lnTo>
                  <a:pt x="3048" y="390144"/>
                </a:lnTo>
                <a:lnTo>
                  <a:pt x="9143" y="396240"/>
                </a:lnTo>
                <a:lnTo>
                  <a:pt x="9143" y="399288"/>
                </a:lnTo>
                <a:lnTo>
                  <a:pt x="12191" y="399288"/>
                </a:lnTo>
                <a:lnTo>
                  <a:pt x="21336" y="405384"/>
                </a:lnTo>
                <a:lnTo>
                  <a:pt x="21336" y="408432"/>
                </a:lnTo>
                <a:lnTo>
                  <a:pt x="4666488" y="408432"/>
                </a:lnTo>
                <a:lnTo>
                  <a:pt x="4666488" y="405384"/>
                </a:lnTo>
                <a:lnTo>
                  <a:pt x="4675632" y="399288"/>
                </a:lnTo>
                <a:lnTo>
                  <a:pt x="4678680" y="396240"/>
                </a:lnTo>
                <a:lnTo>
                  <a:pt x="4681728" y="390144"/>
                </a:lnTo>
                <a:lnTo>
                  <a:pt x="4684775" y="387096"/>
                </a:lnTo>
                <a:lnTo>
                  <a:pt x="33527" y="387096"/>
                </a:lnTo>
                <a:lnTo>
                  <a:pt x="28955" y="384048"/>
                </a:lnTo>
                <a:lnTo>
                  <a:pt x="27431" y="384048"/>
                </a:lnTo>
                <a:lnTo>
                  <a:pt x="21336" y="377952"/>
                </a:lnTo>
                <a:lnTo>
                  <a:pt x="23368" y="377952"/>
                </a:lnTo>
                <a:lnTo>
                  <a:pt x="22351" y="374904"/>
                </a:lnTo>
                <a:lnTo>
                  <a:pt x="21336" y="374904"/>
                </a:lnTo>
                <a:lnTo>
                  <a:pt x="21336" y="36576"/>
                </a:lnTo>
                <a:lnTo>
                  <a:pt x="22098" y="36576"/>
                </a:lnTo>
                <a:lnTo>
                  <a:pt x="22860" y="33528"/>
                </a:lnTo>
                <a:lnTo>
                  <a:pt x="21336" y="33528"/>
                </a:lnTo>
                <a:lnTo>
                  <a:pt x="24384" y="27432"/>
                </a:lnTo>
                <a:lnTo>
                  <a:pt x="27431" y="24384"/>
                </a:lnTo>
                <a:lnTo>
                  <a:pt x="33527" y="21336"/>
                </a:lnTo>
                <a:lnTo>
                  <a:pt x="4681728" y="21336"/>
                </a:lnTo>
                <a:lnTo>
                  <a:pt x="4678680" y="12192"/>
                </a:lnTo>
                <a:lnTo>
                  <a:pt x="4675632" y="12192"/>
                </a:lnTo>
                <a:lnTo>
                  <a:pt x="4675632" y="9144"/>
                </a:lnTo>
                <a:lnTo>
                  <a:pt x="4666488" y="3048"/>
                </a:lnTo>
                <a:close/>
              </a:path>
              <a:path w="4688205" h="411479">
                <a:moveTo>
                  <a:pt x="4661153" y="382524"/>
                </a:moveTo>
                <a:lnTo>
                  <a:pt x="4654295" y="387096"/>
                </a:lnTo>
                <a:lnTo>
                  <a:pt x="4684775" y="387096"/>
                </a:lnTo>
                <a:lnTo>
                  <a:pt x="4685538" y="384048"/>
                </a:lnTo>
                <a:lnTo>
                  <a:pt x="4660392" y="384048"/>
                </a:lnTo>
                <a:lnTo>
                  <a:pt x="4661153" y="382524"/>
                </a:lnTo>
                <a:close/>
              </a:path>
              <a:path w="4688205" h="411479">
                <a:moveTo>
                  <a:pt x="24384" y="381000"/>
                </a:moveTo>
                <a:lnTo>
                  <a:pt x="27431" y="384048"/>
                </a:lnTo>
                <a:lnTo>
                  <a:pt x="28955" y="384048"/>
                </a:lnTo>
                <a:lnTo>
                  <a:pt x="24384" y="381000"/>
                </a:lnTo>
                <a:close/>
              </a:path>
              <a:path w="4688205" h="411479">
                <a:moveTo>
                  <a:pt x="4663440" y="381000"/>
                </a:moveTo>
                <a:lnTo>
                  <a:pt x="4661153" y="382524"/>
                </a:lnTo>
                <a:lnTo>
                  <a:pt x="4660392" y="384048"/>
                </a:lnTo>
                <a:lnTo>
                  <a:pt x="4663440" y="381000"/>
                </a:lnTo>
                <a:close/>
              </a:path>
              <a:path w="4688205" h="411479">
                <a:moveTo>
                  <a:pt x="4684775" y="24384"/>
                </a:moveTo>
                <a:lnTo>
                  <a:pt x="4660392" y="24384"/>
                </a:lnTo>
                <a:lnTo>
                  <a:pt x="4663440" y="27432"/>
                </a:lnTo>
                <a:lnTo>
                  <a:pt x="4663440" y="381000"/>
                </a:lnTo>
                <a:lnTo>
                  <a:pt x="4660392" y="384048"/>
                </a:lnTo>
                <a:lnTo>
                  <a:pt x="4685538" y="384048"/>
                </a:lnTo>
                <a:lnTo>
                  <a:pt x="4687823" y="374904"/>
                </a:lnTo>
                <a:lnTo>
                  <a:pt x="4687823" y="33528"/>
                </a:lnTo>
                <a:lnTo>
                  <a:pt x="4684775" y="24384"/>
                </a:lnTo>
                <a:close/>
              </a:path>
              <a:path w="4688205" h="411479">
                <a:moveTo>
                  <a:pt x="4663440" y="377952"/>
                </a:moveTo>
                <a:lnTo>
                  <a:pt x="4661153" y="382524"/>
                </a:lnTo>
                <a:lnTo>
                  <a:pt x="4663440" y="381000"/>
                </a:lnTo>
                <a:lnTo>
                  <a:pt x="4663440" y="377952"/>
                </a:lnTo>
                <a:close/>
              </a:path>
              <a:path w="4688205" h="411479">
                <a:moveTo>
                  <a:pt x="23368" y="377952"/>
                </a:moveTo>
                <a:lnTo>
                  <a:pt x="21336" y="377952"/>
                </a:lnTo>
                <a:lnTo>
                  <a:pt x="24384" y="381000"/>
                </a:lnTo>
                <a:lnTo>
                  <a:pt x="23368" y="377952"/>
                </a:lnTo>
                <a:close/>
              </a:path>
              <a:path w="4688205" h="411479">
                <a:moveTo>
                  <a:pt x="21336" y="371856"/>
                </a:moveTo>
                <a:lnTo>
                  <a:pt x="21336" y="374904"/>
                </a:lnTo>
                <a:lnTo>
                  <a:pt x="22351" y="374904"/>
                </a:lnTo>
                <a:lnTo>
                  <a:pt x="21336" y="371856"/>
                </a:lnTo>
                <a:close/>
              </a:path>
              <a:path w="4688205" h="411479">
                <a:moveTo>
                  <a:pt x="22098" y="36576"/>
                </a:moveTo>
                <a:lnTo>
                  <a:pt x="21336" y="36576"/>
                </a:lnTo>
                <a:lnTo>
                  <a:pt x="21336" y="39624"/>
                </a:lnTo>
                <a:lnTo>
                  <a:pt x="22098" y="36576"/>
                </a:lnTo>
                <a:close/>
              </a:path>
              <a:path w="4688205" h="411479">
                <a:moveTo>
                  <a:pt x="24384" y="27432"/>
                </a:moveTo>
                <a:lnTo>
                  <a:pt x="21336" y="33528"/>
                </a:lnTo>
                <a:lnTo>
                  <a:pt x="23774" y="29870"/>
                </a:lnTo>
                <a:lnTo>
                  <a:pt x="24384" y="27432"/>
                </a:lnTo>
                <a:close/>
              </a:path>
              <a:path w="4688205" h="411479">
                <a:moveTo>
                  <a:pt x="23774" y="29870"/>
                </a:moveTo>
                <a:lnTo>
                  <a:pt x="21336" y="33528"/>
                </a:lnTo>
                <a:lnTo>
                  <a:pt x="22860" y="33528"/>
                </a:lnTo>
                <a:lnTo>
                  <a:pt x="23774" y="29870"/>
                </a:lnTo>
                <a:close/>
              </a:path>
              <a:path w="4688205" h="411479">
                <a:moveTo>
                  <a:pt x="4660827" y="25690"/>
                </a:moveTo>
                <a:lnTo>
                  <a:pt x="4663440" y="33528"/>
                </a:lnTo>
                <a:lnTo>
                  <a:pt x="4663440" y="27432"/>
                </a:lnTo>
                <a:lnTo>
                  <a:pt x="4660827" y="25690"/>
                </a:lnTo>
                <a:close/>
              </a:path>
              <a:path w="4688205" h="411479">
                <a:moveTo>
                  <a:pt x="26212" y="26212"/>
                </a:moveTo>
                <a:lnTo>
                  <a:pt x="24384" y="27432"/>
                </a:lnTo>
                <a:lnTo>
                  <a:pt x="23774" y="29870"/>
                </a:lnTo>
                <a:lnTo>
                  <a:pt x="26212" y="26212"/>
                </a:lnTo>
                <a:close/>
              </a:path>
              <a:path w="4688205" h="411479">
                <a:moveTo>
                  <a:pt x="27431" y="24384"/>
                </a:moveTo>
                <a:lnTo>
                  <a:pt x="24384" y="27432"/>
                </a:lnTo>
                <a:lnTo>
                  <a:pt x="26212" y="26212"/>
                </a:lnTo>
                <a:lnTo>
                  <a:pt x="27431" y="24384"/>
                </a:lnTo>
                <a:close/>
              </a:path>
              <a:path w="4688205" h="411479">
                <a:moveTo>
                  <a:pt x="4660392" y="24384"/>
                </a:moveTo>
                <a:lnTo>
                  <a:pt x="4660827" y="25690"/>
                </a:lnTo>
                <a:lnTo>
                  <a:pt x="4663440" y="27432"/>
                </a:lnTo>
                <a:lnTo>
                  <a:pt x="4660392" y="24384"/>
                </a:lnTo>
                <a:close/>
              </a:path>
              <a:path w="4688205" h="411479">
                <a:moveTo>
                  <a:pt x="29870" y="23774"/>
                </a:moveTo>
                <a:lnTo>
                  <a:pt x="27431" y="24384"/>
                </a:lnTo>
                <a:lnTo>
                  <a:pt x="26212" y="26212"/>
                </a:lnTo>
                <a:lnTo>
                  <a:pt x="29870" y="23774"/>
                </a:lnTo>
                <a:close/>
              </a:path>
              <a:path w="4688205" h="411479">
                <a:moveTo>
                  <a:pt x="4684775" y="21336"/>
                </a:moveTo>
                <a:lnTo>
                  <a:pt x="4654295" y="21336"/>
                </a:lnTo>
                <a:lnTo>
                  <a:pt x="4660827" y="25690"/>
                </a:lnTo>
                <a:lnTo>
                  <a:pt x="4660392" y="24384"/>
                </a:lnTo>
                <a:lnTo>
                  <a:pt x="4684775" y="24384"/>
                </a:lnTo>
                <a:lnTo>
                  <a:pt x="4684775" y="21336"/>
                </a:lnTo>
                <a:close/>
              </a:path>
              <a:path w="4688205" h="411479">
                <a:moveTo>
                  <a:pt x="33527" y="21336"/>
                </a:moveTo>
                <a:lnTo>
                  <a:pt x="27431" y="24384"/>
                </a:lnTo>
                <a:lnTo>
                  <a:pt x="29870" y="23774"/>
                </a:lnTo>
                <a:lnTo>
                  <a:pt x="33527" y="21336"/>
                </a:lnTo>
                <a:close/>
              </a:path>
              <a:path w="4688205" h="411479">
                <a:moveTo>
                  <a:pt x="4654295" y="21336"/>
                </a:moveTo>
                <a:lnTo>
                  <a:pt x="4648199" y="21336"/>
                </a:lnTo>
                <a:lnTo>
                  <a:pt x="4657344" y="24384"/>
                </a:lnTo>
                <a:lnTo>
                  <a:pt x="4654295" y="21336"/>
                </a:lnTo>
                <a:close/>
              </a:path>
              <a:path w="4688205" h="411479">
                <a:moveTo>
                  <a:pt x="39624" y="21336"/>
                </a:moveTo>
                <a:lnTo>
                  <a:pt x="33527" y="21336"/>
                </a:lnTo>
                <a:lnTo>
                  <a:pt x="29870" y="23774"/>
                </a:lnTo>
                <a:lnTo>
                  <a:pt x="39624" y="21336"/>
                </a:lnTo>
                <a:close/>
              </a:path>
              <a:path w="4688205" h="411479">
                <a:moveTo>
                  <a:pt x="4651247" y="0"/>
                </a:moveTo>
                <a:lnTo>
                  <a:pt x="33527" y="0"/>
                </a:lnTo>
                <a:lnTo>
                  <a:pt x="24384" y="3048"/>
                </a:lnTo>
                <a:lnTo>
                  <a:pt x="4663440" y="3048"/>
                </a:lnTo>
                <a:lnTo>
                  <a:pt x="4651247" y="0"/>
                </a:lnTo>
                <a:close/>
              </a:path>
            </a:pathLst>
          </a:custGeom>
          <a:solidFill>
            <a:srgbClr val="BF4F4C"/>
          </a:solidFill>
        </p:spPr>
        <p:txBody>
          <a:bodyPr wrap="square" lIns="0" tIns="0" rIns="0" bIns="0" rtlCol="0"/>
          <a:lstStyle/>
          <a:p>
            <a:pPr defTabSz="829909"/>
            <a:endParaRPr sz="1634">
              <a:solidFill>
                <a:prstClr val="black"/>
              </a:solidFill>
              <a:latin typeface="Calibri"/>
            </a:endParaRPr>
          </a:p>
        </p:txBody>
      </p:sp>
      <p:sp>
        <p:nvSpPr>
          <p:cNvPr id="47" name="object 47"/>
          <p:cNvSpPr/>
          <p:nvPr/>
        </p:nvSpPr>
        <p:spPr>
          <a:xfrm>
            <a:off x="6430256" y="5366990"/>
            <a:ext cx="2152490" cy="550945"/>
          </a:xfrm>
          <a:custGeom>
            <a:avLst/>
            <a:gdLst/>
            <a:ahLst/>
            <a:cxnLst/>
            <a:rect l="l" t="t" r="r" b="b"/>
            <a:pathLst>
              <a:path w="2371725" h="607059">
                <a:moveTo>
                  <a:pt x="2331720" y="0"/>
                </a:moveTo>
                <a:lnTo>
                  <a:pt x="39624" y="0"/>
                </a:lnTo>
                <a:lnTo>
                  <a:pt x="24431" y="3190"/>
                </a:lnTo>
                <a:lnTo>
                  <a:pt x="11811" y="11811"/>
                </a:lnTo>
                <a:lnTo>
                  <a:pt x="3190" y="24431"/>
                </a:lnTo>
                <a:lnTo>
                  <a:pt x="0" y="39624"/>
                </a:lnTo>
                <a:lnTo>
                  <a:pt x="0" y="566928"/>
                </a:lnTo>
                <a:lnTo>
                  <a:pt x="3190" y="582120"/>
                </a:lnTo>
                <a:lnTo>
                  <a:pt x="11811" y="594741"/>
                </a:lnTo>
                <a:lnTo>
                  <a:pt x="24431" y="603361"/>
                </a:lnTo>
                <a:lnTo>
                  <a:pt x="39624" y="606552"/>
                </a:lnTo>
                <a:lnTo>
                  <a:pt x="2331720" y="606552"/>
                </a:lnTo>
                <a:lnTo>
                  <a:pt x="2346912" y="603361"/>
                </a:lnTo>
                <a:lnTo>
                  <a:pt x="2359532" y="594741"/>
                </a:lnTo>
                <a:lnTo>
                  <a:pt x="2368153" y="582120"/>
                </a:lnTo>
                <a:lnTo>
                  <a:pt x="2371344" y="566928"/>
                </a:lnTo>
                <a:lnTo>
                  <a:pt x="2371344" y="39624"/>
                </a:lnTo>
                <a:lnTo>
                  <a:pt x="2368153" y="24431"/>
                </a:lnTo>
                <a:lnTo>
                  <a:pt x="2359532" y="11811"/>
                </a:lnTo>
                <a:lnTo>
                  <a:pt x="2346912" y="3190"/>
                </a:lnTo>
                <a:lnTo>
                  <a:pt x="2331720" y="0"/>
                </a:lnTo>
                <a:close/>
              </a:path>
            </a:pathLst>
          </a:custGeom>
          <a:solidFill>
            <a:srgbClr val="D89593"/>
          </a:solidFill>
        </p:spPr>
        <p:txBody>
          <a:bodyPr wrap="square" lIns="0" tIns="0" rIns="0" bIns="0" rtlCol="0"/>
          <a:lstStyle/>
          <a:p>
            <a:pPr defTabSz="829909"/>
            <a:endParaRPr sz="1634">
              <a:solidFill>
                <a:prstClr val="black"/>
              </a:solidFill>
              <a:latin typeface="Calibri"/>
            </a:endParaRPr>
          </a:p>
        </p:txBody>
      </p:sp>
      <p:sp>
        <p:nvSpPr>
          <p:cNvPr id="48" name="object 48"/>
          <p:cNvSpPr/>
          <p:nvPr/>
        </p:nvSpPr>
        <p:spPr>
          <a:xfrm>
            <a:off x="6419191" y="5358692"/>
            <a:ext cx="2174389" cy="569963"/>
          </a:xfrm>
          <a:custGeom>
            <a:avLst/>
            <a:gdLst/>
            <a:ahLst/>
            <a:cxnLst/>
            <a:rect l="l" t="t" r="r" b="b"/>
            <a:pathLst>
              <a:path w="2395854" h="628015">
                <a:moveTo>
                  <a:pt x="2353056" y="624840"/>
                </a:moveTo>
                <a:lnTo>
                  <a:pt x="42671" y="624840"/>
                </a:lnTo>
                <a:lnTo>
                  <a:pt x="51815" y="627888"/>
                </a:lnTo>
                <a:lnTo>
                  <a:pt x="2346960" y="627888"/>
                </a:lnTo>
                <a:lnTo>
                  <a:pt x="2353056" y="624840"/>
                </a:lnTo>
                <a:close/>
              </a:path>
              <a:path w="2395854" h="628015">
                <a:moveTo>
                  <a:pt x="2362199" y="621792"/>
                </a:moveTo>
                <a:lnTo>
                  <a:pt x="33527" y="621792"/>
                </a:lnTo>
                <a:lnTo>
                  <a:pt x="39624" y="624840"/>
                </a:lnTo>
                <a:lnTo>
                  <a:pt x="2356103" y="624840"/>
                </a:lnTo>
                <a:lnTo>
                  <a:pt x="2362199" y="621792"/>
                </a:lnTo>
                <a:close/>
              </a:path>
              <a:path w="2395854" h="628015">
                <a:moveTo>
                  <a:pt x="2365247" y="3048"/>
                </a:moveTo>
                <a:lnTo>
                  <a:pt x="30479" y="3048"/>
                </a:lnTo>
                <a:lnTo>
                  <a:pt x="24383" y="6096"/>
                </a:lnTo>
                <a:lnTo>
                  <a:pt x="24383" y="9144"/>
                </a:lnTo>
                <a:lnTo>
                  <a:pt x="18287" y="12192"/>
                </a:lnTo>
                <a:lnTo>
                  <a:pt x="15239" y="12192"/>
                </a:lnTo>
                <a:lnTo>
                  <a:pt x="15239" y="15240"/>
                </a:lnTo>
                <a:lnTo>
                  <a:pt x="9143" y="21336"/>
                </a:lnTo>
                <a:lnTo>
                  <a:pt x="6095" y="27432"/>
                </a:lnTo>
                <a:lnTo>
                  <a:pt x="6095" y="30480"/>
                </a:lnTo>
                <a:lnTo>
                  <a:pt x="0" y="48768"/>
                </a:lnTo>
                <a:lnTo>
                  <a:pt x="0" y="576072"/>
                </a:lnTo>
                <a:lnTo>
                  <a:pt x="3047" y="585216"/>
                </a:lnTo>
                <a:lnTo>
                  <a:pt x="3047" y="588264"/>
                </a:lnTo>
                <a:lnTo>
                  <a:pt x="6095" y="594360"/>
                </a:lnTo>
                <a:lnTo>
                  <a:pt x="6095" y="597408"/>
                </a:lnTo>
                <a:lnTo>
                  <a:pt x="9143" y="603504"/>
                </a:lnTo>
                <a:lnTo>
                  <a:pt x="9143" y="606553"/>
                </a:lnTo>
                <a:lnTo>
                  <a:pt x="15239" y="609600"/>
                </a:lnTo>
                <a:lnTo>
                  <a:pt x="15239" y="612648"/>
                </a:lnTo>
                <a:lnTo>
                  <a:pt x="18287" y="612648"/>
                </a:lnTo>
                <a:lnTo>
                  <a:pt x="24383" y="618744"/>
                </a:lnTo>
                <a:lnTo>
                  <a:pt x="30479" y="621792"/>
                </a:lnTo>
                <a:lnTo>
                  <a:pt x="2365247" y="621792"/>
                </a:lnTo>
                <a:lnTo>
                  <a:pt x="2371343" y="618744"/>
                </a:lnTo>
                <a:lnTo>
                  <a:pt x="2374391" y="618744"/>
                </a:lnTo>
                <a:lnTo>
                  <a:pt x="2380488" y="612648"/>
                </a:lnTo>
                <a:lnTo>
                  <a:pt x="2380488" y="609600"/>
                </a:lnTo>
                <a:lnTo>
                  <a:pt x="2386584" y="606553"/>
                </a:lnTo>
                <a:lnTo>
                  <a:pt x="2386584" y="603504"/>
                </a:lnTo>
                <a:lnTo>
                  <a:pt x="42671" y="603504"/>
                </a:lnTo>
                <a:lnTo>
                  <a:pt x="36575" y="600456"/>
                </a:lnTo>
                <a:lnTo>
                  <a:pt x="27431" y="591312"/>
                </a:lnTo>
                <a:lnTo>
                  <a:pt x="30479" y="591312"/>
                </a:lnTo>
                <a:lnTo>
                  <a:pt x="24383" y="585216"/>
                </a:lnTo>
                <a:lnTo>
                  <a:pt x="26415" y="585216"/>
                </a:lnTo>
                <a:lnTo>
                  <a:pt x="25399" y="582168"/>
                </a:lnTo>
                <a:lnTo>
                  <a:pt x="24383" y="582168"/>
                </a:lnTo>
                <a:lnTo>
                  <a:pt x="24383" y="42672"/>
                </a:lnTo>
                <a:lnTo>
                  <a:pt x="25399" y="42672"/>
                </a:lnTo>
                <a:lnTo>
                  <a:pt x="26415" y="39624"/>
                </a:lnTo>
                <a:lnTo>
                  <a:pt x="24383" y="39624"/>
                </a:lnTo>
                <a:lnTo>
                  <a:pt x="30479" y="33528"/>
                </a:lnTo>
                <a:lnTo>
                  <a:pt x="27431" y="33528"/>
                </a:lnTo>
                <a:lnTo>
                  <a:pt x="36575" y="24384"/>
                </a:lnTo>
                <a:lnTo>
                  <a:pt x="39623" y="24384"/>
                </a:lnTo>
                <a:lnTo>
                  <a:pt x="42671" y="21336"/>
                </a:lnTo>
                <a:lnTo>
                  <a:pt x="2386584" y="21336"/>
                </a:lnTo>
                <a:lnTo>
                  <a:pt x="2380488" y="15240"/>
                </a:lnTo>
                <a:lnTo>
                  <a:pt x="2380488" y="12192"/>
                </a:lnTo>
                <a:lnTo>
                  <a:pt x="2374391" y="9144"/>
                </a:lnTo>
                <a:lnTo>
                  <a:pt x="2374391" y="6096"/>
                </a:lnTo>
                <a:lnTo>
                  <a:pt x="2371343" y="6096"/>
                </a:lnTo>
                <a:lnTo>
                  <a:pt x="2365247" y="3048"/>
                </a:lnTo>
                <a:close/>
              </a:path>
              <a:path w="2395854" h="628015">
                <a:moveTo>
                  <a:pt x="39624" y="600456"/>
                </a:moveTo>
                <a:lnTo>
                  <a:pt x="42671" y="603504"/>
                </a:lnTo>
                <a:lnTo>
                  <a:pt x="48767" y="603504"/>
                </a:lnTo>
                <a:lnTo>
                  <a:pt x="39624" y="600456"/>
                </a:lnTo>
                <a:close/>
              </a:path>
              <a:path w="2395854" h="628015">
                <a:moveTo>
                  <a:pt x="2356103" y="600456"/>
                </a:moveTo>
                <a:lnTo>
                  <a:pt x="2350008" y="603504"/>
                </a:lnTo>
                <a:lnTo>
                  <a:pt x="2356103" y="603504"/>
                </a:lnTo>
                <a:lnTo>
                  <a:pt x="2356103" y="600456"/>
                </a:lnTo>
                <a:close/>
              </a:path>
              <a:path w="2395854" h="628015">
                <a:moveTo>
                  <a:pt x="2365247" y="594360"/>
                </a:moveTo>
                <a:lnTo>
                  <a:pt x="2359151" y="600456"/>
                </a:lnTo>
                <a:lnTo>
                  <a:pt x="2362199" y="600456"/>
                </a:lnTo>
                <a:lnTo>
                  <a:pt x="2356103" y="603504"/>
                </a:lnTo>
                <a:lnTo>
                  <a:pt x="2386584" y="603504"/>
                </a:lnTo>
                <a:lnTo>
                  <a:pt x="2389632" y="597408"/>
                </a:lnTo>
                <a:lnTo>
                  <a:pt x="2365247" y="597408"/>
                </a:lnTo>
                <a:lnTo>
                  <a:pt x="2365247" y="594360"/>
                </a:lnTo>
                <a:close/>
              </a:path>
              <a:path w="2395854" h="628015">
                <a:moveTo>
                  <a:pt x="2371343" y="585216"/>
                </a:moveTo>
                <a:lnTo>
                  <a:pt x="2365247" y="597408"/>
                </a:lnTo>
                <a:lnTo>
                  <a:pt x="2392680" y="597408"/>
                </a:lnTo>
                <a:lnTo>
                  <a:pt x="2392680" y="594360"/>
                </a:lnTo>
                <a:lnTo>
                  <a:pt x="2395727" y="588264"/>
                </a:lnTo>
                <a:lnTo>
                  <a:pt x="2371343" y="588264"/>
                </a:lnTo>
                <a:lnTo>
                  <a:pt x="2371343" y="585216"/>
                </a:lnTo>
                <a:close/>
              </a:path>
              <a:path w="2395854" h="628015">
                <a:moveTo>
                  <a:pt x="26415" y="585216"/>
                </a:moveTo>
                <a:lnTo>
                  <a:pt x="24383" y="585216"/>
                </a:lnTo>
                <a:lnTo>
                  <a:pt x="27431" y="588264"/>
                </a:lnTo>
                <a:lnTo>
                  <a:pt x="26415" y="585216"/>
                </a:lnTo>
                <a:close/>
              </a:path>
              <a:path w="2395854" h="628015">
                <a:moveTo>
                  <a:pt x="2395727" y="579120"/>
                </a:moveTo>
                <a:lnTo>
                  <a:pt x="2374391" y="579120"/>
                </a:lnTo>
                <a:lnTo>
                  <a:pt x="2371343" y="588264"/>
                </a:lnTo>
                <a:lnTo>
                  <a:pt x="2395727" y="588264"/>
                </a:lnTo>
                <a:lnTo>
                  <a:pt x="2395727" y="579120"/>
                </a:lnTo>
                <a:close/>
              </a:path>
              <a:path w="2395854" h="628015">
                <a:moveTo>
                  <a:pt x="24383" y="579120"/>
                </a:moveTo>
                <a:lnTo>
                  <a:pt x="24383" y="582168"/>
                </a:lnTo>
                <a:lnTo>
                  <a:pt x="25399" y="582168"/>
                </a:lnTo>
                <a:lnTo>
                  <a:pt x="24383" y="579120"/>
                </a:lnTo>
                <a:close/>
              </a:path>
              <a:path w="2395854" h="628015">
                <a:moveTo>
                  <a:pt x="2371343" y="42672"/>
                </a:moveTo>
                <a:lnTo>
                  <a:pt x="2374391" y="51816"/>
                </a:lnTo>
                <a:lnTo>
                  <a:pt x="2374391" y="576072"/>
                </a:lnTo>
                <a:lnTo>
                  <a:pt x="2371343" y="582168"/>
                </a:lnTo>
                <a:lnTo>
                  <a:pt x="2374391" y="579120"/>
                </a:lnTo>
                <a:lnTo>
                  <a:pt x="2395727" y="579120"/>
                </a:lnTo>
                <a:lnTo>
                  <a:pt x="2395727" y="45720"/>
                </a:lnTo>
                <a:lnTo>
                  <a:pt x="2374391" y="45720"/>
                </a:lnTo>
                <a:lnTo>
                  <a:pt x="2371343" y="42672"/>
                </a:lnTo>
                <a:close/>
              </a:path>
              <a:path w="2395854" h="628015">
                <a:moveTo>
                  <a:pt x="25399" y="42672"/>
                </a:moveTo>
                <a:lnTo>
                  <a:pt x="24383" y="42672"/>
                </a:lnTo>
                <a:lnTo>
                  <a:pt x="24383" y="45720"/>
                </a:lnTo>
                <a:lnTo>
                  <a:pt x="25399" y="42672"/>
                </a:lnTo>
                <a:close/>
              </a:path>
              <a:path w="2395854" h="628015">
                <a:moveTo>
                  <a:pt x="2394712" y="36576"/>
                </a:moveTo>
                <a:lnTo>
                  <a:pt x="2371343" y="36576"/>
                </a:lnTo>
                <a:lnTo>
                  <a:pt x="2374391" y="45720"/>
                </a:lnTo>
                <a:lnTo>
                  <a:pt x="2395727" y="45720"/>
                </a:lnTo>
                <a:lnTo>
                  <a:pt x="2395727" y="39624"/>
                </a:lnTo>
                <a:lnTo>
                  <a:pt x="2394712" y="36576"/>
                </a:lnTo>
                <a:close/>
              </a:path>
              <a:path w="2395854" h="628015">
                <a:moveTo>
                  <a:pt x="27431" y="36576"/>
                </a:moveTo>
                <a:lnTo>
                  <a:pt x="24383" y="39624"/>
                </a:lnTo>
                <a:lnTo>
                  <a:pt x="26415" y="39624"/>
                </a:lnTo>
                <a:lnTo>
                  <a:pt x="27431" y="36576"/>
                </a:lnTo>
                <a:close/>
              </a:path>
              <a:path w="2395854" h="628015">
                <a:moveTo>
                  <a:pt x="2389632" y="27432"/>
                </a:moveTo>
                <a:lnTo>
                  <a:pt x="2365247" y="27432"/>
                </a:lnTo>
                <a:lnTo>
                  <a:pt x="2371343" y="39624"/>
                </a:lnTo>
                <a:lnTo>
                  <a:pt x="2371343" y="36576"/>
                </a:lnTo>
                <a:lnTo>
                  <a:pt x="2394712" y="36576"/>
                </a:lnTo>
                <a:lnTo>
                  <a:pt x="2392680" y="30480"/>
                </a:lnTo>
                <a:lnTo>
                  <a:pt x="2389632" y="27432"/>
                </a:lnTo>
                <a:close/>
              </a:path>
              <a:path w="2395854" h="628015">
                <a:moveTo>
                  <a:pt x="2386584" y="21336"/>
                </a:moveTo>
                <a:lnTo>
                  <a:pt x="2356103" y="21336"/>
                </a:lnTo>
                <a:lnTo>
                  <a:pt x="2365247" y="30480"/>
                </a:lnTo>
                <a:lnTo>
                  <a:pt x="2365247" y="27432"/>
                </a:lnTo>
                <a:lnTo>
                  <a:pt x="2389632" y="27432"/>
                </a:lnTo>
                <a:lnTo>
                  <a:pt x="2386584" y="21336"/>
                </a:lnTo>
                <a:close/>
              </a:path>
              <a:path w="2395854" h="628015">
                <a:moveTo>
                  <a:pt x="39623" y="24384"/>
                </a:moveTo>
                <a:lnTo>
                  <a:pt x="36575" y="24384"/>
                </a:lnTo>
                <a:lnTo>
                  <a:pt x="36575" y="27432"/>
                </a:lnTo>
                <a:lnTo>
                  <a:pt x="39623" y="24384"/>
                </a:lnTo>
                <a:close/>
              </a:path>
              <a:path w="2395854" h="628015">
                <a:moveTo>
                  <a:pt x="48767" y="21336"/>
                </a:moveTo>
                <a:lnTo>
                  <a:pt x="42671" y="21336"/>
                </a:lnTo>
                <a:lnTo>
                  <a:pt x="39624" y="24384"/>
                </a:lnTo>
                <a:lnTo>
                  <a:pt x="48767" y="21336"/>
                </a:lnTo>
                <a:close/>
              </a:path>
              <a:path w="2395854" h="628015">
                <a:moveTo>
                  <a:pt x="2356103" y="21336"/>
                </a:moveTo>
                <a:lnTo>
                  <a:pt x="2350008" y="21336"/>
                </a:lnTo>
                <a:lnTo>
                  <a:pt x="2356103" y="24384"/>
                </a:lnTo>
                <a:lnTo>
                  <a:pt x="2356103" y="21336"/>
                </a:lnTo>
                <a:close/>
              </a:path>
              <a:path w="2395854" h="628015">
                <a:moveTo>
                  <a:pt x="2356103" y="0"/>
                </a:moveTo>
                <a:lnTo>
                  <a:pt x="39624" y="0"/>
                </a:lnTo>
                <a:lnTo>
                  <a:pt x="33527" y="3048"/>
                </a:lnTo>
                <a:lnTo>
                  <a:pt x="2362199" y="3048"/>
                </a:lnTo>
                <a:lnTo>
                  <a:pt x="2356103" y="0"/>
                </a:lnTo>
                <a:close/>
              </a:path>
            </a:pathLst>
          </a:custGeom>
          <a:solidFill>
            <a:srgbClr val="BF4F4C"/>
          </a:solidFill>
        </p:spPr>
        <p:txBody>
          <a:bodyPr wrap="square" lIns="0" tIns="0" rIns="0" bIns="0" rtlCol="0"/>
          <a:lstStyle/>
          <a:p>
            <a:pPr defTabSz="829909"/>
            <a:endParaRPr sz="1634">
              <a:solidFill>
                <a:prstClr val="black"/>
              </a:solidFill>
              <a:latin typeface="Calibri"/>
            </a:endParaRPr>
          </a:p>
        </p:txBody>
      </p:sp>
      <p:sp>
        <p:nvSpPr>
          <p:cNvPr id="49" name="object 49"/>
          <p:cNvSpPr txBox="1"/>
          <p:nvPr/>
        </p:nvSpPr>
        <p:spPr>
          <a:xfrm>
            <a:off x="6557042" y="5430152"/>
            <a:ext cx="1896035" cy="403225"/>
          </a:xfrm>
          <a:prstGeom prst="rect">
            <a:avLst/>
          </a:prstGeom>
        </p:spPr>
        <p:txBody>
          <a:bodyPr vert="horz" wrap="square" lIns="0" tIns="12102" rIns="0" bIns="0" rtlCol="0">
            <a:spAutoFit/>
          </a:bodyPr>
          <a:lstStyle/>
          <a:p>
            <a:pPr marL="11527" defTabSz="829909">
              <a:spcBef>
                <a:spcPts val="95"/>
              </a:spcBef>
            </a:pPr>
            <a:r>
              <a:rPr sz="1316" spc="5" dirty="0">
                <a:solidFill>
                  <a:prstClr val="black"/>
                </a:solidFill>
                <a:latin typeface="Microsoft Sans Serif"/>
                <a:cs typeface="Microsoft Sans Serif"/>
              </a:rPr>
              <a:t>Lulus</a:t>
            </a:r>
            <a:r>
              <a:rPr sz="1316" dirty="0">
                <a:solidFill>
                  <a:prstClr val="black"/>
                </a:solidFill>
                <a:latin typeface="Microsoft Sans Serif"/>
                <a:cs typeface="Microsoft Sans Serif"/>
              </a:rPr>
              <a:t> </a:t>
            </a:r>
            <a:r>
              <a:rPr sz="1316" spc="14" dirty="0">
                <a:solidFill>
                  <a:prstClr val="black"/>
                </a:solidFill>
                <a:latin typeface="Microsoft Sans Serif"/>
                <a:cs typeface="Microsoft Sans Serif"/>
              </a:rPr>
              <a:t>Daring</a:t>
            </a:r>
            <a:r>
              <a:rPr sz="2541" b="1" spc="14" dirty="0">
                <a:solidFill>
                  <a:prstClr val="black"/>
                </a:solidFill>
                <a:latin typeface="Arial"/>
                <a:cs typeface="Arial"/>
              </a:rPr>
              <a:t>16567</a:t>
            </a:r>
            <a:endParaRPr sz="2541">
              <a:solidFill>
                <a:prstClr val="black"/>
              </a:solidFill>
              <a:latin typeface="Arial"/>
              <a:cs typeface="Arial"/>
            </a:endParaRPr>
          </a:p>
        </p:txBody>
      </p:sp>
      <p:sp>
        <p:nvSpPr>
          <p:cNvPr id="50" name="object 50"/>
          <p:cNvSpPr/>
          <p:nvPr/>
        </p:nvSpPr>
        <p:spPr>
          <a:xfrm>
            <a:off x="8634959" y="5366990"/>
            <a:ext cx="2055671" cy="550945"/>
          </a:xfrm>
          <a:custGeom>
            <a:avLst/>
            <a:gdLst/>
            <a:ahLst/>
            <a:cxnLst/>
            <a:rect l="l" t="t" r="r" b="b"/>
            <a:pathLst>
              <a:path w="2265045" h="607059">
                <a:moveTo>
                  <a:pt x="2225040" y="0"/>
                </a:moveTo>
                <a:lnTo>
                  <a:pt x="39624" y="0"/>
                </a:lnTo>
                <a:lnTo>
                  <a:pt x="24431" y="3190"/>
                </a:lnTo>
                <a:lnTo>
                  <a:pt x="11811" y="11811"/>
                </a:lnTo>
                <a:lnTo>
                  <a:pt x="3190" y="24431"/>
                </a:lnTo>
                <a:lnTo>
                  <a:pt x="0" y="39624"/>
                </a:lnTo>
                <a:lnTo>
                  <a:pt x="0" y="566928"/>
                </a:lnTo>
                <a:lnTo>
                  <a:pt x="3190" y="582120"/>
                </a:lnTo>
                <a:lnTo>
                  <a:pt x="11811" y="594741"/>
                </a:lnTo>
                <a:lnTo>
                  <a:pt x="24431" y="603361"/>
                </a:lnTo>
                <a:lnTo>
                  <a:pt x="39624" y="606552"/>
                </a:lnTo>
                <a:lnTo>
                  <a:pt x="2225040" y="606552"/>
                </a:lnTo>
                <a:lnTo>
                  <a:pt x="2240232" y="603361"/>
                </a:lnTo>
                <a:lnTo>
                  <a:pt x="2252853" y="594741"/>
                </a:lnTo>
                <a:lnTo>
                  <a:pt x="2261473" y="582120"/>
                </a:lnTo>
                <a:lnTo>
                  <a:pt x="2264664" y="566928"/>
                </a:lnTo>
                <a:lnTo>
                  <a:pt x="2264664" y="39624"/>
                </a:lnTo>
                <a:lnTo>
                  <a:pt x="2261473" y="24431"/>
                </a:lnTo>
                <a:lnTo>
                  <a:pt x="2252853" y="11811"/>
                </a:lnTo>
                <a:lnTo>
                  <a:pt x="2240232" y="3190"/>
                </a:lnTo>
                <a:lnTo>
                  <a:pt x="2225040" y="0"/>
                </a:lnTo>
                <a:close/>
              </a:path>
            </a:pathLst>
          </a:custGeom>
          <a:solidFill>
            <a:srgbClr val="D89593"/>
          </a:solidFill>
        </p:spPr>
        <p:txBody>
          <a:bodyPr wrap="square" lIns="0" tIns="0" rIns="0" bIns="0" rtlCol="0"/>
          <a:lstStyle/>
          <a:p>
            <a:pPr defTabSz="829909"/>
            <a:endParaRPr sz="1634">
              <a:solidFill>
                <a:prstClr val="black"/>
              </a:solidFill>
              <a:latin typeface="Calibri"/>
            </a:endParaRPr>
          </a:p>
        </p:txBody>
      </p:sp>
      <p:sp>
        <p:nvSpPr>
          <p:cNvPr id="51" name="object 51"/>
          <p:cNvSpPr/>
          <p:nvPr/>
        </p:nvSpPr>
        <p:spPr>
          <a:xfrm>
            <a:off x="8623894" y="5358692"/>
            <a:ext cx="2077571" cy="569963"/>
          </a:xfrm>
          <a:custGeom>
            <a:avLst/>
            <a:gdLst/>
            <a:ahLst/>
            <a:cxnLst/>
            <a:rect l="l" t="t" r="r" b="b"/>
            <a:pathLst>
              <a:path w="2289175" h="628015">
                <a:moveTo>
                  <a:pt x="2246376" y="624840"/>
                </a:moveTo>
                <a:lnTo>
                  <a:pt x="42671" y="624840"/>
                </a:lnTo>
                <a:lnTo>
                  <a:pt x="51815" y="627888"/>
                </a:lnTo>
                <a:lnTo>
                  <a:pt x="2240279" y="627888"/>
                </a:lnTo>
                <a:lnTo>
                  <a:pt x="2246376" y="624840"/>
                </a:lnTo>
                <a:close/>
              </a:path>
              <a:path w="2289175" h="628015">
                <a:moveTo>
                  <a:pt x="2255519" y="621792"/>
                </a:moveTo>
                <a:lnTo>
                  <a:pt x="33527" y="621792"/>
                </a:lnTo>
                <a:lnTo>
                  <a:pt x="39624" y="624840"/>
                </a:lnTo>
                <a:lnTo>
                  <a:pt x="2249424" y="624840"/>
                </a:lnTo>
                <a:lnTo>
                  <a:pt x="2255519" y="621792"/>
                </a:lnTo>
                <a:close/>
              </a:path>
              <a:path w="2289175" h="628015">
                <a:moveTo>
                  <a:pt x="2264663" y="618744"/>
                </a:moveTo>
                <a:lnTo>
                  <a:pt x="24383" y="618744"/>
                </a:lnTo>
                <a:lnTo>
                  <a:pt x="30479" y="621792"/>
                </a:lnTo>
                <a:lnTo>
                  <a:pt x="2258567" y="621792"/>
                </a:lnTo>
                <a:lnTo>
                  <a:pt x="2264663" y="618744"/>
                </a:lnTo>
                <a:close/>
              </a:path>
              <a:path w="2289175" h="628015">
                <a:moveTo>
                  <a:pt x="2258567" y="3048"/>
                </a:moveTo>
                <a:lnTo>
                  <a:pt x="30479" y="3048"/>
                </a:lnTo>
                <a:lnTo>
                  <a:pt x="24383" y="6096"/>
                </a:lnTo>
                <a:lnTo>
                  <a:pt x="21335" y="9144"/>
                </a:lnTo>
                <a:lnTo>
                  <a:pt x="15239" y="12192"/>
                </a:lnTo>
                <a:lnTo>
                  <a:pt x="15239" y="15240"/>
                </a:lnTo>
                <a:lnTo>
                  <a:pt x="9143" y="21336"/>
                </a:lnTo>
                <a:lnTo>
                  <a:pt x="6095" y="27432"/>
                </a:lnTo>
                <a:lnTo>
                  <a:pt x="6095" y="30480"/>
                </a:lnTo>
                <a:lnTo>
                  <a:pt x="3047" y="30480"/>
                </a:lnTo>
                <a:lnTo>
                  <a:pt x="3047" y="39624"/>
                </a:lnTo>
                <a:lnTo>
                  <a:pt x="0" y="48768"/>
                </a:lnTo>
                <a:lnTo>
                  <a:pt x="0" y="576072"/>
                </a:lnTo>
                <a:lnTo>
                  <a:pt x="3047" y="585216"/>
                </a:lnTo>
                <a:lnTo>
                  <a:pt x="3047" y="594360"/>
                </a:lnTo>
                <a:lnTo>
                  <a:pt x="6095" y="597408"/>
                </a:lnTo>
                <a:lnTo>
                  <a:pt x="9143" y="603504"/>
                </a:lnTo>
                <a:lnTo>
                  <a:pt x="9143" y="606553"/>
                </a:lnTo>
                <a:lnTo>
                  <a:pt x="15239" y="609600"/>
                </a:lnTo>
                <a:lnTo>
                  <a:pt x="15239" y="612648"/>
                </a:lnTo>
                <a:lnTo>
                  <a:pt x="21335" y="618744"/>
                </a:lnTo>
                <a:lnTo>
                  <a:pt x="2267711" y="618744"/>
                </a:lnTo>
                <a:lnTo>
                  <a:pt x="2273807" y="612648"/>
                </a:lnTo>
                <a:lnTo>
                  <a:pt x="2273807" y="609600"/>
                </a:lnTo>
                <a:lnTo>
                  <a:pt x="2279904" y="606553"/>
                </a:lnTo>
                <a:lnTo>
                  <a:pt x="2279904" y="603504"/>
                </a:lnTo>
                <a:lnTo>
                  <a:pt x="42671" y="603504"/>
                </a:lnTo>
                <a:lnTo>
                  <a:pt x="33527" y="600456"/>
                </a:lnTo>
                <a:lnTo>
                  <a:pt x="36575" y="600456"/>
                </a:lnTo>
                <a:lnTo>
                  <a:pt x="27431" y="591312"/>
                </a:lnTo>
                <a:lnTo>
                  <a:pt x="25907" y="588264"/>
                </a:lnTo>
                <a:lnTo>
                  <a:pt x="24383" y="588264"/>
                </a:lnTo>
                <a:lnTo>
                  <a:pt x="24383" y="36576"/>
                </a:lnTo>
                <a:lnTo>
                  <a:pt x="25907" y="36576"/>
                </a:lnTo>
                <a:lnTo>
                  <a:pt x="27431" y="33528"/>
                </a:lnTo>
                <a:lnTo>
                  <a:pt x="36575" y="24384"/>
                </a:lnTo>
                <a:lnTo>
                  <a:pt x="38099" y="24384"/>
                </a:lnTo>
                <a:lnTo>
                  <a:pt x="42671" y="21336"/>
                </a:lnTo>
                <a:lnTo>
                  <a:pt x="2279904" y="21336"/>
                </a:lnTo>
                <a:lnTo>
                  <a:pt x="2273807" y="15240"/>
                </a:lnTo>
                <a:lnTo>
                  <a:pt x="2273807" y="12192"/>
                </a:lnTo>
                <a:lnTo>
                  <a:pt x="2267711" y="9144"/>
                </a:lnTo>
                <a:lnTo>
                  <a:pt x="2267711" y="6096"/>
                </a:lnTo>
                <a:lnTo>
                  <a:pt x="2264663" y="6096"/>
                </a:lnTo>
                <a:lnTo>
                  <a:pt x="2258567" y="3048"/>
                </a:lnTo>
                <a:close/>
              </a:path>
              <a:path w="2289175" h="628015">
                <a:moveTo>
                  <a:pt x="39624" y="600456"/>
                </a:moveTo>
                <a:lnTo>
                  <a:pt x="42671" y="603504"/>
                </a:lnTo>
                <a:lnTo>
                  <a:pt x="45719" y="603504"/>
                </a:lnTo>
                <a:lnTo>
                  <a:pt x="39624" y="600456"/>
                </a:lnTo>
                <a:close/>
              </a:path>
              <a:path w="2289175" h="628015">
                <a:moveTo>
                  <a:pt x="2249424" y="600456"/>
                </a:moveTo>
                <a:lnTo>
                  <a:pt x="2243328" y="603504"/>
                </a:lnTo>
                <a:lnTo>
                  <a:pt x="2246376" y="603504"/>
                </a:lnTo>
                <a:lnTo>
                  <a:pt x="2249424" y="600456"/>
                </a:lnTo>
                <a:close/>
              </a:path>
              <a:path w="2289175" h="628015">
                <a:moveTo>
                  <a:pt x="2258567" y="594360"/>
                </a:moveTo>
                <a:lnTo>
                  <a:pt x="2252471" y="600456"/>
                </a:lnTo>
                <a:lnTo>
                  <a:pt x="2255519" y="600456"/>
                </a:lnTo>
                <a:lnTo>
                  <a:pt x="2246376" y="603504"/>
                </a:lnTo>
                <a:lnTo>
                  <a:pt x="2279904" y="603504"/>
                </a:lnTo>
                <a:lnTo>
                  <a:pt x="2282952" y="597408"/>
                </a:lnTo>
                <a:lnTo>
                  <a:pt x="2258567" y="597408"/>
                </a:lnTo>
                <a:lnTo>
                  <a:pt x="2258567" y="594360"/>
                </a:lnTo>
                <a:close/>
              </a:path>
              <a:path w="2289175" h="628015">
                <a:moveTo>
                  <a:pt x="2264663" y="585216"/>
                </a:moveTo>
                <a:lnTo>
                  <a:pt x="2258567" y="597408"/>
                </a:lnTo>
                <a:lnTo>
                  <a:pt x="2286000" y="597408"/>
                </a:lnTo>
                <a:lnTo>
                  <a:pt x="2286000" y="588264"/>
                </a:lnTo>
                <a:lnTo>
                  <a:pt x="2264663" y="588264"/>
                </a:lnTo>
                <a:lnTo>
                  <a:pt x="2264663" y="585216"/>
                </a:lnTo>
                <a:close/>
              </a:path>
              <a:path w="2289175" h="628015">
                <a:moveTo>
                  <a:pt x="24383" y="585216"/>
                </a:moveTo>
                <a:lnTo>
                  <a:pt x="24383" y="588264"/>
                </a:lnTo>
                <a:lnTo>
                  <a:pt x="25907" y="588264"/>
                </a:lnTo>
                <a:lnTo>
                  <a:pt x="24383" y="585216"/>
                </a:lnTo>
                <a:close/>
              </a:path>
              <a:path w="2289175" h="628015">
                <a:moveTo>
                  <a:pt x="2286000" y="36576"/>
                </a:moveTo>
                <a:lnTo>
                  <a:pt x="2264663" y="36576"/>
                </a:lnTo>
                <a:lnTo>
                  <a:pt x="2264663" y="42672"/>
                </a:lnTo>
                <a:lnTo>
                  <a:pt x="2267711" y="51816"/>
                </a:lnTo>
                <a:lnTo>
                  <a:pt x="2267711" y="576072"/>
                </a:lnTo>
                <a:lnTo>
                  <a:pt x="2264663" y="582168"/>
                </a:lnTo>
                <a:lnTo>
                  <a:pt x="2264663" y="588264"/>
                </a:lnTo>
                <a:lnTo>
                  <a:pt x="2286000" y="588264"/>
                </a:lnTo>
                <a:lnTo>
                  <a:pt x="2289047" y="585216"/>
                </a:lnTo>
                <a:lnTo>
                  <a:pt x="2289047" y="39624"/>
                </a:lnTo>
                <a:lnTo>
                  <a:pt x="2286000" y="39624"/>
                </a:lnTo>
                <a:lnTo>
                  <a:pt x="2286000" y="36576"/>
                </a:lnTo>
                <a:close/>
              </a:path>
              <a:path w="2289175" h="628015">
                <a:moveTo>
                  <a:pt x="25907" y="36576"/>
                </a:moveTo>
                <a:lnTo>
                  <a:pt x="24383" y="36576"/>
                </a:lnTo>
                <a:lnTo>
                  <a:pt x="24383" y="39624"/>
                </a:lnTo>
                <a:lnTo>
                  <a:pt x="25907" y="36576"/>
                </a:lnTo>
                <a:close/>
              </a:path>
              <a:path w="2289175" h="628015">
                <a:moveTo>
                  <a:pt x="2282952" y="27432"/>
                </a:moveTo>
                <a:lnTo>
                  <a:pt x="2258567" y="27432"/>
                </a:lnTo>
                <a:lnTo>
                  <a:pt x="2264663" y="39624"/>
                </a:lnTo>
                <a:lnTo>
                  <a:pt x="2264663" y="36576"/>
                </a:lnTo>
                <a:lnTo>
                  <a:pt x="2286000" y="36576"/>
                </a:lnTo>
                <a:lnTo>
                  <a:pt x="2286000" y="30480"/>
                </a:lnTo>
                <a:lnTo>
                  <a:pt x="2282952" y="27432"/>
                </a:lnTo>
                <a:close/>
              </a:path>
              <a:path w="2289175" h="628015">
                <a:moveTo>
                  <a:pt x="2281428" y="24384"/>
                </a:moveTo>
                <a:lnTo>
                  <a:pt x="2252471" y="24384"/>
                </a:lnTo>
                <a:lnTo>
                  <a:pt x="2258567" y="30480"/>
                </a:lnTo>
                <a:lnTo>
                  <a:pt x="2258567" y="27432"/>
                </a:lnTo>
                <a:lnTo>
                  <a:pt x="2282952" y="27432"/>
                </a:lnTo>
                <a:lnTo>
                  <a:pt x="2281428" y="24384"/>
                </a:lnTo>
                <a:close/>
              </a:path>
              <a:path w="2289175" h="628015">
                <a:moveTo>
                  <a:pt x="38099" y="24384"/>
                </a:moveTo>
                <a:lnTo>
                  <a:pt x="36575" y="24384"/>
                </a:lnTo>
                <a:lnTo>
                  <a:pt x="33527" y="27432"/>
                </a:lnTo>
                <a:lnTo>
                  <a:pt x="38099" y="24384"/>
                </a:lnTo>
                <a:close/>
              </a:path>
              <a:path w="2289175" h="628015">
                <a:moveTo>
                  <a:pt x="2279904" y="21336"/>
                </a:moveTo>
                <a:lnTo>
                  <a:pt x="2246376" y="21336"/>
                </a:lnTo>
                <a:lnTo>
                  <a:pt x="2255519" y="27432"/>
                </a:lnTo>
                <a:lnTo>
                  <a:pt x="2252471" y="24384"/>
                </a:lnTo>
                <a:lnTo>
                  <a:pt x="2281428" y="24384"/>
                </a:lnTo>
                <a:lnTo>
                  <a:pt x="2279904" y="21336"/>
                </a:lnTo>
                <a:close/>
              </a:path>
              <a:path w="2289175" h="628015">
                <a:moveTo>
                  <a:pt x="45719" y="21336"/>
                </a:moveTo>
                <a:lnTo>
                  <a:pt x="42671" y="21336"/>
                </a:lnTo>
                <a:lnTo>
                  <a:pt x="39624" y="24384"/>
                </a:lnTo>
                <a:lnTo>
                  <a:pt x="45719" y="21336"/>
                </a:lnTo>
                <a:close/>
              </a:path>
              <a:path w="2289175" h="628015">
                <a:moveTo>
                  <a:pt x="2246376" y="21336"/>
                </a:moveTo>
                <a:lnTo>
                  <a:pt x="2243328" y="21336"/>
                </a:lnTo>
                <a:lnTo>
                  <a:pt x="2249424" y="24384"/>
                </a:lnTo>
                <a:lnTo>
                  <a:pt x="2246376" y="21336"/>
                </a:lnTo>
                <a:close/>
              </a:path>
              <a:path w="2289175" h="628015">
                <a:moveTo>
                  <a:pt x="2249424" y="0"/>
                </a:moveTo>
                <a:lnTo>
                  <a:pt x="39624" y="0"/>
                </a:lnTo>
                <a:lnTo>
                  <a:pt x="33527" y="3048"/>
                </a:lnTo>
                <a:lnTo>
                  <a:pt x="2255519" y="3048"/>
                </a:lnTo>
                <a:lnTo>
                  <a:pt x="2249424" y="0"/>
                </a:lnTo>
                <a:close/>
              </a:path>
            </a:pathLst>
          </a:custGeom>
          <a:solidFill>
            <a:srgbClr val="BF4F4C"/>
          </a:solidFill>
        </p:spPr>
        <p:txBody>
          <a:bodyPr wrap="square" lIns="0" tIns="0" rIns="0" bIns="0" rtlCol="0"/>
          <a:lstStyle/>
          <a:p>
            <a:pPr defTabSz="829909"/>
            <a:endParaRPr sz="1634">
              <a:solidFill>
                <a:prstClr val="black"/>
              </a:solidFill>
              <a:latin typeface="Calibri"/>
            </a:endParaRPr>
          </a:p>
        </p:txBody>
      </p:sp>
      <p:sp>
        <p:nvSpPr>
          <p:cNvPr id="52" name="object 52"/>
          <p:cNvSpPr txBox="1"/>
          <p:nvPr/>
        </p:nvSpPr>
        <p:spPr>
          <a:xfrm>
            <a:off x="7937402" y="4644662"/>
            <a:ext cx="2456201" cy="919571"/>
          </a:xfrm>
          <a:prstGeom prst="rect">
            <a:avLst/>
          </a:prstGeom>
        </p:spPr>
        <p:txBody>
          <a:bodyPr vert="horz" wrap="square" lIns="0" tIns="208622" rIns="0" bIns="0" rtlCol="0">
            <a:spAutoFit/>
          </a:bodyPr>
          <a:lstStyle/>
          <a:p>
            <a:pPr marL="11527" defTabSz="829909">
              <a:spcBef>
                <a:spcPts val="1643"/>
              </a:spcBef>
            </a:pPr>
            <a:r>
              <a:rPr sz="1407" b="1" spc="-95" dirty="0">
                <a:solidFill>
                  <a:srgbClr val="BF0000"/>
                </a:solidFill>
                <a:latin typeface="Arial"/>
                <a:cs typeface="Arial"/>
              </a:rPr>
              <a:t>Total</a:t>
            </a:r>
            <a:r>
              <a:rPr sz="1407" b="1" spc="172" dirty="0">
                <a:solidFill>
                  <a:srgbClr val="BF0000"/>
                </a:solidFill>
                <a:latin typeface="Arial"/>
                <a:cs typeface="Arial"/>
              </a:rPr>
              <a:t> </a:t>
            </a:r>
            <a:r>
              <a:rPr sz="2541" b="1" spc="-132" dirty="0">
                <a:solidFill>
                  <a:srgbClr val="BF0000"/>
                </a:solidFill>
                <a:latin typeface="Arial"/>
                <a:cs typeface="Arial"/>
              </a:rPr>
              <a:t>18103</a:t>
            </a:r>
            <a:endParaRPr sz="2541">
              <a:solidFill>
                <a:prstClr val="black"/>
              </a:solidFill>
              <a:latin typeface="Arial"/>
              <a:cs typeface="Arial"/>
            </a:endParaRPr>
          </a:p>
          <a:p>
            <a:pPr marL="1012605" defTabSz="829909">
              <a:spcBef>
                <a:spcPts val="853"/>
              </a:spcBef>
            </a:pPr>
            <a:r>
              <a:rPr sz="1316" spc="9" dirty="0">
                <a:solidFill>
                  <a:prstClr val="black"/>
                </a:solidFill>
                <a:latin typeface="Microsoft Sans Serif"/>
                <a:cs typeface="Microsoft Sans Serif"/>
              </a:rPr>
              <a:t>Tidak </a:t>
            </a:r>
            <a:r>
              <a:rPr sz="1316" spc="5" dirty="0">
                <a:solidFill>
                  <a:prstClr val="black"/>
                </a:solidFill>
                <a:latin typeface="Microsoft Sans Serif"/>
                <a:cs typeface="Microsoft Sans Serif"/>
              </a:rPr>
              <a:t>Lulus</a:t>
            </a:r>
            <a:r>
              <a:rPr sz="1316" spc="45" dirty="0">
                <a:solidFill>
                  <a:prstClr val="black"/>
                </a:solidFill>
                <a:latin typeface="Microsoft Sans Serif"/>
                <a:cs typeface="Microsoft Sans Serif"/>
              </a:rPr>
              <a:t> </a:t>
            </a:r>
            <a:r>
              <a:rPr sz="1316" spc="9" dirty="0">
                <a:solidFill>
                  <a:prstClr val="black"/>
                </a:solidFill>
                <a:latin typeface="Microsoft Sans Serif"/>
                <a:cs typeface="Microsoft Sans Serif"/>
              </a:rPr>
              <a:t>Daring</a:t>
            </a:r>
            <a:endParaRPr sz="1316">
              <a:solidFill>
                <a:prstClr val="black"/>
              </a:solidFill>
              <a:latin typeface="Microsoft Sans Serif"/>
              <a:cs typeface="Microsoft Sans Serif"/>
            </a:endParaRPr>
          </a:p>
        </p:txBody>
      </p:sp>
      <p:sp>
        <p:nvSpPr>
          <p:cNvPr id="53" name="object 53"/>
          <p:cNvSpPr txBox="1"/>
          <p:nvPr/>
        </p:nvSpPr>
        <p:spPr>
          <a:xfrm>
            <a:off x="9378618" y="5535270"/>
            <a:ext cx="568234" cy="403225"/>
          </a:xfrm>
          <a:prstGeom prst="rect">
            <a:avLst/>
          </a:prstGeom>
        </p:spPr>
        <p:txBody>
          <a:bodyPr vert="horz" wrap="square" lIns="0" tIns="12102" rIns="0" bIns="0" rtlCol="0">
            <a:spAutoFit/>
          </a:bodyPr>
          <a:lstStyle/>
          <a:p>
            <a:pPr marL="11527" defTabSz="829909">
              <a:spcBef>
                <a:spcPts val="95"/>
              </a:spcBef>
            </a:pPr>
            <a:r>
              <a:rPr sz="2541" b="1" spc="18" dirty="0">
                <a:solidFill>
                  <a:prstClr val="black"/>
                </a:solidFill>
                <a:latin typeface="Arial"/>
                <a:cs typeface="Arial"/>
              </a:rPr>
              <a:t>80</a:t>
            </a:r>
            <a:r>
              <a:rPr sz="2541" b="1" dirty="0">
                <a:solidFill>
                  <a:prstClr val="black"/>
                </a:solidFill>
                <a:latin typeface="Arial"/>
                <a:cs typeface="Arial"/>
              </a:rPr>
              <a:t>4</a:t>
            </a:r>
            <a:endParaRPr sz="2541">
              <a:solidFill>
                <a:prstClr val="black"/>
              </a:solidFill>
              <a:latin typeface="Arial"/>
              <a:cs typeface="Arial"/>
            </a:endParaRPr>
          </a:p>
        </p:txBody>
      </p:sp>
      <p:sp>
        <p:nvSpPr>
          <p:cNvPr id="54" name="object 54"/>
          <p:cNvSpPr txBox="1"/>
          <p:nvPr/>
        </p:nvSpPr>
        <p:spPr>
          <a:xfrm>
            <a:off x="1484196" y="3939603"/>
            <a:ext cx="4404104" cy="589590"/>
          </a:xfrm>
          <a:prstGeom prst="rect">
            <a:avLst/>
          </a:prstGeom>
          <a:solidFill>
            <a:srgbClr val="006FBF"/>
          </a:solidFill>
        </p:spPr>
        <p:txBody>
          <a:bodyPr vert="horz" wrap="square" lIns="0" tIns="99700" rIns="0" bIns="0" rtlCol="0">
            <a:spAutoFit/>
          </a:bodyPr>
          <a:lstStyle/>
          <a:p>
            <a:pPr marL="1067356" defTabSz="829909">
              <a:spcBef>
                <a:spcPts val="785"/>
              </a:spcBef>
            </a:pPr>
            <a:r>
              <a:rPr sz="3177" spc="-5" dirty="0">
                <a:solidFill>
                  <a:srgbClr val="FFFFFF"/>
                </a:solidFill>
                <a:latin typeface="Microsoft Sans Serif"/>
                <a:cs typeface="Microsoft Sans Serif"/>
              </a:rPr>
              <a:t>54 </a:t>
            </a:r>
            <a:r>
              <a:rPr sz="1588" spc="5" dirty="0">
                <a:solidFill>
                  <a:srgbClr val="FFFFFF"/>
                </a:solidFill>
                <a:latin typeface="Microsoft Sans Serif"/>
                <a:cs typeface="Microsoft Sans Serif"/>
              </a:rPr>
              <a:t>PT </a:t>
            </a:r>
            <a:r>
              <a:rPr sz="1588" dirty="0">
                <a:solidFill>
                  <a:srgbClr val="FFFFFF"/>
                </a:solidFill>
                <a:latin typeface="Microsoft Sans Serif"/>
                <a:cs typeface="Microsoft Sans Serif"/>
              </a:rPr>
              <a:t>Penyelenggara</a:t>
            </a:r>
            <a:endParaRPr sz="1588">
              <a:solidFill>
                <a:prstClr val="black"/>
              </a:solidFill>
              <a:latin typeface="Microsoft Sans Serif"/>
              <a:cs typeface="Microsoft Sans Serif"/>
            </a:endParaRPr>
          </a:p>
        </p:txBody>
      </p:sp>
      <p:sp>
        <p:nvSpPr>
          <p:cNvPr id="55" name="object 55"/>
          <p:cNvSpPr txBox="1"/>
          <p:nvPr/>
        </p:nvSpPr>
        <p:spPr>
          <a:xfrm>
            <a:off x="1495262" y="4669894"/>
            <a:ext cx="4384510" cy="528488"/>
          </a:xfrm>
          <a:prstGeom prst="rect">
            <a:avLst/>
          </a:prstGeom>
          <a:solidFill>
            <a:srgbClr val="006FBF"/>
          </a:solidFill>
        </p:spPr>
        <p:txBody>
          <a:bodyPr vert="horz" wrap="square" lIns="0" tIns="39189" rIns="0" bIns="0" rtlCol="0">
            <a:spAutoFit/>
          </a:bodyPr>
          <a:lstStyle/>
          <a:p>
            <a:pPr marL="1496142" defTabSz="829909">
              <a:spcBef>
                <a:spcPts val="309"/>
              </a:spcBef>
            </a:pPr>
            <a:r>
              <a:rPr sz="3177" spc="-5" dirty="0">
                <a:solidFill>
                  <a:srgbClr val="FFFFFF"/>
                </a:solidFill>
                <a:latin typeface="Microsoft Sans Serif"/>
                <a:cs typeface="Microsoft Sans Serif"/>
              </a:rPr>
              <a:t>201</a:t>
            </a:r>
            <a:r>
              <a:rPr sz="1588" spc="-5" dirty="0">
                <a:solidFill>
                  <a:srgbClr val="FFFFFF"/>
                </a:solidFill>
                <a:latin typeface="Microsoft Sans Serif"/>
                <a:cs typeface="Microsoft Sans Serif"/>
              </a:rPr>
              <a:t>PT</a:t>
            </a:r>
            <a:r>
              <a:rPr sz="1588" spc="5" dirty="0">
                <a:solidFill>
                  <a:srgbClr val="FFFFFF"/>
                </a:solidFill>
                <a:latin typeface="Microsoft Sans Serif"/>
                <a:cs typeface="Microsoft Sans Serif"/>
              </a:rPr>
              <a:t> </a:t>
            </a:r>
            <a:r>
              <a:rPr sz="1588" spc="-5" dirty="0">
                <a:solidFill>
                  <a:srgbClr val="FFFFFF"/>
                </a:solidFill>
                <a:latin typeface="Microsoft Sans Serif"/>
                <a:cs typeface="Microsoft Sans Serif"/>
              </a:rPr>
              <a:t>Mitra</a:t>
            </a:r>
            <a:endParaRPr sz="1588">
              <a:solidFill>
                <a:prstClr val="black"/>
              </a:solidFill>
              <a:latin typeface="Microsoft Sans Serif"/>
              <a:cs typeface="Microsoft Sans Serif"/>
            </a:endParaRPr>
          </a:p>
        </p:txBody>
      </p:sp>
      <p:sp>
        <p:nvSpPr>
          <p:cNvPr id="56" name="object 56"/>
          <p:cNvSpPr txBox="1"/>
          <p:nvPr/>
        </p:nvSpPr>
        <p:spPr>
          <a:xfrm>
            <a:off x="1503560" y="5416782"/>
            <a:ext cx="4393154" cy="539543"/>
          </a:xfrm>
          <a:prstGeom prst="rect">
            <a:avLst/>
          </a:prstGeom>
          <a:solidFill>
            <a:srgbClr val="006FBF"/>
          </a:solidFill>
        </p:spPr>
        <p:txBody>
          <a:bodyPr vert="horz" wrap="square" lIns="0" tIns="50137" rIns="0" bIns="0" rtlCol="0">
            <a:spAutoFit/>
          </a:bodyPr>
          <a:lstStyle/>
          <a:p>
            <a:pPr marL="1031624" defTabSz="829909">
              <a:spcBef>
                <a:spcPts val="394"/>
              </a:spcBef>
            </a:pPr>
            <a:r>
              <a:rPr sz="3177" spc="-5" dirty="0">
                <a:solidFill>
                  <a:srgbClr val="FFFFFF"/>
                </a:solidFill>
                <a:latin typeface="Microsoft Sans Serif"/>
                <a:cs typeface="Microsoft Sans Serif"/>
              </a:rPr>
              <a:t>18.138</a:t>
            </a:r>
            <a:r>
              <a:rPr sz="3177" spc="14" dirty="0">
                <a:solidFill>
                  <a:srgbClr val="FFFFFF"/>
                </a:solidFill>
                <a:latin typeface="Microsoft Sans Serif"/>
                <a:cs typeface="Microsoft Sans Serif"/>
              </a:rPr>
              <a:t> </a:t>
            </a:r>
            <a:r>
              <a:rPr sz="1588" spc="5" dirty="0">
                <a:solidFill>
                  <a:srgbClr val="FFFFFF"/>
                </a:solidFill>
                <a:latin typeface="Microsoft Sans Serif"/>
                <a:cs typeface="Microsoft Sans Serif"/>
              </a:rPr>
              <a:t>Mahasiswa</a:t>
            </a:r>
            <a:endParaRPr sz="1588">
              <a:solidFill>
                <a:prstClr val="black"/>
              </a:solidFill>
              <a:latin typeface="Microsoft Sans Serif"/>
              <a:cs typeface="Microsoft Sans Serif"/>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0007" y="700322"/>
            <a:ext cx="4857654" cy="5458161"/>
          </a:xfrm>
          <a:custGeom>
            <a:avLst/>
            <a:gdLst/>
            <a:ahLst/>
            <a:cxnLst/>
            <a:rect l="l" t="t" r="r" b="b"/>
            <a:pathLst>
              <a:path w="5352415" h="6014084">
                <a:moveTo>
                  <a:pt x="0" y="6013704"/>
                </a:moveTo>
                <a:lnTo>
                  <a:pt x="5352288" y="6013704"/>
                </a:lnTo>
                <a:lnTo>
                  <a:pt x="5352288" y="0"/>
                </a:lnTo>
                <a:lnTo>
                  <a:pt x="0" y="0"/>
                </a:lnTo>
                <a:lnTo>
                  <a:pt x="0" y="6013704"/>
                </a:lnTo>
                <a:close/>
              </a:path>
            </a:pathLst>
          </a:custGeom>
          <a:solidFill>
            <a:srgbClr val="9EECEF"/>
          </a:solidFill>
        </p:spPr>
        <p:txBody>
          <a:bodyPr wrap="square" lIns="0" tIns="0" rIns="0" bIns="0" rtlCol="0"/>
          <a:lstStyle/>
          <a:p>
            <a:pPr defTabSz="829909"/>
            <a:endParaRPr sz="1634">
              <a:solidFill>
                <a:prstClr val="black"/>
              </a:solidFill>
              <a:latin typeface="Calibri"/>
            </a:endParaRPr>
          </a:p>
        </p:txBody>
      </p:sp>
      <p:sp>
        <p:nvSpPr>
          <p:cNvPr id="3" name="object 3"/>
          <p:cNvSpPr txBox="1">
            <a:spLocks noGrp="1"/>
          </p:cNvSpPr>
          <p:nvPr>
            <p:ph type="title"/>
          </p:nvPr>
        </p:nvSpPr>
        <p:spPr>
          <a:xfrm>
            <a:off x="3768660" y="984785"/>
            <a:ext cx="4655948" cy="403225"/>
          </a:xfrm>
          <a:prstGeom prst="rect">
            <a:avLst/>
          </a:prstGeom>
        </p:spPr>
        <p:txBody>
          <a:bodyPr vert="horz" wrap="square" lIns="0" tIns="12102" rIns="0" bIns="0" rtlCol="0">
            <a:spAutoFit/>
          </a:bodyPr>
          <a:lstStyle/>
          <a:p>
            <a:pPr marL="11527">
              <a:spcBef>
                <a:spcPts val="95"/>
              </a:spcBef>
            </a:pPr>
            <a:r>
              <a:rPr sz="2541" spc="5" dirty="0">
                <a:solidFill>
                  <a:srgbClr val="0033CC"/>
                </a:solidFill>
              </a:rPr>
              <a:t>Model </a:t>
            </a:r>
            <a:r>
              <a:rPr sz="2541" dirty="0">
                <a:solidFill>
                  <a:srgbClr val="0033CC"/>
                </a:solidFill>
              </a:rPr>
              <a:t>Bisnis </a:t>
            </a:r>
            <a:r>
              <a:rPr sz="2541" dirty="0"/>
              <a:t>Baru</a:t>
            </a:r>
            <a:r>
              <a:rPr sz="2541" spc="-109" dirty="0"/>
              <a:t> </a:t>
            </a:r>
            <a:r>
              <a:rPr sz="2541" dirty="0">
                <a:solidFill>
                  <a:srgbClr val="0033CC"/>
                </a:solidFill>
              </a:rPr>
              <a:t>Pendidikan</a:t>
            </a:r>
            <a:endParaRPr sz="2541"/>
          </a:p>
        </p:txBody>
      </p:sp>
      <p:sp>
        <p:nvSpPr>
          <p:cNvPr id="4" name="object 4"/>
          <p:cNvSpPr/>
          <p:nvPr/>
        </p:nvSpPr>
        <p:spPr>
          <a:xfrm>
            <a:off x="1411790" y="1878307"/>
            <a:ext cx="4645020" cy="2718830"/>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 name="object 5"/>
          <p:cNvSpPr/>
          <p:nvPr/>
        </p:nvSpPr>
        <p:spPr>
          <a:xfrm>
            <a:off x="6261513" y="1557861"/>
            <a:ext cx="4500692" cy="3374828"/>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6" name="object 6"/>
          <p:cNvSpPr txBox="1"/>
          <p:nvPr/>
        </p:nvSpPr>
        <p:spPr>
          <a:xfrm>
            <a:off x="1843349" y="4727525"/>
            <a:ext cx="1779046" cy="256001"/>
          </a:xfrm>
          <a:prstGeom prst="rect">
            <a:avLst/>
          </a:prstGeom>
        </p:spPr>
        <p:txBody>
          <a:bodyPr vert="horz" wrap="square" lIns="0" tIns="11526" rIns="0" bIns="0" rtlCol="0">
            <a:spAutoFit/>
          </a:bodyPr>
          <a:lstStyle/>
          <a:p>
            <a:pPr marL="11527" defTabSz="829909">
              <a:spcBef>
                <a:spcPts val="91"/>
              </a:spcBef>
            </a:pPr>
            <a:r>
              <a:rPr sz="1588" b="1" spc="-103" dirty="0">
                <a:solidFill>
                  <a:prstClr val="black"/>
                </a:solidFill>
                <a:latin typeface="Arial"/>
                <a:cs typeface="Arial"/>
              </a:rPr>
              <a:t>Pembelajaran</a:t>
            </a:r>
            <a:r>
              <a:rPr sz="1588" b="1" spc="-118" dirty="0">
                <a:solidFill>
                  <a:prstClr val="black"/>
                </a:solidFill>
                <a:latin typeface="Arial"/>
                <a:cs typeface="Arial"/>
              </a:rPr>
              <a:t> Daring</a:t>
            </a:r>
            <a:endParaRPr sz="1588">
              <a:solidFill>
                <a:prstClr val="black"/>
              </a:solidFill>
              <a:latin typeface="Arial"/>
              <a:cs typeface="Arial"/>
            </a:endParaRPr>
          </a:p>
        </p:txBody>
      </p:sp>
      <p:sp>
        <p:nvSpPr>
          <p:cNvPr id="7" name="object 7"/>
          <p:cNvSpPr txBox="1"/>
          <p:nvPr/>
        </p:nvSpPr>
        <p:spPr>
          <a:xfrm>
            <a:off x="1843349" y="4970954"/>
            <a:ext cx="3352927" cy="743314"/>
          </a:xfrm>
          <a:prstGeom prst="rect">
            <a:avLst/>
          </a:prstGeom>
        </p:spPr>
        <p:txBody>
          <a:bodyPr vert="horz" wrap="square" lIns="0" tIns="11526" rIns="0" bIns="0" rtlCol="0">
            <a:spAutoFit/>
          </a:bodyPr>
          <a:lstStyle/>
          <a:p>
            <a:pPr marL="315827" indent="-304300" defTabSz="829909">
              <a:spcBef>
                <a:spcPts val="91"/>
              </a:spcBef>
              <a:buFontTx/>
              <a:buChar char="-"/>
              <a:tabLst>
                <a:tab pos="315250" algn="l"/>
                <a:tab pos="315827" algn="l"/>
              </a:tabLst>
            </a:pPr>
            <a:r>
              <a:rPr sz="1588" spc="-36" dirty="0">
                <a:solidFill>
                  <a:prstClr val="black"/>
                </a:solidFill>
                <a:latin typeface="Arial"/>
                <a:cs typeface="Arial"/>
              </a:rPr>
              <a:t>retail: </a:t>
            </a:r>
            <a:r>
              <a:rPr sz="1588" spc="-95" dirty="0">
                <a:solidFill>
                  <a:prstClr val="black"/>
                </a:solidFill>
                <a:latin typeface="Arial"/>
                <a:cs typeface="Arial"/>
              </a:rPr>
              <a:t>courses, </a:t>
            </a:r>
            <a:r>
              <a:rPr sz="1588" spc="-77" dirty="0">
                <a:solidFill>
                  <a:prstClr val="black"/>
                </a:solidFill>
                <a:latin typeface="Arial"/>
                <a:cs typeface="Arial"/>
              </a:rPr>
              <a:t>competency</a:t>
            </a:r>
            <a:r>
              <a:rPr sz="1588" spc="-9" dirty="0">
                <a:solidFill>
                  <a:prstClr val="black"/>
                </a:solidFill>
                <a:latin typeface="Arial"/>
                <a:cs typeface="Arial"/>
              </a:rPr>
              <a:t> </a:t>
            </a:r>
            <a:r>
              <a:rPr sz="1588" spc="-123" dirty="0">
                <a:solidFill>
                  <a:prstClr val="black"/>
                </a:solidFill>
                <a:latin typeface="Arial"/>
                <a:cs typeface="Arial"/>
              </a:rPr>
              <a:t>packages</a:t>
            </a:r>
            <a:endParaRPr sz="1588">
              <a:solidFill>
                <a:prstClr val="black"/>
              </a:solidFill>
              <a:latin typeface="Arial"/>
              <a:cs typeface="Arial"/>
            </a:endParaRPr>
          </a:p>
          <a:p>
            <a:pPr marL="315827" indent="-304300" defTabSz="829909">
              <a:lnSpc>
                <a:spcPts val="1901"/>
              </a:lnSpc>
              <a:spcBef>
                <a:spcPts val="9"/>
              </a:spcBef>
              <a:buFontTx/>
              <a:buChar char="-"/>
              <a:tabLst>
                <a:tab pos="315250" algn="l"/>
                <a:tab pos="315827" algn="l"/>
              </a:tabLst>
            </a:pPr>
            <a:r>
              <a:rPr sz="1588" spc="-64" dirty="0">
                <a:solidFill>
                  <a:prstClr val="black"/>
                </a:solidFill>
                <a:latin typeface="Arial"/>
                <a:cs typeface="Arial"/>
              </a:rPr>
              <a:t>wholesale: </a:t>
            </a:r>
            <a:r>
              <a:rPr sz="1588" spc="-68" dirty="0">
                <a:solidFill>
                  <a:prstClr val="black"/>
                </a:solidFill>
                <a:latin typeface="Arial"/>
                <a:cs typeface="Arial"/>
              </a:rPr>
              <a:t>study</a:t>
            </a:r>
            <a:r>
              <a:rPr sz="1588" spc="-82" dirty="0">
                <a:solidFill>
                  <a:prstClr val="black"/>
                </a:solidFill>
                <a:latin typeface="Arial"/>
                <a:cs typeface="Arial"/>
              </a:rPr>
              <a:t> </a:t>
            </a:r>
            <a:r>
              <a:rPr sz="1588" spc="-68" dirty="0">
                <a:solidFill>
                  <a:prstClr val="black"/>
                </a:solidFill>
                <a:latin typeface="Arial"/>
                <a:cs typeface="Arial"/>
              </a:rPr>
              <a:t>program</a:t>
            </a:r>
            <a:endParaRPr sz="1588">
              <a:solidFill>
                <a:prstClr val="black"/>
              </a:solidFill>
              <a:latin typeface="Arial"/>
              <a:cs typeface="Arial"/>
            </a:endParaRPr>
          </a:p>
          <a:p>
            <a:pPr marL="315827" indent="-304300" defTabSz="829909">
              <a:lnSpc>
                <a:spcPts val="1901"/>
              </a:lnSpc>
              <a:buFontTx/>
              <a:buChar char="-"/>
              <a:tabLst>
                <a:tab pos="315250" algn="l"/>
                <a:tab pos="315827" algn="l"/>
              </a:tabLst>
            </a:pPr>
            <a:r>
              <a:rPr sz="1588" spc="-59" dirty="0">
                <a:solidFill>
                  <a:prstClr val="black"/>
                </a:solidFill>
                <a:latin typeface="Arial"/>
                <a:cs typeface="Arial"/>
              </a:rPr>
              <a:t>Degree/certificate/</a:t>
            </a:r>
            <a:r>
              <a:rPr sz="1588" spc="-54" dirty="0">
                <a:solidFill>
                  <a:prstClr val="black"/>
                </a:solidFill>
                <a:latin typeface="Arial"/>
                <a:cs typeface="Arial"/>
              </a:rPr>
              <a:t> </a:t>
            </a:r>
            <a:r>
              <a:rPr sz="1588" spc="-41" dirty="0">
                <a:solidFill>
                  <a:prstClr val="black"/>
                </a:solidFill>
                <a:latin typeface="Arial"/>
                <a:cs typeface="Arial"/>
              </a:rPr>
              <a:t>diplome</a:t>
            </a:r>
            <a:endParaRPr sz="1588">
              <a:solidFill>
                <a:prstClr val="black"/>
              </a:solidFill>
              <a:latin typeface="Arial"/>
              <a:cs typeface="Arial"/>
            </a:endParaRPr>
          </a:p>
        </p:txBody>
      </p:sp>
      <p:sp>
        <p:nvSpPr>
          <p:cNvPr id="8" name="object 8"/>
          <p:cNvSpPr txBox="1"/>
          <p:nvPr/>
        </p:nvSpPr>
        <p:spPr>
          <a:xfrm>
            <a:off x="6180831" y="4957124"/>
            <a:ext cx="2472338" cy="256001"/>
          </a:xfrm>
          <a:prstGeom prst="rect">
            <a:avLst/>
          </a:prstGeom>
        </p:spPr>
        <p:txBody>
          <a:bodyPr vert="horz" wrap="square" lIns="0" tIns="11526" rIns="0" bIns="0" rtlCol="0">
            <a:spAutoFit/>
          </a:bodyPr>
          <a:lstStyle/>
          <a:p>
            <a:pPr marL="11527" defTabSz="829909">
              <a:spcBef>
                <a:spcPts val="91"/>
              </a:spcBef>
            </a:pPr>
            <a:r>
              <a:rPr sz="1588" b="1" spc="-141" dirty="0">
                <a:solidFill>
                  <a:srgbClr val="BF0000"/>
                </a:solidFill>
                <a:latin typeface="Arial"/>
                <a:cs typeface="Arial"/>
              </a:rPr>
              <a:t>Blockchain </a:t>
            </a:r>
            <a:r>
              <a:rPr sz="1588" b="1" spc="-100" dirty="0">
                <a:solidFill>
                  <a:srgbClr val="0033CC"/>
                </a:solidFill>
                <a:latin typeface="Arial"/>
                <a:cs typeface="Arial"/>
              </a:rPr>
              <a:t>dalam</a:t>
            </a:r>
            <a:r>
              <a:rPr sz="1588" b="1" spc="-59" dirty="0">
                <a:solidFill>
                  <a:srgbClr val="0033CC"/>
                </a:solidFill>
                <a:latin typeface="Arial"/>
                <a:cs typeface="Arial"/>
              </a:rPr>
              <a:t> </a:t>
            </a:r>
            <a:r>
              <a:rPr sz="1588" b="1" spc="-103" dirty="0">
                <a:solidFill>
                  <a:srgbClr val="0033CC"/>
                </a:solidFill>
                <a:latin typeface="Arial"/>
                <a:cs typeface="Arial"/>
              </a:rPr>
              <a:t>pendidikan</a:t>
            </a:r>
            <a:endParaRPr sz="1588">
              <a:solidFill>
                <a:prstClr val="black"/>
              </a:solidFill>
              <a:latin typeface="Arial"/>
              <a:cs typeface="Arial"/>
            </a:endParaRPr>
          </a:p>
        </p:txBody>
      </p:sp>
      <p:sp>
        <p:nvSpPr>
          <p:cNvPr id="9" name="object 9"/>
          <p:cNvSpPr txBox="1"/>
          <p:nvPr/>
        </p:nvSpPr>
        <p:spPr>
          <a:xfrm>
            <a:off x="6180831" y="5200554"/>
            <a:ext cx="4467497" cy="743314"/>
          </a:xfrm>
          <a:prstGeom prst="rect">
            <a:avLst/>
          </a:prstGeom>
        </p:spPr>
        <p:txBody>
          <a:bodyPr vert="horz" wrap="square" lIns="0" tIns="11526" rIns="0" bIns="0" rtlCol="0">
            <a:spAutoFit/>
          </a:bodyPr>
          <a:lstStyle/>
          <a:p>
            <a:pPr marL="315827" indent="-304300" defTabSz="829909">
              <a:spcBef>
                <a:spcPts val="91"/>
              </a:spcBef>
              <a:buFontTx/>
              <a:buChar char="-"/>
              <a:tabLst>
                <a:tab pos="315250" algn="l"/>
                <a:tab pos="315827" algn="l"/>
              </a:tabLst>
            </a:pPr>
            <a:r>
              <a:rPr sz="1588" spc="-36" dirty="0">
                <a:solidFill>
                  <a:srgbClr val="0033CC"/>
                </a:solidFill>
                <a:latin typeface="Arial"/>
                <a:cs typeface="Arial"/>
              </a:rPr>
              <a:t>retail: </a:t>
            </a:r>
            <a:r>
              <a:rPr sz="1588" spc="-82" dirty="0">
                <a:solidFill>
                  <a:srgbClr val="0033CC"/>
                </a:solidFill>
                <a:latin typeface="Arial"/>
                <a:cs typeface="Arial"/>
              </a:rPr>
              <a:t>blocks/LOM, </a:t>
            </a:r>
            <a:r>
              <a:rPr sz="1588" spc="-95" dirty="0">
                <a:solidFill>
                  <a:srgbClr val="0033CC"/>
                </a:solidFill>
                <a:latin typeface="Arial"/>
                <a:cs typeface="Arial"/>
              </a:rPr>
              <a:t>courses, </a:t>
            </a:r>
            <a:r>
              <a:rPr sz="1588" spc="-77" dirty="0">
                <a:solidFill>
                  <a:srgbClr val="0033CC"/>
                </a:solidFill>
                <a:latin typeface="Arial"/>
                <a:cs typeface="Arial"/>
              </a:rPr>
              <a:t>competency</a:t>
            </a:r>
            <a:r>
              <a:rPr sz="1588" spc="45" dirty="0">
                <a:solidFill>
                  <a:srgbClr val="0033CC"/>
                </a:solidFill>
                <a:latin typeface="Arial"/>
                <a:cs typeface="Arial"/>
              </a:rPr>
              <a:t> </a:t>
            </a:r>
            <a:r>
              <a:rPr sz="1588" spc="-113" dirty="0">
                <a:solidFill>
                  <a:srgbClr val="0033CC"/>
                </a:solidFill>
                <a:latin typeface="Arial"/>
                <a:cs typeface="Arial"/>
              </a:rPr>
              <a:t>packages,</a:t>
            </a:r>
            <a:endParaRPr sz="1588">
              <a:solidFill>
                <a:prstClr val="black"/>
              </a:solidFill>
              <a:latin typeface="Arial"/>
              <a:cs typeface="Arial"/>
            </a:endParaRPr>
          </a:p>
          <a:p>
            <a:pPr marL="315827" indent="-304300" defTabSz="829909">
              <a:lnSpc>
                <a:spcPts val="1901"/>
              </a:lnSpc>
              <a:spcBef>
                <a:spcPts val="9"/>
              </a:spcBef>
              <a:buFontTx/>
              <a:buChar char="-"/>
              <a:tabLst>
                <a:tab pos="315250" algn="l"/>
                <a:tab pos="315827" algn="l"/>
              </a:tabLst>
            </a:pPr>
            <a:r>
              <a:rPr sz="1588" spc="-77" dirty="0">
                <a:solidFill>
                  <a:srgbClr val="0033CC"/>
                </a:solidFill>
                <a:latin typeface="Arial"/>
                <a:cs typeface="Arial"/>
              </a:rPr>
              <a:t>Recognition </a:t>
            </a:r>
            <a:r>
              <a:rPr sz="1588" spc="-18" dirty="0">
                <a:solidFill>
                  <a:srgbClr val="0033CC"/>
                </a:solidFill>
                <a:latin typeface="Arial"/>
                <a:cs typeface="Arial"/>
              </a:rPr>
              <a:t>of prior</a:t>
            </a:r>
            <a:r>
              <a:rPr sz="1588" spc="-141" dirty="0">
                <a:solidFill>
                  <a:srgbClr val="0033CC"/>
                </a:solidFill>
                <a:latin typeface="Arial"/>
                <a:cs typeface="Arial"/>
              </a:rPr>
              <a:t> </a:t>
            </a:r>
            <a:r>
              <a:rPr sz="1588" spc="-59" dirty="0">
                <a:solidFill>
                  <a:srgbClr val="0033CC"/>
                </a:solidFill>
                <a:latin typeface="Arial"/>
                <a:cs typeface="Arial"/>
              </a:rPr>
              <a:t>learning</a:t>
            </a:r>
            <a:endParaRPr sz="1588">
              <a:solidFill>
                <a:prstClr val="black"/>
              </a:solidFill>
              <a:latin typeface="Arial"/>
              <a:cs typeface="Arial"/>
            </a:endParaRPr>
          </a:p>
          <a:p>
            <a:pPr marL="315827" indent="-304300" defTabSz="829909">
              <a:lnSpc>
                <a:spcPts val="1901"/>
              </a:lnSpc>
              <a:buFontTx/>
              <a:buChar char="-"/>
              <a:tabLst>
                <a:tab pos="315250" algn="l"/>
                <a:tab pos="315827" algn="l"/>
              </a:tabLst>
            </a:pPr>
            <a:r>
              <a:rPr sz="1588" spc="-50" dirty="0">
                <a:solidFill>
                  <a:srgbClr val="0033CC"/>
                </a:solidFill>
                <a:latin typeface="Arial"/>
                <a:cs typeface="Arial"/>
              </a:rPr>
              <a:t>certificate</a:t>
            </a:r>
            <a:endParaRPr sz="1588">
              <a:solidFill>
                <a:prstClr val="black"/>
              </a:solidFill>
              <a:latin typeface="Arial"/>
              <a:cs typeface="Arial"/>
            </a:endParaRPr>
          </a:p>
        </p:txBody>
      </p:sp>
      <p:sp>
        <p:nvSpPr>
          <p:cNvPr id="10" name="object 10"/>
          <p:cNvSpPr/>
          <p:nvPr/>
        </p:nvSpPr>
        <p:spPr>
          <a:xfrm>
            <a:off x="5965524" y="2893961"/>
            <a:ext cx="304288" cy="1001614"/>
          </a:xfrm>
          <a:custGeom>
            <a:avLst/>
            <a:gdLst/>
            <a:ahLst/>
            <a:cxnLst/>
            <a:rect l="l" t="t" r="r" b="b"/>
            <a:pathLst>
              <a:path w="335279" h="1103629">
                <a:moveTo>
                  <a:pt x="167639" y="0"/>
                </a:moveTo>
                <a:lnTo>
                  <a:pt x="167639" y="274320"/>
                </a:lnTo>
                <a:lnTo>
                  <a:pt x="0" y="274320"/>
                </a:lnTo>
                <a:lnTo>
                  <a:pt x="0" y="829056"/>
                </a:lnTo>
                <a:lnTo>
                  <a:pt x="167639" y="829056"/>
                </a:lnTo>
                <a:lnTo>
                  <a:pt x="167639" y="1103376"/>
                </a:lnTo>
                <a:lnTo>
                  <a:pt x="335279" y="551688"/>
                </a:lnTo>
                <a:lnTo>
                  <a:pt x="167639" y="0"/>
                </a:lnTo>
                <a:close/>
              </a:path>
            </a:pathLst>
          </a:custGeom>
          <a:solidFill>
            <a:srgbClr val="BF0000"/>
          </a:solidFill>
        </p:spPr>
        <p:txBody>
          <a:bodyPr wrap="square" lIns="0" tIns="0" rIns="0" bIns="0" rtlCol="0"/>
          <a:lstStyle/>
          <a:p>
            <a:pPr defTabSz="829909"/>
            <a:endParaRPr sz="1634">
              <a:solidFill>
                <a:prstClr val="black"/>
              </a:solidFill>
              <a:latin typeface="Calibri"/>
            </a:endParaRPr>
          </a:p>
        </p:txBody>
      </p:sp>
      <p:sp>
        <p:nvSpPr>
          <p:cNvPr id="11" name="object 11"/>
          <p:cNvSpPr txBox="1"/>
          <p:nvPr/>
        </p:nvSpPr>
        <p:spPr>
          <a:xfrm>
            <a:off x="10255521" y="5778700"/>
            <a:ext cx="145805" cy="158863"/>
          </a:xfrm>
          <a:prstGeom prst="rect">
            <a:avLst/>
          </a:prstGeom>
        </p:spPr>
        <p:txBody>
          <a:bodyPr vert="horz" wrap="square" lIns="0" tIns="12102" rIns="0" bIns="0" rtlCol="0">
            <a:spAutoFit/>
          </a:bodyPr>
          <a:lstStyle/>
          <a:p>
            <a:pPr marL="11527" defTabSz="829909">
              <a:spcBef>
                <a:spcPts val="95"/>
              </a:spcBef>
            </a:pPr>
            <a:r>
              <a:rPr sz="953" spc="-54" dirty="0">
                <a:solidFill>
                  <a:srgbClr val="A5A5A5"/>
                </a:solidFill>
                <a:latin typeface="Arial"/>
                <a:cs typeface="Arial"/>
              </a:rPr>
              <a:t>1</a:t>
            </a:r>
            <a:r>
              <a:rPr sz="953" spc="-45" dirty="0">
                <a:solidFill>
                  <a:srgbClr val="A5A5A5"/>
                </a:solidFill>
                <a:latin typeface="Arial"/>
                <a:cs typeface="Arial"/>
              </a:rPr>
              <a:t>5</a:t>
            </a:r>
            <a:endParaRPr sz="953">
              <a:solidFill>
                <a:prstClr val="black"/>
              </a:solidFill>
              <a:latin typeface="Arial"/>
              <a:cs typeface="Arial"/>
            </a:endParaRPr>
          </a:p>
        </p:txBody>
      </p:sp>
      <p:sp>
        <p:nvSpPr>
          <p:cNvPr id="12" name="object 12"/>
          <p:cNvSpPr/>
          <p:nvPr/>
        </p:nvSpPr>
        <p:spPr>
          <a:xfrm>
            <a:off x="1298858" y="805085"/>
            <a:ext cx="840939" cy="726027"/>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57640" y="2152604"/>
            <a:ext cx="1831259" cy="1720609"/>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3" name="object 3"/>
          <p:cNvSpPr/>
          <p:nvPr/>
        </p:nvSpPr>
        <p:spPr>
          <a:xfrm>
            <a:off x="4178039" y="2572643"/>
            <a:ext cx="3622251" cy="2688916"/>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txBox="1"/>
          <p:nvPr/>
        </p:nvSpPr>
        <p:spPr>
          <a:xfrm>
            <a:off x="8346807" y="3372061"/>
            <a:ext cx="2224528" cy="231664"/>
          </a:xfrm>
          <a:prstGeom prst="rect">
            <a:avLst/>
          </a:prstGeom>
        </p:spPr>
        <p:txBody>
          <a:bodyPr vert="horz" wrap="square" lIns="0" tIns="14984" rIns="0" bIns="0" rtlCol="0">
            <a:spAutoFit/>
          </a:bodyPr>
          <a:lstStyle/>
          <a:p>
            <a:pPr marL="11527" defTabSz="829909">
              <a:spcBef>
                <a:spcPts val="118"/>
              </a:spcBef>
            </a:pPr>
            <a:r>
              <a:rPr sz="1407" b="1" spc="-113" dirty="0">
                <a:solidFill>
                  <a:srgbClr val="BF0000"/>
                </a:solidFill>
                <a:latin typeface="Arial"/>
                <a:cs typeface="Arial"/>
              </a:rPr>
              <a:t>Blockchain </a:t>
            </a:r>
            <a:r>
              <a:rPr sz="1407" b="1" spc="-73" dirty="0">
                <a:solidFill>
                  <a:srgbClr val="0033CC"/>
                </a:solidFill>
                <a:latin typeface="Arial"/>
                <a:cs typeface="Arial"/>
              </a:rPr>
              <a:t>dalam</a:t>
            </a:r>
            <a:r>
              <a:rPr sz="1407" b="1" spc="-141" dirty="0">
                <a:solidFill>
                  <a:srgbClr val="0033CC"/>
                </a:solidFill>
                <a:latin typeface="Arial"/>
                <a:cs typeface="Arial"/>
              </a:rPr>
              <a:t> </a:t>
            </a:r>
            <a:r>
              <a:rPr sz="1407" b="1" spc="-82" dirty="0">
                <a:solidFill>
                  <a:srgbClr val="0033CC"/>
                </a:solidFill>
                <a:latin typeface="Arial"/>
                <a:cs typeface="Arial"/>
              </a:rPr>
              <a:t>pendidikan</a:t>
            </a:r>
            <a:endParaRPr sz="1407">
              <a:solidFill>
                <a:prstClr val="black"/>
              </a:solidFill>
              <a:latin typeface="Arial"/>
              <a:cs typeface="Arial"/>
            </a:endParaRPr>
          </a:p>
        </p:txBody>
      </p:sp>
      <p:sp>
        <p:nvSpPr>
          <p:cNvPr id="5" name="object 5"/>
          <p:cNvSpPr txBox="1"/>
          <p:nvPr/>
        </p:nvSpPr>
        <p:spPr>
          <a:xfrm>
            <a:off x="8346807" y="3587829"/>
            <a:ext cx="2100623" cy="1990381"/>
          </a:xfrm>
          <a:prstGeom prst="rect">
            <a:avLst/>
          </a:prstGeom>
        </p:spPr>
        <p:txBody>
          <a:bodyPr vert="horz" wrap="square" lIns="0" tIns="10950" rIns="0" bIns="0" rtlCol="0">
            <a:spAutoFit/>
          </a:bodyPr>
          <a:lstStyle/>
          <a:p>
            <a:pPr marL="315827" marR="4611" indent="-304300" defTabSz="829909">
              <a:lnSpc>
                <a:spcPct val="101899"/>
              </a:lnSpc>
              <a:spcBef>
                <a:spcPts val="86"/>
              </a:spcBef>
              <a:buFontTx/>
              <a:buChar char="-"/>
              <a:tabLst>
                <a:tab pos="315250" algn="l"/>
                <a:tab pos="315827" algn="l"/>
              </a:tabLst>
            </a:pPr>
            <a:r>
              <a:rPr sz="1407" spc="-23" dirty="0">
                <a:solidFill>
                  <a:srgbClr val="0033CC"/>
                </a:solidFill>
                <a:latin typeface="Arial"/>
                <a:cs typeface="Arial"/>
              </a:rPr>
              <a:t>retail: </a:t>
            </a:r>
            <a:r>
              <a:rPr sz="1407" spc="-64" dirty="0">
                <a:solidFill>
                  <a:srgbClr val="0033CC"/>
                </a:solidFill>
                <a:latin typeface="Arial"/>
                <a:cs typeface="Arial"/>
              </a:rPr>
              <a:t>courses/ </a:t>
            </a:r>
            <a:r>
              <a:rPr sz="1407" spc="-54" dirty="0">
                <a:solidFill>
                  <a:srgbClr val="0033CC"/>
                </a:solidFill>
                <a:latin typeface="Arial"/>
                <a:cs typeface="Arial"/>
              </a:rPr>
              <a:t>subjects,  skills </a:t>
            </a:r>
            <a:r>
              <a:rPr sz="1407" spc="-45" dirty="0">
                <a:solidFill>
                  <a:srgbClr val="0033CC"/>
                </a:solidFill>
                <a:latin typeface="Arial"/>
                <a:cs typeface="Arial"/>
              </a:rPr>
              <a:t>set/competency  </a:t>
            </a:r>
            <a:r>
              <a:rPr sz="1407" spc="-91" dirty="0">
                <a:solidFill>
                  <a:srgbClr val="0033CC"/>
                </a:solidFill>
                <a:latin typeface="Arial"/>
                <a:cs typeface="Arial"/>
              </a:rPr>
              <a:t>packages</a:t>
            </a:r>
            <a:endParaRPr sz="1407">
              <a:solidFill>
                <a:prstClr val="black"/>
              </a:solidFill>
              <a:latin typeface="Arial"/>
              <a:cs typeface="Arial"/>
            </a:endParaRPr>
          </a:p>
          <a:p>
            <a:pPr marL="315827" marR="320437" indent="-304300" defTabSz="829909">
              <a:lnSpc>
                <a:spcPct val="101899"/>
              </a:lnSpc>
              <a:spcBef>
                <a:spcPts val="5"/>
              </a:spcBef>
              <a:buFontTx/>
              <a:buChar char="-"/>
              <a:tabLst>
                <a:tab pos="315250" algn="l"/>
                <a:tab pos="315827" algn="l"/>
              </a:tabLst>
            </a:pPr>
            <a:r>
              <a:rPr sz="1407" spc="-54" dirty="0">
                <a:solidFill>
                  <a:srgbClr val="0033CC"/>
                </a:solidFill>
                <a:latin typeface="Arial"/>
                <a:cs typeface="Arial"/>
              </a:rPr>
              <a:t>Recognition </a:t>
            </a:r>
            <a:r>
              <a:rPr sz="1407" spc="-9" dirty="0">
                <a:solidFill>
                  <a:srgbClr val="0033CC"/>
                </a:solidFill>
                <a:latin typeface="Arial"/>
                <a:cs typeface="Arial"/>
              </a:rPr>
              <a:t>of</a:t>
            </a:r>
            <a:r>
              <a:rPr sz="1407" spc="-159" dirty="0">
                <a:solidFill>
                  <a:srgbClr val="0033CC"/>
                </a:solidFill>
                <a:latin typeface="Arial"/>
                <a:cs typeface="Arial"/>
              </a:rPr>
              <a:t> </a:t>
            </a:r>
            <a:r>
              <a:rPr sz="1407" spc="-36" dirty="0">
                <a:solidFill>
                  <a:srgbClr val="0033CC"/>
                </a:solidFill>
                <a:latin typeface="Arial"/>
                <a:cs typeface="Arial"/>
              </a:rPr>
              <a:t>Prior  </a:t>
            </a:r>
            <a:r>
              <a:rPr sz="1407" spc="-59" dirty="0">
                <a:solidFill>
                  <a:srgbClr val="0033CC"/>
                </a:solidFill>
                <a:latin typeface="Arial"/>
                <a:cs typeface="Arial"/>
              </a:rPr>
              <a:t>Learning</a:t>
            </a:r>
            <a:endParaRPr sz="1407">
              <a:solidFill>
                <a:prstClr val="black"/>
              </a:solidFill>
              <a:latin typeface="Arial"/>
              <a:cs typeface="Arial"/>
            </a:endParaRPr>
          </a:p>
          <a:p>
            <a:pPr marL="315827" indent="-304300" defTabSz="829909">
              <a:spcBef>
                <a:spcPts val="32"/>
              </a:spcBef>
              <a:buFontTx/>
              <a:buChar char="-"/>
              <a:tabLst>
                <a:tab pos="315250" algn="l"/>
                <a:tab pos="315827" algn="l"/>
              </a:tabLst>
            </a:pPr>
            <a:r>
              <a:rPr sz="1407" spc="-36" dirty="0">
                <a:solidFill>
                  <a:srgbClr val="0033CC"/>
                </a:solidFill>
                <a:latin typeface="Arial"/>
                <a:cs typeface="Arial"/>
              </a:rPr>
              <a:t>Certification</a:t>
            </a:r>
            <a:endParaRPr sz="1407">
              <a:solidFill>
                <a:prstClr val="black"/>
              </a:solidFill>
              <a:latin typeface="Arial"/>
              <a:cs typeface="Arial"/>
            </a:endParaRPr>
          </a:p>
          <a:p>
            <a:pPr marL="315827" marR="761327" indent="-304300" defTabSz="829909">
              <a:lnSpc>
                <a:spcPct val="101899"/>
              </a:lnSpc>
              <a:buFontTx/>
              <a:buChar char="-"/>
              <a:tabLst>
                <a:tab pos="315250" algn="l"/>
                <a:tab pos="315827" algn="l"/>
              </a:tabLst>
            </a:pPr>
            <a:r>
              <a:rPr sz="1407" spc="-77" dirty="0">
                <a:solidFill>
                  <a:srgbClr val="0033CC"/>
                </a:solidFill>
                <a:latin typeface="Arial"/>
                <a:cs typeface="Arial"/>
              </a:rPr>
              <a:t>Stackable</a:t>
            </a:r>
            <a:r>
              <a:rPr sz="1407" spc="-177" dirty="0">
                <a:solidFill>
                  <a:srgbClr val="0033CC"/>
                </a:solidFill>
                <a:latin typeface="Arial"/>
                <a:cs typeface="Arial"/>
              </a:rPr>
              <a:t> </a:t>
            </a:r>
            <a:r>
              <a:rPr sz="1407" spc="-50" dirty="0">
                <a:solidFill>
                  <a:srgbClr val="0033CC"/>
                </a:solidFill>
                <a:latin typeface="Arial"/>
                <a:cs typeface="Arial"/>
              </a:rPr>
              <a:t>and  </a:t>
            </a:r>
            <a:r>
              <a:rPr sz="1407" spc="-41" dirty="0">
                <a:solidFill>
                  <a:srgbClr val="0033CC"/>
                </a:solidFill>
                <a:latin typeface="Arial"/>
                <a:cs typeface="Arial"/>
              </a:rPr>
              <a:t>transferrable</a:t>
            </a:r>
            <a:endParaRPr sz="1407">
              <a:solidFill>
                <a:prstClr val="black"/>
              </a:solidFill>
              <a:latin typeface="Arial"/>
              <a:cs typeface="Arial"/>
            </a:endParaRPr>
          </a:p>
          <a:p>
            <a:pPr marL="315827" indent="-304300" defTabSz="829909">
              <a:spcBef>
                <a:spcPts val="32"/>
              </a:spcBef>
              <a:buFontTx/>
              <a:buChar char="-"/>
              <a:tabLst>
                <a:tab pos="315250" algn="l"/>
                <a:tab pos="315827" algn="l"/>
              </a:tabLst>
            </a:pPr>
            <a:r>
              <a:rPr sz="1407" spc="-100" dirty="0">
                <a:solidFill>
                  <a:srgbClr val="0033CC"/>
                </a:solidFill>
                <a:latin typeface="Arial"/>
                <a:cs typeface="Arial"/>
              </a:rPr>
              <a:t>Job </a:t>
            </a:r>
            <a:r>
              <a:rPr sz="1407" spc="-41" dirty="0">
                <a:solidFill>
                  <a:srgbClr val="0033CC"/>
                </a:solidFill>
                <a:latin typeface="Arial"/>
                <a:cs typeface="Arial"/>
              </a:rPr>
              <a:t>market</a:t>
            </a:r>
            <a:r>
              <a:rPr sz="1407" spc="-68" dirty="0">
                <a:solidFill>
                  <a:srgbClr val="0033CC"/>
                </a:solidFill>
                <a:latin typeface="Arial"/>
                <a:cs typeface="Arial"/>
              </a:rPr>
              <a:t> </a:t>
            </a:r>
            <a:r>
              <a:rPr sz="1407" spc="-23" dirty="0">
                <a:solidFill>
                  <a:srgbClr val="0033CC"/>
                </a:solidFill>
                <a:latin typeface="Arial"/>
                <a:cs typeface="Arial"/>
              </a:rPr>
              <a:t>oriented</a:t>
            </a:r>
            <a:endParaRPr sz="1407">
              <a:solidFill>
                <a:prstClr val="black"/>
              </a:solidFill>
              <a:latin typeface="Arial"/>
              <a:cs typeface="Arial"/>
            </a:endParaRPr>
          </a:p>
        </p:txBody>
      </p:sp>
      <p:sp>
        <p:nvSpPr>
          <p:cNvPr id="6" name="object 6"/>
          <p:cNvSpPr txBox="1"/>
          <p:nvPr/>
        </p:nvSpPr>
        <p:spPr>
          <a:xfrm>
            <a:off x="1846114" y="4035962"/>
            <a:ext cx="1675888" cy="793554"/>
          </a:xfrm>
          <a:prstGeom prst="rect">
            <a:avLst/>
          </a:prstGeom>
        </p:spPr>
        <p:txBody>
          <a:bodyPr vert="horz" wrap="square" lIns="0" tIns="15560" rIns="0" bIns="0" rtlCol="0">
            <a:spAutoFit/>
          </a:bodyPr>
          <a:lstStyle/>
          <a:p>
            <a:pPr marL="285281" indent="-273755" defTabSz="829909">
              <a:spcBef>
                <a:spcPts val="123"/>
              </a:spcBef>
              <a:buFontTx/>
              <a:buAutoNum type="arabicPeriod"/>
              <a:tabLst>
                <a:tab pos="285281" algn="l"/>
                <a:tab pos="285858" algn="l"/>
              </a:tabLst>
            </a:pPr>
            <a:r>
              <a:rPr sz="1407" b="1" spc="-86" dirty="0">
                <a:solidFill>
                  <a:srgbClr val="0033CC"/>
                </a:solidFill>
                <a:latin typeface="Arial"/>
                <a:cs typeface="Arial"/>
              </a:rPr>
              <a:t>Penjaminan</a:t>
            </a:r>
            <a:r>
              <a:rPr sz="1407" b="1" spc="-127" dirty="0">
                <a:solidFill>
                  <a:srgbClr val="0033CC"/>
                </a:solidFill>
                <a:latin typeface="Arial"/>
                <a:cs typeface="Arial"/>
              </a:rPr>
              <a:t> </a:t>
            </a:r>
            <a:r>
              <a:rPr sz="1407" b="1" spc="-27" dirty="0">
                <a:solidFill>
                  <a:srgbClr val="0033CC"/>
                </a:solidFill>
                <a:latin typeface="Arial"/>
                <a:cs typeface="Arial"/>
              </a:rPr>
              <a:t>Mutu</a:t>
            </a:r>
            <a:endParaRPr sz="1407">
              <a:solidFill>
                <a:prstClr val="black"/>
              </a:solidFill>
              <a:latin typeface="Arial"/>
              <a:cs typeface="Arial"/>
            </a:endParaRPr>
          </a:p>
          <a:p>
            <a:pPr marL="592463" indent="-274331" defTabSz="829909">
              <a:spcBef>
                <a:spcPts val="9"/>
              </a:spcBef>
              <a:buFontTx/>
              <a:buAutoNum type="arabicPeriod"/>
              <a:tabLst>
                <a:tab pos="591887" algn="l"/>
                <a:tab pos="592463" algn="l"/>
              </a:tabLst>
            </a:pPr>
            <a:r>
              <a:rPr sz="1407" b="1" spc="-82" dirty="0">
                <a:solidFill>
                  <a:srgbClr val="0033CC"/>
                </a:solidFill>
                <a:latin typeface="Arial"/>
                <a:cs typeface="Arial"/>
              </a:rPr>
              <a:t>Fasilitator</a:t>
            </a:r>
            <a:endParaRPr sz="1407">
              <a:solidFill>
                <a:prstClr val="black"/>
              </a:solidFill>
              <a:latin typeface="Arial"/>
              <a:cs typeface="Arial"/>
            </a:endParaRPr>
          </a:p>
          <a:p>
            <a:pPr marL="82991" defTabSz="829909">
              <a:spcBef>
                <a:spcPts val="1035"/>
              </a:spcBef>
            </a:pPr>
            <a:r>
              <a:rPr sz="1407" b="1" spc="-82" dirty="0">
                <a:solidFill>
                  <a:srgbClr val="BF0000"/>
                </a:solidFill>
                <a:latin typeface="Arial"/>
                <a:cs typeface="Arial"/>
              </a:rPr>
              <a:t>Pembelajaran</a:t>
            </a:r>
            <a:r>
              <a:rPr sz="1407" b="1" spc="-145" dirty="0">
                <a:solidFill>
                  <a:srgbClr val="BF0000"/>
                </a:solidFill>
                <a:latin typeface="Arial"/>
                <a:cs typeface="Arial"/>
              </a:rPr>
              <a:t> </a:t>
            </a:r>
            <a:r>
              <a:rPr sz="1407" b="1" spc="-91" dirty="0">
                <a:solidFill>
                  <a:srgbClr val="BF0000"/>
                </a:solidFill>
                <a:latin typeface="Arial"/>
                <a:cs typeface="Arial"/>
              </a:rPr>
              <a:t>Daring</a:t>
            </a:r>
            <a:endParaRPr sz="1407">
              <a:solidFill>
                <a:prstClr val="black"/>
              </a:solidFill>
              <a:latin typeface="Arial"/>
              <a:cs typeface="Arial"/>
            </a:endParaRPr>
          </a:p>
        </p:txBody>
      </p:sp>
      <p:sp>
        <p:nvSpPr>
          <p:cNvPr id="7" name="object 7"/>
          <p:cNvSpPr txBox="1">
            <a:spLocks noGrp="1"/>
          </p:cNvSpPr>
          <p:nvPr>
            <p:ph type="title"/>
          </p:nvPr>
        </p:nvSpPr>
        <p:spPr>
          <a:xfrm>
            <a:off x="2584940" y="962102"/>
            <a:ext cx="7775474" cy="919710"/>
          </a:xfrm>
          <a:prstGeom prst="rect">
            <a:avLst/>
          </a:prstGeom>
        </p:spPr>
        <p:txBody>
          <a:bodyPr vert="horz" wrap="square" lIns="0" tIns="171738" rIns="0" bIns="0" rtlCol="0">
            <a:spAutoFit/>
          </a:bodyPr>
          <a:lstStyle/>
          <a:p>
            <a:pPr marL="11527">
              <a:spcBef>
                <a:spcPts val="1352"/>
              </a:spcBef>
            </a:pPr>
            <a:r>
              <a:rPr sz="2859" spc="-127" dirty="0">
                <a:solidFill>
                  <a:srgbClr val="000000"/>
                </a:solidFill>
              </a:rPr>
              <a:t>Menuju </a:t>
            </a:r>
            <a:r>
              <a:rPr sz="2859" spc="-141" dirty="0"/>
              <a:t>National </a:t>
            </a:r>
            <a:r>
              <a:rPr sz="2859" spc="-127" dirty="0"/>
              <a:t>Institute </a:t>
            </a:r>
            <a:r>
              <a:rPr sz="2859" spc="-123" dirty="0"/>
              <a:t>of </a:t>
            </a:r>
            <a:r>
              <a:rPr sz="2859" spc="-245" dirty="0"/>
              <a:t>Cyber </a:t>
            </a:r>
            <a:r>
              <a:rPr sz="2859" spc="-231" dirty="0"/>
              <a:t>Education</a:t>
            </a:r>
            <a:r>
              <a:rPr sz="2859" spc="-68" dirty="0"/>
              <a:t> </a:t>
            </a:r>
            <a:r>
              <a:rPr sz="1906" spc="-154" dirty="0"/>
              <a:t>(NICE)</a:t>
            </a:r>
            <a:endParaRPr sz="1906"/>
          </a:p>
          <a:p>
            <a:pPr marL="4849207">
              <a:spcBef>
                <a:spcPts val="658"/>
              </a:spcBef>
            </a:pPr>
            <a:r>
              <a:rPr sz="1407" b="0" spc="-41" dirty="0">
                <a:solidFill>
                  <a:srgbClr val="000000"/>
                </a:solidFill>
              </a:rPr>
              <a:t>Permenristekdikti </a:t>
            </a:r>
            <a:r>
              <a:rPr sz="1407" b="0" spc="-45" dirty="0">
                <a:solidFill>
                  <a:srgbClr val="000000"/>
                </a:solidFill>
              </a:rPr>
              <a:t>No. 51/2018 </a:t>
            </a:r>
            <a:r>
              <a:rPr sz="1407" b="0" spc="-68" dirty="0">
                <a:solidFill>
                  <a:srgbClr val="000000"/>
                </a:solidFill>
              </a:rPr>
              <a:t>pasal</a:t>
            </a:r>
            <a:r>
              <a:rPr sz="1407" b="0" spc="-36" dirty="0">
                <a:solidFill>
                  <a:srgbClr val="000000"/>
                </a:solidFill>
              </a:rPr>
              <a:t> </a:t>
            </a:r>
            <a:r>
              <a:rPr sz="1407" b="0" spc="-64" dirty="0">
                <a:solidFill>
                  <a:srgbClr val="000000"/>
                </a:solidFill>
              </a:rPr>
              <a:t>52</a:t>
            </a:r>
            <a:endParaRPr sz="1407"/>
          </a:p>
        </p:txBody>
      </p:sp>
      <p:sp>
        <p:nvSpPr>
          <p:cNvPr id="8" name="object 8"/>
          <p:cNvSpPr/>
          <p:nvPr/>
        </p:nvSpPr>
        <p:spPr>
          <a:xfrm>
            <a:off x="1298858" y="797529"/>
            <a:ext cx="788080" cy="729902"/>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
        <p:nvSpPr>
          <p:cNvPr id="9" name="object 9"/>
          <p:cNvSpPr txBox="1">
            <a:spLocks noGrp="1"/>
          </p:cNvSpPr>
          <p:nvPr>
            <p:ph type="sldNum" sz="quarter" idx="7"/>
          </p:nvPr>
        </p:nvSpPr>
        <p:spPr>
          <a:prstGeom prst="rect">
            <a:avLst/>
          </a:prstGeom>
        </p:spPr>
        <p:txBody>
          <a:bodyPr vert="horz" wrap="square" lIns="0" tIns="576" rIns="0" bIns="0" rtlCol="0">
            <a:spAutoFit/>
          </a:bodyPr>
          <a:lstStyle/>
          <a:p>
            <a:pPr marL="23053" defTabSz="829909">
              <a:spcBef>
                <a:spcPts val="5"/>
              </a:spcBef>
            </a:pPr>
            <a:fld id="{81D60167-4931-47E6-BA6A-407CBD079E47}" type="slidenum">
              <a:rPr spc="-45" dirty="0"/>
              <a:pPr marL="23053" defTabSz="829909">
                <a:spcBef>
                  <a:spcPts val="5"/>
                </a:spcBef>
              </a:pPr>
              <a:t>53</a:t>
            </a:fld>
            <a:endParaRPr spc="-45"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71471" y="2703089"/>
            <a:ext cx="4755187" cy="2080222"/>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3" name="object 3"/>
          <p:cNvSpPr txBox="1"/>
          <p:nvPr/>
        </p:nvSpPr>
        <p:spPr>
          <a:xfrm>
            <a:off x="2330208" y="2329184"/>
            <a:ext cx="2826764" cy="306088"/>
          </a:xfrm>
          <a:prstGeom prst="rect">
            <a:avLst/>
          </a:prstGeom>
        </p:spPr>
        <p:txBody>
          <a:bodyPr vert="horz" wrap="square" lIns="0" tIns="12679" rIns="0" bIns="0" rtlCol="0">
            <a:spAutoFit/>
          </a:bodyPr>
          <a:lstStyle/>
          <a:p>
            <a:pPr marL="11527" defTabSz="829909">
              <a:spcBef>
                <a:spcPts val="100"/>
              </a:spcBef>
            </a:pPr>
            <a:r>
              <a:rPr sz="1906" b="1" spc="-54" dirty="0">
                <a:solidFill>
                  <a:prstClr val="black"/>
                </a:solidFill>
                <a:latin typeface="Arial"/>
                <a:cs typeface="Arial"/>
              </a:rPr>
              <a:t>1. </a:t>
            </a:r>
            <a:r>
              <a:rPr sz="1906" b="1" spc="-200" dirty="0">
                <a:solidFill>
                  <a:prstClr val="black"/>
                </a:solidFill>
                <a:latin typeface="Arial"/>
                <a:cs typeface="Arial"/>
              </a:rPr>
              <a:t>Fungsi </a:t>
            </a:r>
            <a:r>
              <a:rPr sz="1906" b="1" spc="-118" dirty="0">
                <a:solidFill>
                  <a:prstClr val="black"/>
                </a:solidFill>
                <a:latin typeface="Arial"/>
                <a:cs typeface="Arial"/>
              </a:rPr>
              <a:t>penjaminan</a:t>
            </a:r>
            <a:r>
              <a:rPr sz="1906" b="1" spc="-103" dirty="0">
                <a:solidFill>
                  <a:prstClr val="black"/>
                </a:solidFill>
                <a:latin typeface="Arial"/>
                <a:cs typeface="Arial"/>
              </a:rPr>
              <a:t> </a:t>
            </a:r>
            <a:r>
              <a:rPr sz="1906" b="1" spc="-82" dirty="0">
                <a:solidFill>
                  <a:prstClr val="black"/>
                </a:solidFill>
                <a:latin typeface="Arial"/>
                <a:cs typeface="Arial"/>
              </a:rPr>
              <a:t>mutu.</a:t>
            </a:r>
            <a:endParaRPr sz="1906">
              <a:solidFill>
                <a:prstClr val="black"/>
              </a:solidFill>
              <a:latin typeface="Arial"/>
              <a:cs typeface="Arial"/>
            </a:endParaRPr>
          </a:p>
        </p:txBody>
      </p:sp>
      <p:sp>
        <p:nvSpPr>
          <p:cNvPr id="4" name="object 4"/>
          <p:cNvSpPr txBox="1">
            <a:spLocks noGrp="1"/>
          </p:cNvSpPr>
          <p:nvPr>
            <p:ph type="title"/>
          </p:nvPr>
        </p:nvSpPr>
        <p:spPr>
          <a:xfrm>
            <a:off x="2493418" y="1081605"/>
            <a:ext cx="8301638" cy="501137"/>
          </a:xfrm>
          <a:prstGeom prst="rect">
            <a:avLst/>
          </a:prstGeom>
        </p:spPr>
        <p:txBody>
          <a:bodyPr vert="horz" wrap="square" lIns="0" tIns="12102" rIns="0" bIns="0" rtlCol="0">
            <a:spAutoFit/>
          </a:bodyPr>
          <a:lstStyle/>
          <a:p>
            <a:pPr marL="11527">
              <a:spcBef>
                <a:spcPts val="95"/>
              </a:spcBef>
            </a:pPr>
            <a:r>
              <a:rPr spc="-336" dirty="0">
                <a:solidFill>
                  <a:srgbClr val="2C2C92"/>
                </a:solidFill>
              </a:rPr>
              <a:t>Fungsi </a:t>
            </a:r>
            <a:r>
              <a:rPr spc="-163" dirty="0">
                <a:solidFill>
                  <a:srgbClr val="2C2C92"/>
                </a:solidFill>
              </a:rPr>
              <a:t>National </a:t>
            </a:r>
            <a:r>
              <a:rPr spc="-150" dirty="0">
                <a:solidFill>
                  <a:srgbClr val="2C2C92"/>
                </a:solidFill>
              </a:rPr>
              <a:t>Institute of </a:t>
            </a:r>
            <a:r>
              <a:rPr spc="-281" dirty="0">
                <a:solidFill>
                  <a:srgbClr val="2C2C92"/>
                </a:solidFill>
              </a:rPr>
              <a:t>Cyber </a:t>
            </a:r>
            <a:r>
              <a:rPr spc="-259" dirty="0">
                <a:solidFill>
                  <a:srgbClr val="2C2C92"/>
                </a:solidFill>
              </a:rPr>
              <a:t>Education</a:t>
            </a:r>
            <a:r>
              <a:rPr spc="-195" dirty="0">
                <a:solidFill>
                  <a:srgbClr val="2C2C92"/>
                </a:solidFill>
              </a:rPr>
              <a:t> </a:t>
            </a:r>
            <a:r>
              <a:rPr sz="2541" spc="-208" dirty="0"/>
              <a:t>(NICE)</a:t>
            </a:r>
            <a:endParaRPr sz="2541"/>
          </a:p>
        </p:txBody>
      </p:sp>
      <p:sp>
        <p:nvSpPr>
          <p:cNvPr id="5" name="object 5"/>
          <p:cNvSpPr txBox="1"/>
          <p:nvPr/>
        </p:nvSpPr>
        <p:spPr>
          <a:xfrm>
            <a:off x="6908356" y="2387275"/>
            <a:ext cx="3477409" cy="599374"/>
          </a:xfrm>
          <a:prstGeom prst="rect">
            <a:avLst/>
          </a:prstGeom>
        </p:spPr>
        <p:txBody>
          <a:bodyPr vert="horz" wrap="square" lIns="0" tIns="12679" rIns="0" bIns="0" rtlCol="0">
            <a:spAutoFit/>
          </a:bodyPr>
          <a:lstStyle/>
          <a:p>
            <a:pPr marL="11527" marR="4611" defTabSz="829909">
              <a:spcBef>
                <a:spcPts val="100"/>
              </a:spcBef>
            </a:pPr>
            <a:r>
              <a:rPr sz="1815" b="1" spc="-50" dirty="0">
                <a:solidFill>
                  <a:prstClr val="black"/>
                </a:solidFill>
                <a:latin typeface="Arial"/>
                <a:cs typeface="Arial"/>
              </a:rPr>
              <a:t>2. </a:t>
            </a:r>
            <a:r>
              <a:rPr sz="1906" b="1" spc="-103" dirty="0">
                <a:solidFill>
                  <a:prstClr val="black"/>
                </a:solidFill>
                <a:latin typeface="Arial"/>
                <a:cs typeface="Arial"/>
              </a:rPr>
              <a:t>Mengelola </a:t>
            </a:r>
            <a:r>
              <a:rPr sz="1906" b="1" spc="-154" dirty="0">
                <a:solidFill>
                  <a:prstClr val="black"/>
                </a:solidFill>
                <a:latin typeface="Arial"/>
                <a:cs typeface="Arial"/>
              </a:rPr>
              <a:t>sistem </a:t>
            </a:r>
            <a:r>
              <a:rPr sz="1906" b="1" spc="-113" dirty="0">
                <a:solidFill>
                  <a:prstClr val="black"/>
                </a:solidFill>
                <a:latin typeface="Arial"/>
                <a:cs typeface="Arial"/>
              </a:rPr>
              <a:t>pembelajaran  </a:t>
            </a:r>
            <a:r>
              <a:rPr sz="1906" b="1" spc="-132" dirty="0">
                <a:solidFill>
                  <a:prstClr val="black"/>
                </a:solidFill>
                <a:latin typeface="Arial"/>
                <a:cs typeface="Arial"/>
              </a:rPr>
              <a:t>daring</a:t>
            </a:r>
            <a:r>
              <a:rPr sz="1906" b="1" spc="-118" dirty="0">
                <a:solidFill>
                  <a:prstClr val="black"/>
                </a:solidFill>
                <a:latin typeface="Arial"/>
                <a:cs typeface="Arial"/>
              </a:rPr>
              <a:t> </a:t>
            </a:r>
            <a:r>
              <a:rPr sz="1906" b="1" spc="-73" dirty="0">
                <a:solidFill>
                  <a:prstClr val="black"/>
                </a:solidFill>
                <a:latin typeface="Arial"/>
                <a:cs typeface="Arial"/>
              </a:rPr>
              <a:t>(</a:t>
            </a:r>
            <a:r>
              <a:rPr sz="1906" b="1" i="1" spc="-73" dirty="0">
                <a:solidFill>
                  <a:prstClr val="black"/>
                </a:solidFill>
                <a:latin typeface="Arial-BoldItalicMT"/>
                <a:cs typeface="Arial-BoldItalicMT"/>
              </a:rPr>
              <a:t>platform</a:t>
            </a:r>
            <a:r>
              <a:rPr sz="1906" b="1" spc="-73" dirty="0">
                <a:solidFill>
                  <a:prstClr val="black"/>
                </a:solidFill>
                <a:latin typeface="Arial"/>
                <a:cs typeface="Arial"/>
              </a:rPr>
              <a:t>).</a:t>
            </a:r>
            <a:endParaRPr sz="1906">
              <a:solidFill>
                <a:prstClr val="black"/>
              </a:solidFill>
              <a:latin typeface="Arial"/>
              <a:cs typeface="Arial"/>
            </a:endParaRPr>
          </a:p>
        </p:txBody>
      </p:sp>
      <p:sp>
        <p:nvSpPr>
          <p:cNvPr id="6" name="object 6"/>
          <p:cNvSpPr txBox="1"/>
          <p:nvPr/>
        </p:nvSpPr>
        <p:spPr>
          <a:xfrm>
            <a:off x="6429794" y="4334716"/>
            <a:ext cx="4155717" cy="892659"/>
          </a:xfrm>
          <a:prstGeom prst="rect">
            <a:avLst/>
          </a:prstGeom>
        </p:spPr>
        <p:txBody>
          <a:bodyPr vert="horz" wrap="square" lIns="0" tIns="12679" rIns="0" bIns="0" rtlCol="0">
            <a:spAutoFit/>
          </a:bodyPr>
          <a:lstStyle/>
          <a:p>
            <a:pPr marL="11527" marR="4611" defTabSz="829909">
              <a:spcBef>
                <a:spcPts val="100"/>
              </a:spcBef>
            </a:pPr>
            <a:r>
              <a:rPr sz="1906" b="1" spc="-54" dirty="0">
                <a:solidFill>
                  <a:prstClr val="black"/>
                </a:solidFill>
                <a:latin typeface="Arial"/>
                <a:cs typeface="Arial"/>
              </a:rPr>
              <a:t>3. </a:t>
            </a:r>
            <a:r>
              <a:rPr sz="1906" b="1" spc="-103" dirty="0">
                <a:solidFill>
                  <a:prstClr val="black"/>
                </a:solidFill>
                <a:latin typeface="Arial"/>
                <a:cs typeface="Arial"/>
              </a:rPr>
              <a:t>Mengelola </a:t>
            </a:r>
            <a:r>
              <a:rPr sz="1906" b="1" spc="-118" dirty="0">
                <a:solidFill>
                  <a:prstClr val="black"/>
                </a:solidFill>
                <a:latin typeface="Arial"/>
                <a:cs typeface="Arial"/>
              </a:rPr>
              <a:t>galeri </a:t>
            </a:r>
            <a:r>
              <a:rPr sz="1906" b="1" spc="-113" dirty="0">
                <a:solidFill>
                  <a:prstClr val="black"/>
                </a:solidFill>
                <a:latin typeface="Arial"/>
                <a:cs typeface="Arial"/>
              </a:rPr>
              <a:t>pembelajaran</a:t>
            </a:r>
            <a:r>
              <a:rPr sz="1906" b="1" spc="-200" dirty="0">
                <a:solidFill>
                  <a:prstClr val="black"/>
                </a:solidFill>
                <a:latin typeface="Arial"/>
                <a:cs typeface="Arial"/>
              </a:rPr>
              <a:t> </a:t>
            </a:r>
            <a:r>
              <a:rPr sz="1906" b="1" spc="-113" dirty="0">
                <a:solidFill>
                  <a:prstClr val="black"/>
                </a:solidFill>
                <a:latin typeface="Arial"/>
                <a:cs typeface="Arial"/>
              </a:rPr>
              <a:t>daring,  </a:t>
            </a:r>
            <a:r>
              <a:rPr sz="1906" b="1" spc="-177" dirty="0">
                <a:solidFill>
                  <a:prstClr val="black"/>
                </a:solidFill>
                <a:latin typeface="Arial"/>
                <a:cs typeface="Arial"/>
              </a:rPr>
              <a:t>yang </a:t>
            </a:r>
            <a:r>
              <a:rPr sz="1906" b="1" spc="-127" dirty="0">
                <a:solidFill>
                  <a:prstClr val="black"/>
                </a:solidFill>
                <a:latin typeface="Arial"/>
                <a:cs typeface="Arial"/>
              </a:rPr>
              <a:t>merupakan </a:t>
            </a:r>
            <a:r>
              <a:rPr sz="1906" b="1" spc="-154" dirty="0">
                <a:solidFill>
                  <a:prstClr val="black"/>
                </a:solidFill>
                <a:latin typeface="Arial"/>
                <a:cs typeface="Arial"/>
              </a:rPr>
              <a:t>sarana </a:t>
            </a:r>
            <a:r>
              <a:rPr sz="1906" b="1" spc="-145" dirty="0">
                <a:solidFill>
                  <a:prstClr val="black"/>
                </a:solidFill>
                <a:latin typeface="Arial"/>
                <a:cs typeface="Arial"/>
              </a:rPr>
              <a:t>pemasaran </a:t>
            </a:r>
            <a:r>
              <a:rPr sz="1906" b="1" spc="-136" dirty="0">
                <a:solidFill>
                  <a:prstClr val="black"/>
                </a:solidFill>
                <a:latin typeface="Arial"/>
                <a:cs typeface="Arial"/>
              </a:rPr>
              <a:t>dan  </a:t>
            </a:r>
            <a:r>
              <a:rPr sz="1906" b="1" spc="-145" dirty="0">
                <a:solidFill>
                  <a:prstClr val="black"/>
                </a:solidFill>
                <a:latin typeface="Arial"/>
                <a:cs typeface="Arial"/>
              </a:rPr>
              <a:t>promosi </a:t>
            </a:r>
            <a:r>
              <a:rPr sz="1906" b="1" spc="-132" dirty="0">
                <a:solidFill>
                  <a:prstClr val="black"/>
                </a:solidFill>
                <a:latin typeface="Arial"/>
                <a:cs typeface="Arial"/>
              </a:rPr>
              <a:t>keberadaan </a:t>
            </a:r>
            <a:r>
              <a:rPr sz="1906" b="1" spc="-100" dirty="0">
                <a:solidFill>
                  <a:prstClr val="black"/>
                </a:solidFill>
                <a:latin typeface="Arial"/>
                <a:cs typeface="Arial"/>
              </a:rPr>
              <a:t>mata </a:t>
            </a:r>
            <a:r>
              <a:rPr sz="1906" b="1" spc="-113" dirty="0">
                <a:solidFill>
                  <a:prstClr val="black"/>
                </a:solidFill>
                <a:latin typeface="Arial"/>
                <a:cs typeface="Arial"/>
              </a:rPr>
              <a:t>kuliah</a:t>
            </a:r>
            <a:r>
              <a:rPr sz="1906" b="1" spc="-95" dirty="0">
                <a:solidFill>
                  <a:prstClr val="black"/>
                </a:solidFill>
                <a:latin typeface="Arial"/>
                <a:cs typeface="Arial"/>
              </a:rPr>
              <a:t> </a:t>
            </a:r>
            <a:r>
              <a:rPr sz="1906" b="1" spc="-113" dirty="0">
                <a:solidFill>
                  <a:prstClr val="black"/>
                </a:solidFill>
                <a:latin typeface="Arial"/>
                <a:cs typeface="Arial"/>
              </a:rPr>
              <a:t>daring.</a:t>
            </a:r>
            <a:endParaRPr sz="1906">
              <a:solidFill>
                <a:prstClr val="black"/>
              </a:solidFill>
              <a:latin typeface="Arial"/>
              <a:cs typeface="Arial"/>
            </a:endParaRPr>
          </a:p>
        </p:txBody>
      </p:sp>
      <p:sp>
        <p:nvSpPr>
          <p:cNvPr id="7" name="object 7"/>
          <p:cNvSpPr txBox="1"/>
          <p:nvPr/>
        </p:nvSpPr>
        <p:spPr>
          <a:xfrm>
            <a:off x="2330208" y="4763486"/>
            <a:ext cx="2860766" cy="892659"/>
          </a:xfrm>
          <a:prstGeom prst="rect">
            <a:avLst/>
          </a:prstGeom>
        </p:spPr>
        <p:txBody>
          <a:bodyPr vert="horz" wrap="square" lIns="0" tIns="12679" rIns="0" bIns="0" rtlCol="0">
            <a:spAutoFit/>
          </a:bodyPr>
          <a:lstStyle/>
          <a:p>
            <a:pPr marL="11527" marR="4611" defTabSz="829909">
              <a:spcBef>
                <a:spcPts val="100"/>
              </a:spcBef>
            </a:pPr>
            <a:r>
              <a:rPr sz="1906" b="1" spc="-54" dirty="0">
                <a:solidFill>
                  <a:prstClr val="black"/>
                </a:solidFill>
                <a:latin typeface="Arial"/>
                <a:cs typeface="Arial"/>
              </a:rPr>
              <a:t>4. </a:t>
            </a:r>
            <a:r>
              <a:rPr sz="1906" b="1" spc="-109" dirty="0">
                <a:solidFill>
                  <a:prstClr val="black"/>
                </a:solidFill>
                <a:latin typeface="Arial"/>
                <a:cs typeface="Arial"/>
              </a:rPr>
              <a:t>Melakukan </a:t>
            </a:r>
            <a:r>
              <a:rPr sz="1906" b="1" spc="-103" dirty="0">
                <a:solidFill>
                  <a:prstClr val="black"/>
                </a:solidFill>
                <a:latin typeface="Arial"/>
                <a:cs typeface="Arial"/>
              </a:rPr>
              <a:t>kajian,  </a:t>
            </a:r>
            <a:r>
              <a:rPr sz="1906" b="1" spc="-145" dirty="0">
                <a:solidFill>
                  <a:prstClr val="black"/>
                </a:solidFill>
                <a:latin typeface="Arial"/>
                <a:cs typeface="Arial"/>
              </a:rPr>
              <a:t>pengembangan, </a:t>
            </a:r>
            <a:r>
              <a:rPr sz="1906" b="1" spc="-136" dirty="0">
                <a:solidFill>
                  <a:prstClr val="black"/>
                </a:solidFill>
                <a:latin typeface="Arial"/>
                <a:cs typeface="Arial"/>
              </a:rPr>
              <a:t>dan </a:t>
            </a:r>
            <a:r>
              <a:rPr sz="1906" b="1" spc="-145" dirty="0">
                <a:solidFill>
                  <a:prstClr val="black"/>
                </a:solidFill>
                <a:latin typeface="Arial"/>
                <a:cs typeface="Arial"/>
              </a:rPr>
              <a:t>inovasi  </a:t>
            </a:r>
            <a:r>
              <a:rPr sz="1906" b="1" spc="-118" dirty="0">
                <a:solidFill>
                  <a:prstClr val="black"/>
                </a:solidFill>
                <a:latin typeface="Arial"/>
                <a:cs typeface="Arial"/>
              </a:rPr>
              <a:t>dalam </a:t>
            </a:r>
            <a:r>
              <a:rPr sz="1906" b="1" spc="-113" dirty="0">
                <a:solidFill>
                  <a:prstClr val="black"/>
                </a:solidFill>
                <a:latin typeface="Arial"/>
                <a:cs typeface="Arial"/>
              </a:rPr>
              <a:t>pembelajaran</a:t>
            </a:r>
            <a:r>
              <a:rPr sz="1906" b="1" spc="-136" dirty="0">
                <a:solidFill>
                  <a:prstClr val="black"/>
                </a:solidFill>
                <a:latin typeface="Arial"/>
                <a:cs typeface="Arial"/>
              </a:rPr>
              <a:t> </a:t>
            </a:r>
            <a:r>
              <a:rPr sz="1906" b="1" spc="-113" dirty="0">
                <a:solidFill>
                  <a:prstClr val="black"/>
                </a:solidFill>
                <a:latin typeface="Arial"/>
                <a:cs typeface="Arial"/>
              </a:rPr>
              <a:t>daring.</a:t>
            </a:r>
            <a:endParaRPr sz="1906">
              <a:solidFill>
                <a:prstClr val="black"/>
              </a:solidFill>
              <a:latin typeface="Arial"/>
              <a:cs typeface="Arial"/>
            </a:endParaRPr>
          </a:p>
        </p:txBody>
      </p:sp>
      <p:sp>
        <p:nvSpPr>
          <p:cNvPr id="8" name="object 8"/>
          <p:cNvSpPr/>
          <p:nvPr/>
        </p:nvSpPr>
        <p:spPr>
          <a:xfrm>
            <a:off x="1359715" y="816505"/>
            <a:ext cx="738589" cy="688796"/>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9" name="object 9"/>
          <p:cNvSpPr txBox="1">
            <a:spLocks noGrp="1"/>
          </p:cNvSpPr>
          <p:nvPr>
            <p:ph type="sldNum" sz="quarter" idx="7"/>
          </p:nvPr>
        </p:nvSpPr>
        <p:spPr>
          <a:prstGeom prst="rect">
            <a:avLst/>
          </a:prstGeom>
        </p:spPr>
        <p:txBody>
          <a:bodyPr vert="horz" wrap="square" lIns="0" tIns="576" rIns="0" bIns="0" rtlCol="0">
            <a:spAutoFit/>
          </a:bodyPr>
          <a:lstStyle/>
          <a:p>
            <a:pPr marL="23053" defTabSz="829909">
              <a:spcBef>
                <a:spcPts val="5"/>
              </a:spcBef>
            </a:pPr>
            <a:fld id="{81D60167-4931-47E6-BA6A-407CBD079E47}" type="slidenum">
              <a:rPr spc="-45" dirty="0"/>
              <a:pPr marL="23053" defTabSz="829909">
                <a:spcBef>
                  <a:spcPts val="5"/>
                </a:spcBef>
              </a:pPr>
              <a:t>54</a:t>
            </a:fld>
            <a:endParaRPr spc="-45"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8858" y="816505"/>
            <a:ext cx="787363" cy="727226"/>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3" name="object 3"/>
          <p:cNvSpPr/>
          <p:nvPr/>
        </p:nvSpPr>
        <p:spPr>
          <a:xfrm>
            <a:off x="5462067" y="4777778"/>
            <a:ext cx="1668050" cy="998617"/>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txBox="1"/>
          <p:nvPr/>
        </p:nvSpPr>
        <p:spPr>
          <a:xfrm>
            <a:off x="5887610" y="5147995"/>
            <a:ext cx="817773" cy="232246"/>
          </a:xfrm>
          <a:prstGeom prst="rect">
            <a:avLst/>
          </a:prstGeom>
        </p:spPr>
        <p:txBody>
          <a:bodyPr vert="horz" wrap="square" lIns="0" tIns="15560" rIns="0" bIns="0" rtlCol="0">
            <a:spAutoFit/>
          </a:bodyPr>
          <a:lstStyle/>
          <a:p>
            <a:pPr marL="11527" defTabSz="829909">
              <a:spcBef>
                <a:spcPts val="123"/>
              </a:spcBef>
            </a:pPr>
            <a:r>
              <a:rPr sz="1407" b="1" spc="-118" dirty="0">
                <a:solidFill>
                  <a:srgbClr val="FFFFFF"/>
                </a:solidFill>
                <a:latin typeface="Arial"/>
                <a:cs typeface="Arial"/>
              </a:rPr>
              <a:t>Bidang</a:t>
            </a:r>
            <a:r>
              <a:rPr sz="1407" b="1" spc="-127" dirty="0">
                <a:solidFill>
                  <a:srgbClr val="FFFFFF"/>
                </a:solidFill>
                <a:latin typeface="Arial"/>
                <a:cs typeface="Arial"/>
              </a:rPr>
              <a:t> </a:t>
            </a:r>
            <a:r>
              <a:rPr sz="1407" b="1" spc="-132" dirty="0">
                <a:solidFill>
                  <a:srgbClr val="FFFFFF"/>
                </a:solidFill>
                <a:latin typeface="Arial"/>
                <a:cs typeface="Arial"/>
              </a:rPr>
              <a:t>QA</a:t>
            </a:r>
            <a:endParaRPr sz="1407">
              <a:solidFill>
                <a:prstClr val="black"/>
              </a:solidFill>
              <a:latin typeface="Arial"/>
              <a:cs typeface="Arial"/>
            </a:endParaRPr>
          </a:p>
        </p:txBody>
      </p:sp>
      <p:sp>
        <p:nvSpPr>
          <p:cNvPr id="5" name="object 5"/>
          <p:cNvSpPr/>
          <p:nvPr/>
        </p:nvSpPr>
        <p:spPr>
          <a:xfrm>
            <a:off x="2551969" y="4794375"/>
            <a:ext cx="2533887" cy="998617"/>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
        <p:nvSpPr>
          <p:cNvPr id="6" name="object 6"/>
          <p:cNvSpPr txBox="1"/>
          <p:nvPr/>
        </p:nvSpPr>
        <p:spPr>
          <a:xfrm>
            <a:off x="2717484" y="5167359"/>
            <a:ext cx="2210120" cy="232246"/>
          </a:xfrm>
          <a:prstGeom prst="rect">
            <a:avLst/>
          </a:prstGeom>
        </p:spPr>
        <p:txBody>
          <a:bodyPr vert="horz" wrap="square" lIns="0" tIns="15560" rIns="0" bIns="0" rtlCol="0">
            <a:spAutoFit/>
          </a:bodyPr>
          <a:lstStyle/>
          <a:p>
            <a:pPr marL="11527" defTabSz="829909">
              <a:spcBef>
                <a:spcPts val="123"/>
              </a:spcBef>
            </a:pPr>
            <a:r>
              <a:rPr sz="1407" b="1" spc="-118" dirty="0">
                <a:solidFill>
                  <a:srgbClr val="FFFFFF"/>
                </a:solidFill>
                <a:latin typeface="Arial"/>
                <a:cs typeface="Arial"/>
              </a:rPr>
              <a:t>Bidang Sistem </a:t>
            </a:r>
            <a:r>
              <a:rPr sz="1407" b="1" spc="-86" dirty="0">
                <a:solidFill>
                  <a:srgbClr val="FFFFFF"/>
                </a:solidFill>
                <a:latin typeface="Arial"/>
                <a:cs typeface="Arial"/>
              </a:rPr>
              <a:t>dan</a:t>
            </a:r>
            <a:r>
              <a:rPr sz="1407" b="1" spc="-213" dirty="0">
                <a:solidFill>
                  <a:srgbClr val="FFFFFF"/>
                </a:solidFill>
                <a:latin typeface="Arial"/>
                <a:cs typeface="Arial"/>
              </a:rPr>
              <a:t> </a:t>
            </a:r>
            <a:r>
              <a:rPr sz="1407" b="1" spc="-113" dirty="0">
                <a:solidFill>
                  <a:srgbClr val="FFFFFF"/>
                </a:solidFill>
                <a:latin typeface="Arial"/>
                <a:cs typeface="Arial"/>
              </a:rPr>
              <a:t>Teknologi</a:t>
            </a:r>
            <a:endParaRPr sz="1407">
              <a:solidFill>
                <a:prstClr val="black"/>
              </a:solidFill>
              <a:latin typeface="Arial"/>
              <a:cs typeface="Arial"/>
            </a:endParaRPr>
          </a:p>
        </p:txBody>
      </p:sp>
      <p:sp>
        <p:nvSpPr>
          <p:cNvPr id="7" name="object 7"/>
          <p:cNvSpPr/>
          <p:nvPr/>
        </p:nvSpPr>
        <p:spPr>
          <a:xfrm>
            <a:off x="5451002" y="3145689"/>
            <a:ext cx="1684648" cy="1004150"/>
          </a:xfrm>
          <a:prstGeom prst="rect">
            <a:avLst/>
          </a:prstGeom>
          <a:blipFill>
            <a:blip r:embed="rId5" cstate="print"/>
            <a:stretch>
              <a:fillRect/>
            </a:stretch>
          </a:blipFill>
        </p:spPr>
        <p:txBody>
          <a:bodyPr wrap="square" lIns="0" tIns="0" rIns="0" bIns="0" rtlCol="0"/>
          <a:lstStyle/>
          <a:p>
            <a:pPr defTabSz="829909"/>
            <a:endParaRPr sz="1634">
              <a:solidFill>
                <a:prstClr val="black"/>
              </a:solidFill>
              <a:latin typeface="Calibri"/>
            </a:endParaRPr>
          </a:p>
        </p:txBody>
      </p:sp>
      <p:sp>
        <p:nvSpPr>
          <p:cNvPr id="8" name="object 8"/>
          <p:cNvSpPr txBox="1"/>
          <p:nvPr/>
        </p:nvSpPr>
        <p:spPr>
          <a:xfrm>
            <a:off x="5835050" y="3521439"/>
            <a:ext cx="928423" cy="231664"/>
          </a:xfrm>
          <a:prstGeom prst="rect">
            <a:avLst/>
          </a:prstGeom>
        </p:spPr>
        <p:txBody>
          <a:bodyPr vert="horz" wrap="square" lIns="0" tIns="14984" rIns="0" bIns="0" rtlCol="0">
            <a:spAutoFit/>
          </a:bodyPr>
          <a:lstStyle/>
          <a:p>
            <a:pPr marL="11527" defTabSz="829909">
              <a:spcBef>
                <a:spcPts val="118"/>
              </a:spcBef>
            </a:pPr>
            <a:r>
              <a:rPr sz="1407" b="1" spc="-100" dirty="0">
                <a:solidFill>
                  <a:prstClr val="black"/>
                </a:solidFill>
                <a:latin typeface="Arial"/>
                <a:cs typeface="Arial"/>
              </a:rPr>
              <a:t>Kepala</a:t>
            </a:r>
            <a:r>
              <a:rPr sz="1407" b="1" spc="-145" dirty="0">
                <a:solidFill>
                  <a:prstClr val="black"/>
                </a:solidFill>
                <a:latin typeface="Arial"/>
                <a:cs typeface="Arial"/>
              </a:rPr>
              <a:t> NICE</a:t>
            </a:r>
            <a:endParaRPr sz="1407">
              <a:solidFill>
                <a:prstClr val="black"/>
              </a:solidFill>
              <a:latin typeface="Arial"/>
              <a:cs typeface="Arial"/>
            </a:endParaRPr>
          </a:p>
        </p:txBody>
      </p:sp>
      <p:sp>
        <p:nvSpPr>
          <p:cNvPr id="9" name="object 9"/>
          <p:cNvSpPr/>
          <p:nvPr/>
        </p:nvSpPr>
        <p:spPr>
          <a:xfrm>
            <a:off x="5451002" y="1942371"/>
            <a:ext cx="1684648" cy="998616"/>
          </a:xfrm>
          <a:prstGeom prst="rect">
            <a:avLst/>
          </a:prstGeom>
          <a:blipFill>
            <a:blip r:embed="rId6"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0" name="object 10"/>
          <p:cNvSpPr txBox="1"/>
          <p:nvPr/>
        </p:nvSpPr>
        <p:spPr>
          <a:xfrm>
            <a:off x="5984664" y="2315354"/>
            <a:ext cx="624712" cy="231664"/>
          </a:xfrm>
          <a:prstGeom prst="rect">
            <a:avLst/>
          </a:prstGeom>
        </p:spPr>
        <p:txBody>
          <a:bodyPr vert="horz" wrap="square" lIns="0" tIns="14984" rIns="0" bIns="0" rtlCol="0">
            <a:spAutoFit/>
          </a:bodyPr>
          <a:lstStyle/>
          <a:p>
            <a:pPr marL="11527" defTabSz="829909">
              <a:spcBef>
                <a:spcPts val="118"/>
              </a:spcBef>
            </a:pPr>
            <a:r>
              <a:rPr sz="1407" b="1" spc="54" dirty="0">
                <a:solidFill>
                  <a:srgbClr val="FFFFFF"/>
                </a:solidFill>
                <a:latin typeface="Arial"/>
                <a:cs typeface="Arial"/>
              </a:rPr>
              <a:t>M</a:t>
            </a:r>
            <a:r>
              <a:rPr sz="1407" b="1" spc="-68" dirty="0">
                <a:solidFill>
                  <a:srgbClr val="FFFFFF"/>
                </a:solidFill>
                <a:latin typeface="Arial"/>
                <a:cs typeface="Arial"/>
              </a:rPr>
              <a:t>e</a:t>
            </a:r>
            <a:r>
              <a:rPr sz="1407" b="1" spc="-123" dirty="0">
                <a:solidFill>
                  <a:srgbClr val="FFFFFF"/>
                </a:solidFill>
                <a:latin typeface="Arial"/>
                <a:cs typeface="Arial"/>
              </a:rPr>
              <a:t>n</a:t>
            </a:r>
            <a:r>
              <a:rPr sz="1407" b="1" dirty="0">
                <a:solidFill>
                  <a:srgbClr val="FFFFFF"/>
                </a:solidFill>
                <a:latin typeface="Arial"/>
                <a:cs typeface="Arial"/>
              </a:rPr>
              <a:t>t</a:t>
            </a:r>
            <a:r>
              <a:rPr sz="1407" b="1" spc="-68" dirty="0">
                <a:solidFill>
                  <a:srgbClr val="FFFFFF"/>
                </a:solidFill>
                <a:latin typeface="Arial"/>
                <a:cs typeface="Arial"/>
              </a:rPr>
              <a:t>e</a:t>
            </a:r>
            <a:r>
              <a:rPr sz="1407" b="1" spc="-50" dirty="0">
                <a:solidFill>
                  <a:srgbClr val="FFFFFF"/>
                </a:solidFill>
                <a:latin typeface="Arial"/>
                <a:cs typeface="Arial"/>
              </a:rPr>
              <a:t>r</a:t>
            </a:r>
            <a:r>
              <a:rPr sz="1407" b="1" spc="-41" dirty="0">
                <a:solidFill>
                  <a:srgbClr val="FFFFFF"/>
                </a:solidFill>
                <a:latin typeface="Arial"/>
                <a:cs typeface="Arial"/>
              </a:rPr>
              <a:t>i</a:t>
            </a:r>
            <a:endParaRPr sz="1407">
              <a:solidFill>
                <a:prstClr val="black"/>
              </a:solidFill>
              <a:latin typeface="Arial"/>
              <a:cs typeface="Arial"/>
            </a:endParaRPr>
          </a:p>
        </p:txBody>
      </p:sp>
      <p:sp>
        <p:nvSpPr>
          <p:cNvPr id="11" name="object 11"/>
          <p:cNvSpPr/>
          <p:nvPr/>
        </p:nvSpPr>
        <p:spPr>
          <a:xfrm>
            <a:off x="7802316" y="4014292"/>
            <a:ext cx="1684647" cy="542185"/>
          </a:xfrm>
          <a:prstGeom prst="rect">
            <a:avLst/>
          </a:prstGeom>
          <a:blipFill>
            <a:blip r:embed="rId7"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2" name="object 12"/>
          <p:cNvSpPr txBox="1"/>
          <p:nvPr/>
        </p:nvSpPr>
        <p:spPr>
          <a:xfrm>
            <a:off x="8219559" y="4154911"/>
            <a:ext cx="857538" cy="232246"/>
          </a:xfrm>
          <a:prstGeom prst="rect">
            <a:avLst/>
          </a:prstGeom>
        </p:spPr>
        <p:txBody>
          <a:bodyPr vert="horz" wrap="square" lIns="0" tIns="15560" rIns="0" bIns="0" rtlCol="0">
            <a:spAutoFit/>
          </a:bodyPr>
          <a:lstStyle/>
          <a:p>
            <a:pPr marL="11527" defTabSz="829909">
              <a:spcBef>
                <a:spcPts val="123"/>
              </a:spcBef>
            </a:pPr>
            <a:r>
              <a:rPr sz="1407" b="1" spc="-86" dirty="0">
                <a:solidFill>
                  <a:srgbClr val="FFFFFF"/>
                </a:solidFill>
                <a:latin typeface="Arial"/>
                <a:cs typeface="Arial"/>
              </a:rPr>
              <a:t>Staf</a:t>
            </a:r>
            <a:r>
              <a:rPr sz="1407" b="1" spc="-141" dirty="0">
                <a:solidFill>
                  <a:srgbClr val="FFFFFF"/>
                </a:solidFill>
                <a:latin typeface="Arial"/>
                <a:cs typeface="Arial"/>
              </a:rPr>
              <a:t> </a:t>
            </a:r>
            <a:r>
              <a:rPr sz="1407" b="1" spc="-91" dirty="0">
                <a:solidFill>
                  <a:srgbClr val="FFFFFF"/>
                </a:solidFill>
                <a:latin typeface="Arial"/>
                <a:cs typeface="Arial"/>
              </a:rPr>
              <a:t>Admin</a:t>
            </a:r>
            <a:endParaRPr sz="1407">
              <a:solidFill>
                <a:prstClr val="black"/>
              </a:solidFill>
              <a:latin typeface="Arial"/>
              <a:cs typeface="Arial"/>
            </a:endParaRPr>
          </a:p>
        </p:txBody>
      </p:sp>
      <p:sp>
        <p:nvSpPr>
          <p:cNvPr id="13" name="object 13"/>
          <p:cNvSpPr/>
          <p:nvPr/>
        </p:nvSpPr>
        <p:spPr>
          <a:xfrm>
            <a:off x="6280878" y="2932689"/>
            <a:ext cx="30544" cy="229945"/>
          </a:xfrm>
          <a:custGeom>
            <a:avLst/>
            <a:gdLst/>
            <a:ahLst/>
            <a:cxnLst/>
            <a:rect l="l" t="t" r="r" b="b"/>
            <a:pathLst>
              <a:path w="33654" h="253364">
                <a:moveTo>
                  <a:pt x="0" y="252984"/>
                </a:moveTo>
                <a:lnTo>
                  <a:pt x="33527" y="252984"/>
                </a:lnTo>
                <a:lnTo>
                  <a:pt x="33527" y="0"/>
                </a:lnTo>
                <a:lnTo>
                  <a:pt x="0" y="0"/>
                </a:lnTo>
                <a:lnTo>
                  <a:pt x="0" y="252984"/>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4" name="object 14"/>
          <p:cNvSpPr/>
          <p:nvPr/>
        </p:nvSpPr>
        <p:spPr>
          <a:xfrm>
            <a:off x="6280878" y="2932689"/>
            <a:ext cx="30544" cy="229945"/>
          </a:xfrm>
          <a:custGeom>
            <a:avLst/>
            <a:gdLst/>
            <a:ahLst/>
            <a:cxnLst/>
            <a:rect l="l" t="t" r="r" b="b"/>
            <a:pathLst>
              <a:path w="33654" h="253364">
                <a:moveTo>
                  <a:pt x="0" y="252984"/>
                </a:moveTo>
                <a:lnTo>
                  <a:pt x="33527" y="252984"/>
                </a:lnTo>
                <a:lnTo>
                  <a:pt x="33527" y="0"/>
                </a:lnTo>
                <a:lnTo>
                  <a:pt x="0" y="0"/>
                </a:lnTo>
                <a:lnTo>
                  <a:pt x="0" y="252984"/>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5" name="object 15"/>
          <p:cNvSpPr/>
          <p:nvPr/>
        </p:nvSpPr>
        <p:spPr>
          <a:xfrm>
            <a:off x="6297475" y="4271554"/>
            <a:ext cx="1527202" cy="39189"/>
          </a:xfrm>
          <a:custGeom>
            <a:avLst/>
            <a:gdLst/>
            <a:ahLst/>
            <a:cxnLst/>
            <a:rect l="l" t="t" r="r" b="b"/>
            <a:pathLst>
              <a:path w="1682750" h="43179">
                <a:moveTo>
                  <a:pt x="0" y="42671"/>
                </a:moveTo>
                <a:lnTo>
                  <a:pt x="1682496" y="42671"/>
                </a:lnTo>
                <a:lnTo>
                  <a:pt x="1682496" y="0"/>
                </a:lnTo>
                <a:lnTo>
                  <a:pt x="0" y="0"/>
                </a:lnTo>
                <a:lnTo>
                  <a:pt x="0" y="42671"/>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6" name="object 16"/>
          <p:cNvSpPr/>
          <p:nvPr/>
        </p:nvSpPr>
        <p:spPr>
          <a:xfrm>
            <a:off x="6297475" y="4271554"/>
            <a:ext cx="1527202" cy="39189"/>
          </a:xfrm>
          <a:custGeom>
            <a:avLst/>
            <a:gdLst/>
            <a:ahLst/>
            <a:cxnLst/>
            <a:rect l="l" t="t" r="r" b="b"/>
            <a:pathLst>
              <a:path w="1682750" h="43179">
                <a:moveTo>
                  <a:pt x="0" y="42671"/>
                </a:moveTo>
                <a:lnTo>
                  <a:pt x="1682496" y="42671"/>
                </a:lnTo>
                <a:lnTo>
                  <a:pt x="1682496" y="0"/>
                </a:lnTo>
                <a:lnTo>
                  <a:pt x="0" y="0"/>
                </a:lnTo>
                <a:lnTo>
                  <a:pt x="0" y="42671"/>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7" name="object 17"/>
          <p:cNvSpPr/>
          <p:nvPr/>
        </p:nvSpPr>
        <p:spPr>
          <a:xfrm>
            <a:off x="3818914" y="4678193"/>
            <a:ext cx="4957354" cy="144076"/>
          </a:xfrm>
          <a:custGeom>
            <a:avLst/>
            <a:gdLst/>
            <a:ahLst/>
            <a:cxnLst/>
            <a:rect l="l" t="t" r="r" b="b"/>
            <a:pathLst>
              <a:path w="5462270" h="158750">
                <a:moveTo>
                  <a:pt x="5428488" y="18287"/>
                </a:moveTo>
                <a:lnTo>
                  <a:pt x="5428488" y="158496"/>
                </a:lnTo>
                <a:lnTo>
                  <a:pt x="5462016" y="158496"/>
                </a:lnTo>
                <a:lnTo>
                  <a:pt x="5462016" y="33528"/>
                </a:lnTo>
                <a:lnTo>
                  <a:pt x="5446776" y="33528"/>
                </a:lnTo>
                <a:lnTo>
                  <a:pt x="5428488" y="18287"/>
                </a:lnTo>
                <a:close/>
              </a:path>
              <a:path w="5462270" h="158750">
                <a:moveTo>
                  <a:pt x="5455920" y="0"/>
                </a:moveTo>
                <a:lnTo>
                  <a:pt x="0" y="0"/>
                </a:lnTo>
                <a:lnTo>
                  <a:pt x="0" y="33528"/>
                </a:lnTo>
                <a:lnTo>
                  <a:pt x="5428488" y="33528"/>
                </a:lnTo>
                <a:lnTo>
                  <a:pt x="5428488" y="18287"/>
                </a:lnTo>
                <a:lnTo>
                  <a:pt x="5462016" y="18287"/>
                </a:lnTo>
                <a:lnTo>
                  <a:pt x="5462016" y="9143"/>
                </a:lnTo>
                <a:lnTo>
                  <a:pt x="5455920" y="0"/>
                </a:lnTo>
                <a:close/>
              </a:path>
              <a:path w="5462270" h="158750">
                <a:moveTo>
                  <a:pt x="5462016" y="18287"/>
                </a:moveTo>
                <a:lnTo>
                  <a:pt x="5428488" y="18287"/>
                </a:lnTo>
                <a:lnTo>
                  <a:pt x="5446776" y="33528"/>
                </a:lnTo>
                <a:lnTo>
                  <a:pt x="5462016" y="33528"/>
                </a:lnTo>
                <a:lnTo>
                  <a:pt x="5462016" y="18287"/>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8" name="object 18"/>
          <p:cNvSpPr/>
          <p:nvPr/>
        </p:nvSpPr>
        <p:spPr>
          <a:xfrm>
            <a:off x="3818914" y="4678193"/>
            <a:ext cx="4957354" cy="144076"/>
          </a:xfrm>
          <a:custGeom>
            <a:avLst/>
            <a:gdLst/>
            <a:ahLst/>
            <a:cxnLst/>
            <a:rect l="l" t="t" r="r" b="b"/>
            <a:pathLst>
              <a:path w="5462270" h="158750">
                <a:moveTo>
                  <a:pt x="5428488" y="18287"/>
                </a:moveTo>
                <a:lnTo>
                  <a:pt x="5428488" y="158496"/>
                </a:lnTo>
                <a:lnTo>
                  <a:pt x="5462016" y="158496"/>
                </a:lnTo>
                <a:lnTo>
                  <a:pt x="5462016" y="33528"/>
                </a:lnTo>
                <a:lnTo>
                  <a:pt x="5446776" y="33528"/>
                </a:lnTo>
                <a:lnTo>
                  <a:pt x="5428488" y="18287"/>
                </a:lnTo>
                <a:close/>
              </a:path>
              <a:path w="5462270" h="158750">
                <a:moveTo>
                  <a:pt x="5455920" y="0"/>
                </a:moveTo>
                <a:lnTo>
                  <a:pt x="0" y="0"/>
                </a:lnTo>
                <a:lnTo>
                  <a:pt x="0" y="33528"/>
                </a:lnTo>
                <a:lnTo>
                  <a:pt x="5428488" y="33528"/>
                </a:lnTo>
                <a:lnTo>
                  <a:pt x="5428488" y="18287"/>
                </a:lnTo>
                <a:lnTo>
                  <a:pt x="5462016" y="18287"/>
                </a:lnTo>
                <a:lnTo>
                  <a:pt x="5462016" y="9143"/>
                </a:lnTo>
                <a:lnTo>
                  <a:pt x="5455920" y="0"/>
                </a:lnTo>
                <a:close/>
              </a:path>
              <a:path w="5462270" h="158750">
                <a:moveTo>
                  <a:pt x="5462016" y="18287"/>
                </a:moveTo>
                <a:lnTo>
                  <a:pt x="5428488" y="18287"/>
                </a:lnTo>
                <a:lnTo>
                  <a:pt x="5446776" y="33528"/>
                </a:lnTo>
                <a:lnTo>
                  <a:pt x="5462016" y="33528"/>
                </a:lnTo>
                <a:lnTo>
                  <a:pt x="5462016" y="18287"/>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19" name="object 19"/>
          <p:cNvSpPr/>
          <p:nvPr/>
        </p:nvSpPr>
        <p:spPr>
          <a:xfrm>
            <a:off x="7492495" y="4810975"/>
            <a:ext cx="2536653" cy="998616"/>
          </a:xfrm>
          <a:prstGeom prst="rect">
            <a:avLst/>
          </a:prstGeom>
          <a:blipFill>
            <a:blip r:embed="rId8" cstate="print"/>
            <a:stretch>
              <a:fillRect/>
            </a:stretch>
          </a:blipFill>
        </p:spPr>
        <p:txBody>
          <a:bodyPr wrap="square" lIns="0" tIns="0" rIns="0" bIns="0" rtlCol="0"/>
          <a:lstStyle/>
          <a:p>
            <a:pPr defTabSz="829909"/>
            <a:endParaRPr sz="1634">
              <a:solidFill>
                <a:prstClr val="black"/>
              </a:solidFill>
              <a:latin typeface="Calibri"/>
            </a:endParaRPr>
          </a:p>
        </p:txBody>
      </p:sp>
      <p:sp>
        <p:nvSpPr>
          <p:cNvPr id="20" name="object 20"/>
          <p:cNvSpPr txBox="1"/>
          <p:nvPr/>
        </p:nvSpPr>
        <p:spPr>
          <a:xfrm>
            <a:off x="7652478" y="5181190"/>
            <a:ext cx="2221646" cy="232246"/>
          </a:xfrm>
          <a:prstGeom prst="rect">
            <a:avLst/>
          </a:prstGeom>
        </p:spPr>
        <p:txBody>
          <a:bodyPr vert="horz" wrap="square" lIns="0" tIns="15560" rIns="0" bIns="0" rtlCol="0">
            <a:spAutoFit/>
          </a:bodyPr>
          <a:lstStyle/>
          <a:p>
            <a:pPr marL="11527" defTabSz="829909">
              <a:spcBef>
                <a:spcPts val="123"/>
              </a:spcBef>
            </a:pPr>
            <a:r>
              <a:rPr sz="1407" b="1" spc="-118" dirty="0">
                <a:solidFill>
                  <a:srgbClr val="FFFFFF"/>
                </a:solidFill>
                <a:latin typeface="Arial"/>
                <a:cs typeface="Arial"/>
              </a:rPr>
              <a:t>Bidang </a:t>
            </a:r>
            <a:r>
              <a:rPr sz="1407" b="1" spc="-91" dirty="0">
                <a:solidFill>
                  <a:srgbClr val="FFFFFF"/>
                </a:solidFill>
                <a:latin typeface="Arial"/>
                <a:cs typeface="Arial"/>
              </a:rPr>
              <a:t>Kebijakan </a:t>
            </a:r>
            <a:r>
              <a:rPr sz="1407" b="1" spc="-86" dirty="0">
                <a:solidFill>
                  <a:srgbClr val="FFFFFF"/>
                </a:solidFill>
                <a:latin typeface="Arial"/>
                <a:cs typeface="Arial"/>
              </a:rPr>
              <a:t>dan</a:t>
            </a:r>
            <a:r>
              <a:rPr sz="1407" b="1" spc="-103" dirty="0">
                <a:solidFill>
                  <a:srgbClr val="FFFFFF"/>
                </a:solidFill>
                <a:latin typeface="Arial"/>
                <a:cs typeface="Arial"/>
              </a:rPr>
              <a:t> </a:t>
            </a:r>
            <a:r>
              <a:rPr sz="1407" b="1" spc="-95" dirty="0">
                <a:solidFill>
                  <a:srgbClr val="FFFFFF"/>
                </a:solidFill>
                <a:latin typeface="Arial"/>
                <a:cs typeface="Arial"/>
              </a:rPr>
              <a:t>Inovasi</a:t>
            </a:r>
            <a:endParaRPr sz="1407">
              <a:solidFill>
                <a:prstClr val="black"/>
              </a:solidFill>
              <a:latin typeface="Arial"/>
              <a:cs typeface="Arial"/>
            </a:endParaRPr>
          </a:p>
        </p:txBody>
      </p:sp>
      <p:sp>
        <p:nvSpPr>
          <p:cNvPr id="21" name="object 21"/>
          <p:cNvSpPr/>
          <p:nvPr/>
        </p:nvSpPr>
        <p:spPr>
          <a:xfrm>
            <a:off x="6280878" y="4138773"/>
            <a:ext cx="30544" cy="503688"/>
          </a:xfrm>
          <a:custGeom>
            <a:avLst/>
            <a:gdLst/>
            <a:ahLst/>
            <a:cxnLst/>
            <a:rect l="l" t="t" r="r" b="b"/>
            <a:pathLst>
              <a:path w="33654" h="554989">
                <a:moveTo>
                  <a:pt x="0" y="554736"/>
                </a:moveTo>
                <a:lnTo>
                  <a:pt x="33527" y="554736"/>
                </a:lnTo>
                <a:lnTo>
                  <a:pt x="33527" y="0"/>
                </a:lnTo>
                <a:lnTo>
                  <a:pt x="0" y="0"/>
                </a:lnTo>
                <a:lnTo>
                  <a:pt x="0" y="554736"/>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2" name="object 22"/>
          <p:cNvSpPr/>
          <p:nvPr/>
        </p:nvSpPr>
        <p:spPr>
          <a:xfrm>
            <a:off x="6280878" y="4138773"/>
            <a:ext cx="30544" cy="503688"/>
          </a:xfrm>
          <a:custGeom>
            <a:avLst/>
            <a:gdLst/>
            <a:ahLst/>
            <a:cxnLst/>
            <a:rect l="l" t="t" r="r" b="b"/>
            <a:pathLst>
              <a:path w="33654" h="554989">
                <a:moveTo>
                  <a:pt x="0" y="554736"/>
                </a:moveTo>
                <a:lnTo>
                  <a:pt x="33527" y="554736"/>
                </a:lnTo>
                <a:lnTo>
                  <a:pt x="33527" y="0"/>
                </a:lnTo>
                <a:lnTo>
                  <a:pt x="0" y="0"/>
                </a:lnTo>
                <a:lnTo>
                  <a:pt x="0" y="554736"/>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3" name="object 23"/>
          <p:cNvSpPr/>
          <p:nvPr/>
        </p:nvSpPr>
        <p:spPr>
          <a:xfrm>
            <a:off x="6280878" y="4606271"/>
            <a:ext cx="30544" cy="182688"/>
          </a:xfrm>
          <a:custGeom>
            <a:avLst/>
            <a:gdLst/>
            <a:ahLst/>
            <a:cxnLst/>
            <a:rect l="l" t="t" r="r" b="b"/>
            <a:pathLst>
              <a:path w="33654" h="201295">
                <a:moveTo>
                  <a:pt x="0" y="201168"/>
                </a:moveTo>
                <a:lnTo>
                  <a:pt x="33527" y="201168"/>
                </a:lnTo>
                <a:lnTo>
                  <a:pt x="33527" y="0"/>
                </a:lnTo>
                <a:lnTo>
                  <a:pt x="0" y="0"/>
                </a:lnTo>
                <a:lnTo>
                  <a:pt x="0" y="20116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4" name="object 24"/>
          <p:cNvSpPr/>
          <p:nvPr/>
        </p:nvSpPr>
        <p:spPr>
          <a:xfrm>
            <a:off x="6280878" y="4606271"/>
            <a:ext cx="30544" cy="182688"/>
          </a:xfrm>
          <a:custGeom>
            <a:avLst/>
            <a:gdLst/>
            <a:ahLst/>
            <a:cxnLst/>
            <a:rect l="l" t="t" r="r" b="b"/>
            <a:pathLst>
              <a:path w="33654" h="201295">
                <a:moveTo>
                  <a:pt x="0" y="201168"/>
                </a:moveTo>
                <a:lnTo>
                  <a:pt x="33527" y="201168"/>
                </a:lnTo>
                <a:lnTo>
                  <a:pt x="33527" y="0"/>
                </a:lnTo>
                <a:lnTo>
                  <a:pt x="0" y="0"/>
                </a:lnTo>
                <a:lnTo>
                  <a:pt x="0" y="201168"/>
                </a:lnTo>
                <a:close/>
              </a:path>
            </a:pathLst>
          </a:custGeom>
          <a:solidFill>
            <a:srgbClr val="000000"/>
          </a:solidFill>
        </p:spPr>
        <p:txBody>
          <a:bodyPr wrap="square" lIns="0" tIns="0" rIns="0" bIns="0" rtlCol="0"/>
          <a:lstStyle/>
          <a:p>
            <a:pPr defTabSz="829909"/>
            <a:endParaRPr sz="1634">
              <a:solidFill>
                <a:prstClr val="black"/>
              </a:solidFill>
              <a:latin typeface="Calibri"/>
            </a:endParaRPr>
          </a:p>
        </p:txBody>
      </p:sp>
      <p:sp>
        <p:nvSpPr>
          <p:cNvPr id="25" name="object 25"/>
          <p:cNvSpPr txBox="1">
            <a:spLocks noGrp="1"/>
          </p:cNvSpPr>
          <p:nvPr>
            <p:ph type="title"/>
          </p:nvPr>
        </p:nvSpPr>
        <p:spPr>
          <a:xfrm>
            <a:off x="2507248" y="1192255"/>
            <a:ext cx="7875750" cy="353330"/>
          </a:xfrm>
          <a:prstGeom prst="rect">
            <a:avLst/>
          </a:prstGeom>
        </p:spPr>
        <p:txBody>
          <a:bodyPr vert="horz" wrap="square" lIns="0" tIns="10950" rIns="0" bIns="0" rtlCol="0">
            <a:spAutoFit/>
          </a:bodyPr>
          <a:lstStyle/>
          <a:p>
            <a:pPr marL="11527">
              <a:spcBef>
                <a:spcPts val="86"/>
              </a:spcBef>
            </a:pPr>
            <a:r>
              <a:rPr sz="2224" spc="-77" dirty="0">
                <a:solidFill>
                  <a:srgbClr val="000000"/>
                </a:solidFill>
              </a:rPr>
              <a:t>Struktur </a:t>
            </a:r>
            <a:r>
              <a:rPr sz="2224" spc="-113" dirty="0">
                <a:solidFill>
                  <a:srgbClr val="000000"/>
                </a:solidFill>
              </a:rPr>
              <a:t>Organisasi </a:t>
            </a:r>
            <a:r>
              <a:rPr sz="2224" spc="-68" dirty="0">
                <a:solidFill>
                  <a:srgbClr val="000000"/>
                </a:solidFill>
              </a:rPr>
              <a:t>National </a:t>
            </a:r>
            <a:r>
              <a:rPr sz="2224" spc="-41" dirty="0">
                <a:solidFill>
                  <a:srgbClr val="000000"/>
                </a:solidFill>
              </a:rPr>
              <a:t>Institute </a:t>
            </a:r>
            <a:r>
              <a:rPr sz="2224" spc="-86" dirty="0">
                <a:solidFill>
                  <a:srgbClr val="000000"/>
                </a:solidFill>
              </a:rPr>
              <a:t>of </a:t>
            </a:r>
            <a:r>
              <a:rPr sz="2224" spc="-136" dirty="0">
                <a:solidFill>
                  <a:srgbClr val="000000"/>
                </a:solidFill>
              </a:rPr>
              <a:t>Cyber </a:t>
            </a:r>
            <a:r>
              <a:rPr sz="2224" spc="-100" dirty="0">
                <a:solidFill>
                  <a:srgbClr val="000000"/>
                </a:solidFill>
              </a:rPr>
              <a:t>Education</a:t>
            </a:r>
            <a:r>
              <a:rPr sz="2224" spc="-154" dirty="0">
                <a:solidFill>
                  <a:srgbClr val="000000"/>
                </a:solidFill>
              </a:rPr>
              <a:t> </a:t>
            </a:r>
            <a:r>
              <a:rPr sz="2224" spc="-185" dirty="0"/>
              <a:t>(NICE)</a:t>
            </a:r>
            <a:endParaRPr sz="2224"/>
          </a:p>
        </p:txBody>
      </p:sp>
      <p:sp>
        <p:nvSpPr>
          <p:cNvPr id="26" name="object 26"/>
          <p:cNvSpPr/>
          <p:nvPr/>
        </p:nvSpPr>
        <p:spPr>
          <a:xfrm>
            <a:off x="3820296" y="4694791"/>
            <a:ext cx="0" cy="113532"/>
          </a:xfrm>
          <a:custGeom>
            <a:avLst/>
            <a:gdLst/>
            <a:ahLst/>
            <a:cxnLst/>
            <a:rect l="l" t="t" r="r" b="b"/>
            <a:pathLst>
              <a:path h="125095">
                <a:moveTo>
                  <a:pt x="0" y="0"/>
                </a:moveTo>
                <a:lnTo>
                  <a:pt x="0" y="124968"/>
                </a:lnTo>
              </a:path>
            </a:pathLst>
          </a:custGeom>
          <a:ln w="9143">
            <a:solidFill>
              <a:srgbClr val="000000"/>
            </a:solidFill>
          </a:ln>
        </p:spPr>
        <p:txBody>
          <a:bodyPr wrap="square" lIns="0" tIns="0" rIns="0" bIns="0" rtlCol="0"/>
          <a:lstStyle/>
          <a:p>
            <a:pPr defTabSz="829909"/>
            <a:endParaRPr sz="1634">
              <a:solidFill>
                <a:prstClr val="black"/>
              </a:solidFill>
              <a:latin typeface="Calibri"/>
            </a:endParaRPr>
          </a:p>
        </p:txBody>
      </p:sp>
      <p:sp>
        <p:nvSpPr>
          <p:cNvPr id="27" name="object 27"/>
          <p:cNvSpPr txBox="1">
            <a:spLocks noGrp="1"/>
          </p:cNvSpPr>
          <p:nvPr>
            <p:ph type="sldNum" sz="quarter" idx="7"/>
          </p:nvPr>
        </p:nvSpPr>
        <p:spPr>
          <a:prstGeom prst="rect">
            <a:avLst/>
          </a:prstGeom>
        </p:spPr>
        <p:txBody>
          <a:bodyPr vert="horz" wrap="square" lIns="0" tIns="576" rIns="0" bIns="0" rtlCol="0">
            <a:spAutoFit/>
          </a:bodyPr>
          <a:lstStyle/>
          <a:p>
            <a:pPr marL="23053" defTabSz="829909">
              <a:spcBef>
                <a:spcPts val="5"/>
              </a:spcBef>
            </a:pPr>
            <a:fld id="{81D60167-4931-47E6-BA6A-407CBD079E47}" type="slidenum">
              <a:rPr spc="-45" dirty="0"/>
              <a:pPr marL="23053" defTabSz="829909">
                <a:spcBef>
                  <a:spcPts val="5"/>
                </a:spcBef>
              </a:pPr>
              <a:t>55</a:t>
            </a:fld>
            <a:endParaRPr spc="-45"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21957" y="2484555"/>
            <a:ext cx="940525" cy="1889695"/>
          </a:xfrm>
          <a:custGeom>
            <a:avLst/>
            <a:gdLst/>
            <a:ahLst/>
            <a:cxnLst/>
            <a:rect l="l" t="t" r="r" b="b"/>
            <a:pathLst>
              <a:path w="1036320" h="2082164">
                <a:moveTo>
                  <a:pt x="0" y="0"/>
                </a:moveTo>
                <a:lnTo>
                  <a:pt x="0" y="2081783"/>
                </a:lnTo>
                <a:lnTo>
                  <a:pt x="47490" y="2080712"/>
                </a:lnTo>
                <a:lnTo>
                  <a:pt x="94427" y="2077527"/>
                </a:lnTo>
                <a:lnTo>
                  <a:pt x="140765" y="2072276"/>
                </a:lnTo>
                <a:lnTo>
                  <a:pt x="186458" y="2065005"/>
                </a:lnTo>
                <a:lnTo>
                  <a:pt x="231462" y="2055760"/>
                </a:lnTo>
                <a:lnTo>
                  <a:pt x="275731" y="2044587"/>
                </a:lnTo>
                <a:lnTo>
                  <a:pt x="319218" y="2031532"/>
                </a:lnTo>
                <a:lnTo>
                  <a:pt x="361879" y="2016642"/>
                </a:lnTo>
                <a:lnTo>
                  <a:pt x="403669" y="1999964"/>
                </a:lnTo>
                <a:lnTo>
                  <a:pt x="444541" y="1981542"/>
                </a:lnTo>
                <a:lnTo>
                  <a:pt x="484451" y="1961424"/>
                </a:lnTo>
                <a:lnTo>
                  <a:pt x="523352" y="1939656"/>
                </a:lnTo>
                <a:lnTo>
                  <a:pt x="561200" y="1916284"/>
                </a:lnTo>
                <a:lnTo>
                  <a:pt x="597949" y="1891355"/>
                </a:lnTo>
                <a:lnTo>
                  <a:pt x="633553" y="1864913"/>
                </a:lnTo>
                <a:lnTo>
                  <a:pt x="667967" y="1837007"/>
                </a:lnTo>
                <a:lnTo>
                  <a:pt x="701146" y="1807682"/>
                </a:lnTo>
                <a:lnTo>
                  <a:pt x="733044" y="1776984"/>
                </a:lnTo>
                <a:lnTo>
                  <a:pt x="763615" y="1744959"/>
                </a:lnTo>
                <a:lnTo>
                  <a:pt x="792814" y="1711654"/>
                </a:lnTo>
                <a:lnTo>
                  <a:pt x="820596" y="1677116"/>
                </a:lnTo>
                <a:lnTo>
                  <a:pt x="846915" y="1641389"/>
                </a:lnTo>
                <a:lnTo>
                  <a:pt x="871726" y="1604522"/>
                </a:lnTo>
                <a:lnTo>
                  <a:pt x="894983" y="1566559"/>
                </a:lnTo>
                <a:lnTo>
                  <a:pt x="916640" y="1527547"/>
                </a:lnTo>
                <a:lnTo>
                  <a:pt x="936653" y="1487532"/>
                </a:lnTo>
                <a:lnTo>
                  <a:pt x="954976" y="1446561"/>
                </a:lnTo>
                <a:lnTo>
                  <a:pt x="971563" y="1404680"/>
                </a:lnTo>
                <a:lnTo>
                  <a:pt x="986369" y="1361935"/>
                </a:lnTo>
                <a:lnTo>
                  <a:pt x="999348" y="1318372"/>
                </a:lnTo>
                <a:lnTo>
                  <a:pt x="1010456" y="1274038"/>
                </a:lnTo>
                <a:lnTo>
                  <a:pt x="1019645" y="1228979"/>
                </a:lnTo>
                <a:lnTo>
                  <a:pt x="1026872" y="1183241"/>
                </a:lnTo>
                <a:lnTo>
                  <a:pt x="1032090" y="1136870"/>
                </a:lnTo>
                <a:lnTo>
                  <a:pt x="1035255" y="1089913"/>
                </a:lnTo>
                <a:lnTo>
                  <a:pt x="1036320" y="1042415"/>
                </a:lnTo>
                <a:lnTo>
                  <a:pt x="1035255" y="994671"/>
                </a:lnTo>
                <a:lnTo>
                  <a:pt x="1032090" y="947481"/>
                </a:lnTo>
                <a:lnTo>
                  <a:pt x="1026872" y="900890"/>
                </a:lnTo>
                <a:lnTo>
                  <a:pt x="1019645" y="854945"/>
                </a:lnTo>
                <a:lnTo>
                  <a:pt x="1010456" y="809691"/>
                </a:lnTo>
                <a:lnTo>
                  <a:pt x="999348" y="765174"/>
                </a:lnTo>
                <a:lnTo>
                  <a:pt x="986369" y="721441"/>
                </a:lnTo>
                <a:lnTo>
                  <a:pt x="971563" y="678537"/>
                </a:lnTo>
                <a:lnTo>
                  <a:pt x="954976" y="636508"/>
                </a:lnTo>
                <a:lnTo>
                  <a:pt x="936653" y="595399"/>
                </a:lnTo>
                <a:lnTo>
                  <a:pt x="916640" y="555257"/>
                </a:lnTo>
                <a:lnTo>
                  <a:pt x="894983" y="516127"/>
                </a:lnTo>
                <a:lnTo>
                  <a:pt x="871726" y="478056"/>
                </a:lnTo>
                <a:lnTo>
                  <a:pt x="846915" y="441089"/>
                </a:lnTo>
                <a:lnTo>
                  <a:pt x="820596" y="405272"/>
                </a:lnTo>
                <a:lnTo>
                  <a:pt x="792814" y="370651"/>
                </a:lnTo>
                <a:lnTo>
                  <a:pt x="763615" y="337272"/>
                </a:lnTo>
                <a:lnTo>
                  <a:pt x="733044" y="305180"/>
                </a:lnTo>
                <a:lnTo>
                  <a:pt x="701146" y="274422"/>
                </a:lnTo>
                <a:lnTo>
                  <a:pt x="667967" y="245044"/>
                </a:lnTo>
                <a:lnTo>
                  <a:pt x="633553" y="217090"/>
                </a:lnTo>
                <a:lnTo>
                  <a:pt x="597949" y="190608"/>
                </a:lnTo>
                <a:lnTo>
                  <a:pt x="561200" y="165642"/>
                </a:lnTo>
                <a:lnTo>
                  <a:pt x="523352" y="142239"/>
                </a:lnTo>
                <a:lnTo>
                  <a:pt x="484451" y="120445"/>
                </a:lnTo>
                <a:lnTo>
                  <a:pt x="444541" y="100306"/>
                </a:lnTo>
                <a:lnTo>
                  <a:pt x="403669" y="81867"/>
                </a:lnTo>
                <a:lnTo>
                  <a:pt x="361879" y="65174"/>
                </a:lnTo>
                <a:lnTo>
                  <a:pt x="319218" y="50273"/>
                </a:lnTo>
                <a:lnTo>
                  <a:pt x="275731" y="37210"/>
                </a:lnTo>
                <a:lnTo>
                  <a:pt x="231462" y="26032"/>
                </a:lnTo>
                <a:lnTo>
                  <a:pt x="186458" y="16782"/>
                </a:lnTo>
                <a:lnTo>
                  <a:pt x="140765" y="9509"/>
                </a:lnTo>
                <a:lnTo>
                  <a:pt x="94427" y="4256"/>
                </a:lnTo>
                <a:lnTo>
                  <a:pt x="47490" y="1071"/>
                </a:lnTo>
                <a:lnTo>
                  <a:pt x="0" y="0"/>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3" name="object 3"/>
          <p:cNvSpPr/>
          <p:nvPr/>
        </p:nvSpPr>
        <p:spPr>
          <a:xfrm>
            <a:off x="3589314" y="2611803"/>
            <a:ext cx="1654219" cy="1654218"/>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p:nvPr/>
        </p:nvSpPr>
        <p:spPr>
          <a:xfrm>
            <a:off x="2549203" y="700322"/>
            <a:ext cx="1867220" cy="5458161"/>
          </a:xfrm>
          <a:custGeom>
            <a:avLst/>
            <a:gdLst/>
            <a:ahLst/>
            <a:cxnLst/>
            <a:rect l="l" t="t" r="r" b="b"/>
            <a:pathLst>
              <a:path w="2057400" h="6014084">
                <a:moveTo>
                  <a:pt x="2057399" y="0"/>
                </a:moveTo>
                <a:lnTo>
                  <a:pt x="0" y="0"/>
                </a:lnTo>
                <a:lnTo>
                  <a:pt x="0" y="6013704"/>
                </a:lnTo>
                <a:lnTo>
                  <a:pt x="2057399" y="6013704"/>
                </a:lnTo>
                <a:lnTo>
                  <a:pt x="2057399" y="4050792"/>
                </a:lnTo>
                <a:lnTo>
                  <a:pt x="2009655" y="4049720"/>
                </a:lnTo>
                <a:lnTo>
                  <a:pt x="1962465" y="4046535"/>
                </a:lnTo>
                <a:lnTo>
                  <a:pt x="1915874" y="4041282"/>
                </a:lnTo>
                <a:lnTo>
                  <a:pt x="1869929" y="4034009"/>
                </a:lnTo>
                <a:lnTo>
                  <a:pt x="1824675" y="4024759"/>
                </a:lnTo>
                <a:lnTo>
                  <a:pt x="1780158" y="4013580"/>
                </a:lnTo>
                <a:lnTo>
                  <a:pt x="1736425" y="4000518"/>
                </a:lnTo>
                <a:lnTo>
                  <a:pt x="1693521" y="3985617"/>
                </a:lnTo>
                <a:lnTo>
                  <a:pt x="1651492" y="3968924"/>
                </a:lnTo>
                <a:lnTo>
                  <a:pt x="1610383" y="3950485"/>
                </a:lnTo>
                <a:lnTo>
                  <a:pt x="1570241" y="3930346"/>
                </a:lnTo>
                <a:lnTo>
                  <a:pt x="1531111" y="3908552"/>
                </a:lnTo>
                <a:lnTo>
                  <a:pt x="1493040" y="3885149"/>
                </a:lnTo>
                <a:lnTo>
                  <a:pt x="1456073" y="3860183"/>
                </a:lnTo>
                <a:lnTo>
                  <a:pt x="1420256" y="3833701"/>
                </a:lnTo>
                <a:lnTo>
                  <a:pt x="1385635" y="3805747"/>
                </a:lnTo>
                <a:lnTo>
                  <a:pt x="1352256" y="3776369"/>
                </a:lnTo>
                <a:lnTo>
                  <a:pt x="1320164" y="3745610"/>
                </a:lnTo>
                <a:lnTo>
                  <a:pt x="1289406" y="3713519"/>
                </a:lnTo>
                <a:lnTo>
                  <a:pt x="1260028" y="3680140"/>
                </a:lnTo>
                <a:lnTo>
                  <a:pt x="1232074" y="3645519"/>
                </a:lnTo>
                <a:lnTo>
                  <a:pt x="1205592" y="3609702"/>
                </a:lnTo>
                <a:lnTo>
                  <a:pt x="1180626" y="3572735"/>
                </a:lnTo>
                <a:lnTo>
                  <a:pt x="1157223" y="3534663"/>
                </a:lnTo>
                <a:lnTo>
                  <a:pt x="1135429" y="3495534"/>
                </a:lnTo>
                <a:lnTo>
                  <a:pt x="1115290" y="3455392"/>
                </a:lnTo>
                <a:lnTo>
                  <a:pt x="1096851" y="3414283"/>
                </a:lnTo>
                <a:lnTo>
                  <a:pt x="1080158" y="3372254"/>
                </a:lnTo>
                <a:lnTo>
                  <a:pt x="1065257" y="3329350"/>
                </a:lnTo>
                <a:lnTo>
                  <a:pt x="1052194" y="3285616"/>
                </a:lnTo>
                <a:lnTo>
                  <a:pt x="1041016" y="3241100"/>
                </a:lnTo>
                <a:lnTo>
                  <a:pt x="1031766" y="3195846"/>
                </a:lnTo>
                <a:lnTo>
                  <a:pt x="1024493" y="3149901"/>
                </a:lnTo>
                <a:lnTo>
                  <a:pt x="1019240" y="3103310"/>
                </a:lnTo>
                <a:lnTo>
                  <a:pt x="1016055" y="3056120"/>
                </a:lnTo>
                <a:lnTo>
                  <a:pt x="1014983" y="3008376"/>
                </a:lnTo>
                <a:lnTo>
                  <a:pt x="1016055" y="2960631"/>
                </a:lnTo>
                <a:lnTo>
                  <a:pt x="1019240" y="2913441"/>
                </a:lnTo>
                <a:lnTo>
                  <a:pt x="1024493" y="2866850"/>
                </a:lnTo>
                <a:lnTo>
                  <a:pt x="1031766" y="2820905"/>
                </a:lnTo>
                <a:lnTo>
                  <a:pt x="1041016" y="2775651"/>
                </a:lnTo>
                <a:lnTo>
                  <a:pt x="1052194" y="2731134"/>
                </a:lnTo>
                <a:lnTo>
                  <a:pt x="1065257" y="2687401"/>
                </a:lnTo>
                <a:lnTo>
                  <a:pt x="1080158" y="2644497"/>
                </a:lnTo>
                <a:lnTo>
                  <a:pt x="1096851" y="2602468"/>
                </a:lnTo>
                <a:lnTo>
                  <a:pt x="1115290" y="2561359"/>
                </a:lnTo>
                <a:lnTo>
                  <a:pt x="1135429" y="2521217"/>
                </a:lnTo>
                <a:lnTo>
                  <a:pt x="1157223" y="2482087"/>
                </a:lnTo>
                <a:lnTo>
                  <a:pt x="1180626" y="2444016"/>
                </a:lnTo>
                <a:lnTo>
                  <a:pt x="1205592" y="2407049"/>
                </a:lnTo>
                <a:lnTo>
                  <a:pt x="1232074" y="2371232"/>
                </a:lnTo>
                <a:lnTo>
                  <a:pt x="1260028" y="2336611"/>
                </a:lnTo>
                <a:lnTo>
                  <a:pt x="1289406" y="2303232"/>
                </a:lnTo>
                <a:lnTo>
                  <a:pt x="1320164" y="2271141"/>
                </a:lnTo>
                <a:lnTo>
                  <a:pt x="1352256" y="2240382"/>
                </a:lnTo>
                <a:lnTo>
                  <a:pt x="1385635" y="2211004"/>
                </a:lnTo>
                <a:lnTo>
                  <a:pt x="1420256" y="2183050"/>
                </a:lnTo>
                <a:lnTo>
                  <a:pt x="1456073" y="2156568"/>
                </a:lnTo>
                <a:lnTo>
                  <a:pt x="1493040" y="2131602"/>
                </a:lnTo>
                <a:lnTo>
                  <a:pt x="1531111" y="2108200"/>
                </a:lnTo>
                <a:lnTo>
                  <a:pt x="1570241" y="2086405"/>
                </a:lnTo>
                <a:lnTo>
                  <a:pt x="1610383" y="2066266"/>
                </a:lnTo>
                <a:lnTo>
                  <a:pt x="1651492" y="2047827"/>
                </a:lnTo>
                <a:lnTo>
                  <a:pt x="1693521" y="2031134"/>
                </a:lnTo>
                <a:lnTo>
                  <a:pt x="1736425" y="2016233"/>
                </a:lnTo>
                <a:lnTo>
                  <a:pt x="1780158" y="2003170"/>
                </a:lnTo>
                <a:lnTo>
                  <a:pt x="1824675" y="1991992"/>
                </a:lnTo>
                <a:lnTo>
                  <a:pt x="1869929" y="1982742"/>
                </a:lnTo>
                <a:lnTo>
                  <a:pt x="1915874" y="1975469"/>
                </a:lnTo>
                <a:lnTo>
                  <a:pt x="1962465" y="1970216"/>
                </a:lnTo>
                <a:lnTo>
                  <a:pt x="2009655" y="1967031"/>
                </a:lnTo>
                <a:lnTo>
                  <a:pt x="2057399" y="1965960"/>
                </a:lnTo>
                <a:lnTo>
                  <a:pt x="2057399" y="0"/>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5" name="object 5"/>
          <p:cNvSpPr/>
          <p:nvPr/>
        </p:nvSpPr>
        <p:spPr>
          <a:xfrm>
            <a:off x="1243533" y="700322"/>
            <a:ext cx="1610188" cy="5458161"/>
          </a:xfrm>
          <a:custGeom>
            <a:avLst/>
            <a:gdLst/>
            <a:ahLst/>
            <a:cxnLst/>
            <a:rect l="l" t="t" r="r" b="b"/>
            <a:pathLst>
              <a:path w="1774189" h="6014084">
                <a:moveTo>
                  <a:pt x="0" y="6013704"/>
                </a:moveTo>
                <a:lnTo>
                  <a:pt x="1773936" y="6013704"/>
                </a:lnTo>
                <a:lnTo>
                  <a:pt x="1773936" y="0"/>
                </a:lnTo>
                <a:lnTo>
                  <a:pt x="0" y="0"/>
                </a:lnTo>
                <a:lnTo>
                  <a:pt x="0" y="6013704"/>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6" name="object 6"/>
          <p:cNvSpPr/>
          <p:nvPr/>
        </p:nvSpPr>
        <p:spPr>
          <a:xfrm>
            <a:off x="1384611" y="5059936"/>
            <a:ext cx="2033195" cy="1001383"/>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7" name="object 7"/>
          <p:cNvSpPr/>
          <p:nvPr/>
        </p:nvSpPr>
        <p:spPr>
          <a:xfrm>
            <a:off x="1392910" y="6018442"/>
            <a:ext cx="2860766" cy="0"/>
          </a:xfrm>
          <a:custGeom>
            <a:avLst/>
            <a:gdLst/>
            <a:ahLst/>
            <a:cxnLst/>
            <a:rect l="l" t="t" r="r" b="b"/>
            <a:pathLst>
              <a:path w="3152140">
                <a:moveTo>
                  <a:pt x="0" y="0"/>
                </a:moveTo>
                <a:lnTo>
                  <a:pt x="3151632" y="0"/>
                </a:lnTo>
              </a:path>
            </a:pathLst>
          </a:custGeom>
          <a:ln w="82296">
            <a:solidFill>
              <a:srgbClr val="FFFFFF"/>
            </a:solidFill>
          </a:ln>
        </p:spPr>
        <p:txBody>
          <a:bodyPr wrap="square" lIns="0" tIns="0" rIns="0" bIns="0" rtlCol="0"/>
          <a:lstStyle/>
          <a:p>
            <a:pPr defTabSz="829909"/>
            <a:endParaRPr sz="1634">
              <a:solidFill>
                <a:prstClr val="black"/>
              </a:solidFill>
              <a:latin typeface="Calibri"/>
            </a:endParaRPr>
          </a:p>
        </p:txBody>
      </p:sp>
      <p:sp>
        <p:nvSpPr>
          <p:cNvPr id="8" name="object 8"/>
          <p:cNvSpPr/>
          <p:nvPr/>
        </p:nvSpPr>
        <p:spPr>
          <a:xfrm>
            <a:off x="3060960" y="2044721"/>
            <a:ext cx="1175657" cy="1829761"/>
          </a:xfrm>
          <a:custGeom>
            <a:avLst/>
            <a:gdLst/>
            <a:ahLst/>
            <a:cxnLst/>
            <a:rect l="l" t="t" r="r" b="b"/>
            <a:pathLst>
              <a:path w="1295400" h="2016125">
                <a:moveTo>
                  <a:pt x="50844" y="1953620"/>
                </a:moveTo>
                <a:lnTo>
                  <a:pt x="45958" y="1955625"/>
                </a:lnTo>
                <a:lnTo>
                  <a:pt x="37718" y="1964817"/>
                </a:lnTo>
                <a:lnTo>
                  <a:pt x="33480" y="1976866"/>
                </a:lnTo>
                <a:lnTo>
                  <a:pt x="33527" y="1990344"/>
                </a:lnTo>
                <a:lnTo>
                  <a:pt x="40195" y="2002726"/>
                </a:lnTo>
                <a:lnTo>
                  <a:pt x="50292" y="2011679"/>
                </a:lnTo>
                <a:lnTo>
                  <a:pt x="62674" y="2016061"/>
                </a:lnTo>
                <a:lnTo>
                  <a:pt x="76200" y="2014728"/>
                </a:lnTo>
                <a:lnTo>
                  <a:pt x="88153" y="2009822"/>
                </a:lnTo>
                <a:lnTo>
                  <a:pt x="96392" y="2000631"/>
                </a:lnTo>
                <a:lnTo>
                  <a:pt x="100631" y="1988581"/>
                </a:lnTo>
                <a:lnTo>
                  <a:pt x="100616" y="1984248"/>
                </a:lnTo>
                <a:lnTo>
                  <a:pt x="57912" y="1984248"/>
                </a:lnTo>
                <a:lnTo>
                  <a:pt x="50844" y="1953620"/>
                </a:lnTo>
                <a:close/>
              </a:path>
              <a:path w="1295400" h="2016125">
                <a:moveTo>
                  <a:pt x="67733" y="1949751"/>
                </a:moveTo>
                <a:lnTo>
                  <a:pt x="57912" y="1950720"/>
                </a:lnTo>
                <a:lnTo>
                  <a:pt x="50844" y="1953620"/>
                </a:lnTo>
                <a:lnTo>
                  <a:pt x="57912" y="1984248"/>
                </a:lnTo>
                <a:lnTo>
                  <a:pt x="76200" y="1981200"/>
                </a:lnTo>
                <a:lnTo>
                  <a:pt x="67733" y="1949751"/>
                </a:lnTo>
                <a:close/>
              </a:path>
              <a:path w="1295400" h="2016125">
                <a:moveTo>
                  <a:pt x="71437" y="1949386"/>
                </a:moveTo>
                <a:lnTo>
                  <a:pt x="67733" y="1949751"/>
                </a:lnTo>
                <a:lnTo>
                  <a:pt x="76200" y="1981200"/>
                </a:lnTo>
                <a:lnTo>
                  <a:pt x="57912" y="1984248"/>
                </a:lnTo>
                <a:lnTo>
                  <a:pt x="100616" y="1984248"/>
                </a:lnTo>
                <a:lnTo>
                  <a:pt x="100583" y="1975104"/>
                </a:lnTo>
                <a:lnTo>
                  <a:pt x="93916" y="1962721"/>
                </a:lnTo>
                <a:lnTo>
                  <a:pt x="83819" y="1953768"/>
                </a:lnTo>
                <a:lnTo>
                  <a:pt x="71437" y="1949386"/>
                </a:lnTo>
                <a:close/>
              </a:path>
              <a:path w="1295400" h="2016125">
                <a:moveTo>
                  <a:pt x="1292352" y="0"/>
                </a:moveTo>
                <a:lnTo>
                  <a:pt x="1164336" y="30480"/>
                </a:lnTo>
                <a:lnTo>
                  <a:pt x="1088136" y="54864"/>
                </a:lnTo>
                <a:lnTo>
                  <a:pt x="1011936" y="82296"/>
                </a:lnTo>
                <a:lnTo>
                  <a:pt x="935736" y="112775"/>
                </a:lnTo>
                <a:lnTo>
                  <a:pt x="865632" y="146304"/>
                </a:lnTo>
                <a:lnTo>
                  <a:pt x="795527" y="185928"/>
                </a:lnTo>
                <a:lnTo>
                  <a:pt x="728471" y="225552"/>
                </a:lnTo>
                <a:lnTo>
                  <a:pt x="664463" y="268224"/>
                </a:lnTo>
                <a:lnTo>
                  <a:pt x="542544" y="365760"/>
                </a:lnTo>
                <a:lnTo>
                  <a:pt x="487680" y="417575"/>
                </a:lnTo>
                <a:lnTo>
                  <a:pt x="432815" y="472440"/>
                </a:lnTo>
                <a:lnTo>
                  <a:pt x="381000" y="530352"/>
                </a:lnTo>
                <a:lnTo>
                  <a:pt x="335280" y="588264"/>
                </a:lnTo>
                <a:lnTo>
                  <a:pt x="289559" y="649224"/>
                </a:lnTo>
                <a:lnTo>
                  <a:pt x="246887" y="713232"/>
                </a:lnTo>
                <a:lnTo>
                  <a:pt x="207263" y="777240"/>
                </a:lnTo>
                <a:lnTo>
                  <a:pt x="170687" y="844296"/>
                </a:lnTo>
                <a:lnTo>
                  <a:pt x="109727" y="984504"/>
                </a:lnTo>
                <a:lnTo>
                  <a:pt x="82295" y="1057656"/>
                </a:lnTo>
                <a:lnTo>
                  <a:pt x="60959" y="1130808"/>
                </a:lnTo>
                <a:lnTo>
                  <a:pt x="42671" y="1203960"/>
                </a:lnTo>
                <a:lnTo>
                  <a:pt x="27431" y="1280160"/>
                </a:lnTo>
                <a:lnTo>
                  <a:pt x="15239" y="1356360"/>
                </a:lnTo>
                <a:lnTo>
                  <a:pt x="6095" y="1432560"/>
                </a:lnTo>
                <a:lnTo>
                  <a:pt x="3047" y="1511808"/>
                </a:lnTo>
                <a:lnTo>
                  <a:pt x="0" y="1588008"/>
                </a:lnTo>
                <a:lnTo>
                  <a:pt x="12191" y="1746504"/>
                </a:lnTo>
                <a:lnTo>
                  <a:pt x="24383" y="1825752"/>
                </a:lnTo>
                <a:lnTo>
                  <a:pt x="39624" y="1905000"/>
                </a:lnTo>
                <a:lnTo>
                  <a:pt x="50844" y="1953620"/>
                </a:lnTo>
                <a:lnTo>
                  <a:pt x="57912" y="1950720"/>
                </a:lnTo>
                <a:lnTo>
                  <a:pt x="67733" y="1949751"/>
                </a:lnTo>
                <a:lnTo>
                  <a:pt x="54863" y="1901952"/>
                </a:lnTo>
                <a:lnTo>
                  <a:pt x="39624" y="1822704"/>
                </a:lnTo>
                <a:lnTo>
                  <a:pt x="27431" y="1743456"/>
                </a:lnTo>
                <a:lnTo>
                  <a:pt x="21336" y="1667256"/>
                </a:lnTo>
                <a:lnTo>
                  <a:pt x="18287" y="1588008"/>
                </a:lnTo>
                <a:lnTo>
                  <a:pt x="18287" y="1511808"/>
                </a:lnTo>
                <a:lnTo>
                  <a:pt x="21336" y="1432560"/>
                </a:lnTo>
                <a:lnTo>
                  <a:pt x="30480" y="1356360"/>
                </a:lnTo>
                <a:lnTo>
                  <a:pt x="42671" y="1283208"/>
                </a:lnTo>
                <a:lnTo>
                  <a:pt x="57912" y="1207008"/>
                </a:lnTo>
                <a:lnTo>
                  <a:pt x="76200" y="1133856"/>
                </a:lnTo>
                <a:lnTo>
                  <a:pt x="100583" y="1060704"/>
                </a:lnTo>
                <a:lnTo>
                  <a:pt x="124968" y="990600"/>
                </a:lnTo>
                <a:lnTo>
                  <a:pt x="155447" y="920496"/>
                </a:lnTo>
                <a:lnTo>
                  <a:pt x="185927" y="853440"/>
                </a:lnTo>
                <a:lnTo>
                  <a:pt x="222503" y="786384"/>
                </a:lnTo>
                <a:lnTo>
                  <a:pt x="301751" y="658368"/>
                </a:lnTo>
                <a:lnTo>
                  <a:pt x="347471" y="597408"/>
                </a:lnTo>
                <a:lnTo>
                  <a:pt x="445007" y="481584"/>
                </a:lnTo>
                <a:lnTo>
                  <a:pt x="554736" y="377952"/>
                </a:lnTo>
                <a:lnTo>
                  <a:pt x="612647" y="329184"/>
                </a:lnTo>
                <a:lnTo>
                  <a:pt x="673607" y="283464"/>
                </a:lnTo>
                <a:lnTo>
                  <a:pt x="737615" y="237744"/>
                </a:lnTo>
                <a:lnTo>
                  <a:pt x="804671" y="198120"/>
                </a:lnTo>
                <a:lnTo>
                  <a:pt x="871727" y="161544"/>
                </a:lnTo>
                <a:lnTo>
                  <a:pt x="944880" y="128016"/>
                </a:lnTo>
                <a:lnTo>
                  <a:pt x="1018032" y="97536"/>
                </a:lnTo>
                <a:lnTo>
                  <a:pt x="1091183" y="70104"/>
                </a:lnTo>
                <a:lnTo>
                  <a:pt x="1170432" y="45720"/>
                </a:lnTo>
                <a:lnTo>
                  <a:pt x="1231391" y="30480"/>
                </a:lnTo>
                <a:lnTo>
                  <a:pt x="1295400" y="18287"/>
                </a:lnTo>
                <a:lnTo>
                  <a:pt x="1292352" y="0"/>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9" name="object 9"/>
          <p:cNvSpPr/>
          <p:nvPr/>
        </p:nvSpPr>
        <p:spPr>
          <a:xfrm>
            <a:off x="3013934" y="3859382"/>
            <a:ext cx="442600" cy="448133"/>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0" name="object 10"/>
          <p:cNvSpPr txBox="1">
            <a:spLocks noGrp="1"/>
          </p:cNvSpPr>
          <p:nvPr>
            <p:ph type="body" idx="1"/>
          </p:nvPr>
        </p:nvSpPr>
        <p:spPr>
          <a:xfrm>
            <a:off x="5418268" y="1694620"/>
            <a:ext cx="6264615" cy="5218567"/>
          </a:xfrm>
          <a:prstGeom prst="rect">
            <a:avLst/>
          </a:prstGeom>
        </p:spPr>
        <p:txBody>
          <a:bodyPr vert="horz" wrap="square" lIns="0" tIns="10373" rIns="0" bIns="0" rtlCol="0">
            <a:spAutoFit/>
          </a:bodyPr>
          <a:lstStyle/>
          <a:p>
            <a:pPr marL="420718" marR="8645" indent="-409191" algn="l">
              <a:lnSpc>
                <a:spcPct val="100600"/>
              </a:lnSpc>
              <a:spcBef>
                <a:spcPts val="82"/>
              </a:spcBef>
              <a:buAutoNum type="arabicPeriod"/>
              <a:tabLst>
                <a:tab pos="421293" algn="l"/>
              </a:tabLst>
            </a:pPr>
            <a:r>
              <a:rPr sz="3200" spc="-73" dirty="0">
                <a:latin typeface="+mj-lt"/>
              </a:rPr>
              <a:t>Menyusun standar </a:t>
            </a:r>
            <a:r>
              <a:rPr sz="3200" spc="-86" dirty="0">
                <a:latin typeface="+mj-lt"/>
              </a:rPr>
              <a:t>penyelenggaraan  </a:t>
            </a:r>
            <a:r>
              <a:rPr sz="3200" spc="-73" dirty="0">
                <a:latin typeface="+mj-lt"/>
              </a:rPr>
              <a:t>pembelajaran</a:t>
            </a:r>
            <a:r>
              <a:rPr sz="3200" spc="36" dirty="0">
                <a:latin typeface="+mj-lt"/>
              </a:rPr>
              <a:t> </a:t>
            </a:r>
            <a:r>
              <a:rPr sz="3200" spc="-59" dirty="0">
                <a:latin typeface="+mj-lt"/>
              </a:rPr>
              <a:t>daring.</a:t>
            </a:r>
          </a:p>
          <a:p>
            <a:pPr marL="420718" marR="5763" indent="-409191" algn="l">
              <a:spcBef>
                <a:spcPts val="9"/>
              </a:spcBef>
              <a:buAutoNum type="arabicPeriod"/>
              <a:tabLst>
                <a:tab pos="421293" algn="l"/>
              </a:tabLst>
            </a:pPr>
            <a:r>
              <a:rPr sz="3200" spc="-68" dirty="0">
                <a:latin typeface="+mj-lt"/>
              </a:rPr>
              <a:t>Melakukan </a:t>
            </a:r>
            <a:r>
              <a:rPr sz="3200" spc="-59" dirty="0">
                <a:latin typeface="+mj-lt"/>
              </a:rPr>
              <a:t>penjaminan </a:t>
            </a:r>
            <a:r>
              <a:rPr sz="3200" spc="-32" dirty="0">
                <a:latin typeface="+mj-lt"/>
              </a:rPr>
              <a:t>mutu </a:t>
            </a:r>
            <a:r>
              <a:rPr sz="3200" spc="-77" dirty="0">
                <a:latin typeface="+mj-lt"/>
              </a:rPr>
              <a:t>mata </a:t>
            </a:r>
            <a:r>
              <a:rPr sz="3200" spc="-50" dirty="0">
                <a:latin typeface="+mj-lt"/>
              </a:rPr>
              <a:t>kuliah,  </a:t>
            </a:r>
            <a:r>
              <a:rPr sz="3200" spc="-68" dirty="0">
                <a:latin typeface="+mj-lt"/>
              </a:rPr>
              <a:t>program </a:t>
            </a:r>
            <a:r>
              <a:rPr sz="3200" spc="-41" dirty="0">
                <a:latin typeface="+mj-lt"/>
              </a:rPr>
              <a:t>studi, </a:t>
            </a:r>
            <a:r>
              <a:rPr sz="3200" spc="-77" dirty="0">
                <a:latin typeface="+mj-lt"/>
              </a:rPr>
              <a:t>dan berbagai </a:t>
            </a:r>
            <a:r>
              <a:rPr sz="3200" spc="-59" dirty="0">
                <a:latin typeface="+mj-lt"/>
              </a:rPr>
              <a:t>konten daring  </a:t>
            </a:r>
            <a:r>
              <a:rPr sz="3200" spc="-103" dirty="0">
                <a:latin typeface="+mj-lt"/>
              </a:rPr>
              <a:t>yang </a:t>
            </a:r>
            <a:r>
              <a:rPr sz="3200" spc="-54" dirty="0">
                <a:latin typeface="+mj-lt"/>
              </a:rPr>
              <a:t>diperlukan </a:t>
            </a:r>
            <a:r>
              <a:rPr sz="3200" spc="-73" dirty="0">
                <a:latin typeface="+mj-lt"/>
              </a:rPr>
              <a:t>dalam </a:t>
            </a:r>
            <a:r>
              <a:rPr sz="3200" spc="-95" dirty="0">
                <a:latin typeface="+mj-lt"/>
              </a:rPr>
              <a:t>proses </a:t>
            </a:r>
            <a:r>
              <a:rPr sz="3200" spc="-41" dirty="0">
                <a:latin typeface="+mj-lt"/>
              </a:rPr>
              <a:t>alih</a:t>
            </a:r>
            <a:r>
              <a:rPr sz="3200" spc="54" dirty="0">
                <a:latin typeface="+mj-lt"/>
              </a:rPr>
              <a:t> </a:t>
            </a:r>
            <a:r>
              <a:rPr sz="3200" spc="-32" dirty="0" err="1">
                <a:latin typeface="+mj-lt"/>
              </a:rPr>
              <a:t>kredit</a:t>
            </a:r>
            <a:r>
              <a:rPr sz="3200" spc="-32" dirty="0">
                <a:latin typeface="+mj-lt"/>
              </a:rPr>
              <a:t>.</a:t>
            </a:r>
            <a:endParaRPr lang="id-ID" sz="3200" spc="-32" dirty="0">
              <a:latin typeface="+mj-lt"/>
            </a:endParaRPr>
          </a:p>
          <a:p>
            <a:pPr marL="420718" marR="9221" indent="-409191" algn="l">
              <a:lnSpc>
                <a:spcPts val="1897"/>
              </a:lnSpc>
              <a:spcBef>
                <a:spcPts val="82"/>
              </a:spcBef>
              <a:buAutoNum type="arabicPeriod"/>
              <a:tabLst>
                <a:tab pos="421293" algn="l"/>
              </a:tabLst>
            </a:pPr>
            <a:r>
              <a:rPr sz="3200" spc="-68" dirty="0" err="1">
                <a:latin typeface="+mj-lt"/>
              </a:rPr>
              <a:t>Melakukan</a:t>
            </a:r>
            <a:r>
              <a:rPr sz="3200" spc="-68" dirty="0">
                <a:latin typeface="+mj-lt"/>
              </a:rPr>
              <a:t> registrasi </a:t>
            </a:r>
            <a:r>
              <a:rPr sz="3200" spc="-82" dirty="0">
                <a:latin typeface="+mj-lt"/>
              </a:rPr>
              <a:t>bagi </a:t>
            </a:r>
            <a:r>
              <a:rPr sz="3200" spc="-59" dirty="0">
                <a:latin typeface="+mj-lt"/>
              </a:rPr>
              <a:t>matakuliah </a:t>
            </a:r>
            <a:r>
              <a:rPr sz="3200" spc="-64" dirty="0">
                <a:latin typeface="+mj-lt"/>
              </a:rPr>
              <a:t>daring  </a:t>
            </a:r>
            <a:r>
              <a:rPr sz="3200" spc="-77" dirty="0">
                <a:latin typeface="+mj-lt"/>
              </a:rPr>
              <a:t>dan atau </a:t>
            </a:r>
            <a:r>
              <a:rPr sz="3200" spc="-68" dirty="0">
                <a:latin typeface="+mj-lt"/>
              </a:rPr>
              <a:t>program </a:t>
            </a:r>
            <a:r>
              <a:rPr sz="3200" spc="-54" dirty="0" err="1">
                <a:latin typeface="+mj-lt"/>
              </a:rPr>
              <a:t>studi</a:t>
            </a:r>
            <a:r>
              <a:rPr sz="3200" spc="95" dirty="0">
                <a:latin typeface="+mj-lt"/>
              </a:rPr>
              <a:t> </a:t>
            </a:r>
            <a:r>
              <a:rPr sz="3200" spc="-64" dirty="0">
                <a:latin typeface="+mj-lt"/>
              </a:rPr>
              <a:t>daring</a:t>
            </a:r>
            <a:endParaRPr lang="id-ID" sz="3200" spc="-64" dirty="0">
              <a:latin typeface="+mj-lt"/>
            </a:endParaRPr>
          </a:p>
          <a:p>
            <a:pPr marL="420718" marR="9221" indent="-409191" algn="l">
              <a:lnSpc>
                <a:spcPts val="1897"/>
              </a:lnSpc>
              <a:spcBef>
                <a:spcPts val="82"/>
              </a:spcBef>
              <a:buAutoNum type="arabicPeriod"/>
              <a:tabLst>
                <a:tab pos="421293" algn="l"/>
              </a:tabLst>
            </a:pPr>
            <a:endParaRPr sz="3200" spc="-64" dirty="0">
              <a:latin typeface="+mj-lt"/>
            </a:endParaRPr>
          </a:p>
          <a:p>
            <a:pPr marL="420718" marR="4611" indent="-409191" algn="l">
              <a:lnSpc>
                <a:spcPts val="1915"/>
              </a:lnSpc>
              <a:spcBef>
                <a:spcPts val="5"/>
              </a:spcBef>
              <a:buAutoNum type="arabicPeriod"/>
              <a:tabLst>
                <a:tab pos="421293" algn="l"/>
              </a:tabLst>
            </a:pPr>
            <a:r>
              <a:rPr sz="3200" spc="-68" dirty="0">
                <a:latin typeface="+mj-lt"/>
              </a:rPr>
              <a:t>Melakukan </a:t>
            </a:r>
            <a:r>
              <a:rPr sz="3200" spc="-36" dirty="0">
                <a:latin typeface="+mj-lt"/>
              </a:rPr>
              <a:t>monitoring </a:t>
            </a:r>
            <a:r>
              <a:rPr sz="3200" spc="-77" dirty="0">
                <a:latin typeface="+mj-lt"/>
              </a:rPr>
              <a:t>dan </a:t>
            </a:r>
            <a:r>
              <a:rPr sz="3200" spc="-86" dirty="0">
                <a:latin typeface="+mj-lt"/>
              </a:rPr>
              <a:t>evaluasi  </a:t>
            </a:r>
            <a:r>
              <a:rPr sz="3200" spc="-91" dirty="0">
                <a:latin typeface="+mj-lt"/>
              </a:rPr>
              <a:t>penyelenggara </a:t>
            </a:r>
            <a:r>
              <a:rPr sz="3200" spc="-73" dirty="0">
                <a:latin typeface="+mj-lt"/>
              </a:rPr>
              <a:t>pembelajaran</a:t>
            </a:r>
            <a:r>
              <a:rPr sz="3200" spc="123" dirty="0">
                <a:latin typeface="+mj-lt"/>
              </a:rPr>
              <a:t> </a:t>
            </a:r>
            <a:r>
              <a:rPr sz="3200" spc="-59" dirty="0">
                <a:latin typeface="+mj-lt"/>
              </a:rPr>
              <a:t>daring.</a:t>
            </a:r>
            <a:endParaRPr lang="id-ID" sz="3200" spc="-59" dirty="0">
              <a:latin typeface="+mj-lt"/>
            </a:endParaRPr>
          </a:p>
          <a:p>
            <a:pPr marL="420718" marR="4611" indent="-409191" algn="l">
              <a:lnSpc>
                <a:spcPts val="1915"/>
              </a:lnSpc>
              <a:spcBef>
                <a:spcPts val="5"/>
              </a:spcBef>
              <a:buAutoNum type="arabicPeriod"/>
              <a:tabLst>
                <a:tab pos="421293" algn="l"/>
              </a:tabLst>
            </a:pPr>
            <a:endParaRPr sz="3200" spc="-59" dirty="0">
              <a:latin typeface="+mj-lt"/>
            </a:endParaRPr>
          </a:p>
          <a:p>
            <a:pPr marL="420718" indent="-409191" algn="l">
              <a:lnSpc>
                <a:spcPts val="1833"/>
              </a:lnSpc>
              <a:buAutoNum type="arabicPeriod"/>
              <a:tabLst>
                <a:tab pos="420718" algn="l"/>
                <a:tab pos="421293" algn="l"/>
                <a:tab pos="1673650" algn="l"/>
                <a:tab pos="2340460" algn="l"/>
                <a:tab pos="2960010" algn="l"/>
                <a:tab pos="3527115" algn="l"/>
              </a:tabLst>
            </a:pPr>
            <a:r>
              <a:rPr sz="3200" spc="-54" dirty="0">
                <a:latin typeface="+mj-lt"/>
              </a:rPr>
              <a:t>Memelihara	</a:t>
            </a:r>
            <a:r>
              <a:rPr sz="3200" spc="-103" dirty="0">
                <a:latin typeface="+mj-lt"/>
              </a:rPr>
              <a:t>basis	</a:t>
            </a:r>
            <a:r>
              <a:rPr sz="3200" spc="-77" dirty="0">
                <a:latin typeface="+mj-lt"/>
              </a:rPr>
              <a:t>data	</a:t>
            </a:r>
            <a:r>
              <a:rPr sz="3200" spc="-73" dirty="0">
                <a:latin typeface="+mj-lt"/>
              </a:rPr>
              <a:t>dan	</a:t>
            </a:r>
            <a:r>
              <a:rPr sz="3200" spc="-32" dirty="0">
                <a:latin typeface="+mj-lt"/>
              </a:rPr>
              <a:t>direktori</a:t>
            </a:r>
          </a:p>
        </p:txBody>
      </p:sp>
      <p:sp>
        <p:nvSpPr>
          <p:cNvPr id="15" name="object 15"/>
          <p:cNvSpPr/>
          <p:nvPr/>
        </p:nvSpPr>
        <p:spPr>
          <a:xfrm>
            <a:off x="5517392" y="1225911"/>
            <a:ext cx="210350" cy="293338"/>
          </a:xfrm>
          <a:custGeom>
            <a:avLst/>
            <a:gdLst/>
            <a:ahLst/>
            <a:cxnLst/>
            <a:rect l="l" t="t" r="r" b="b"/>
            <a:pathLst>
              <a:path w="231775" h="323214">
                <a:moveTo>
                  <a:pt x="0" y="323088"/>
                </a:moveTo>
                <a:lnTo>
                  <a:pt x="231646" y="323088"/>
                </a:lnTo>
                <a:lnTo>
                  <a:pt x="231646" y="0"/>
                </a:lnTo>
                <a:lnTo>
                  <a:pt x="0" y="0"/>
                </a:lnTo>
                <a:lnTo>
                  <a:pt x="0" y="323088"/>
                </a:lnTo>
                <a:close/>
              </a:path>
            </a:pathLst>
          </a:custGeom>
          <a:solidFill>
            <a:srgbClr val="943634"/>
          </a:solidFill>
        </p:spPr>
        <p:txBody>
          <a:bodyPr wrap="square" lIns="0" tIns="0" rIns="0" bIns="0" rtlCol="0"/>
          <a:lstStyle/>
          <a:p>
            <a:pPr defTabSz="829909"/>
            <a:endParaRPr sz="1634">
              <a:solidFill>
                <a:prstClr val="black"/>
              </a:solidFill>
              <a:latin typeface="Calibri"/>
            </a:endParaRPr>
          </a:p>
        </p:txBody>
      </p:sp>
      <p:sp>
        <p:nvSpPr>
          <p:cNvPr id="16" name="object 16"/>
          <p:cNvSpPr txBox="1">
            <a:spLocks noGrp="1"/>
          </p:cNvSpPr>
          <p:nvPr>
            <p:ph type="title"/>
          </p:nvPr>
        </p:nvSpPr>
        <p:spPr>
          <a:xfrm>
            <a:off x="6067012" y="626537"/>
            <a:ext cx="5615871" cy="751467"/>
          </a:xfrm>
          <a:prstGeom prst="rect">
            <a:avLst/>
          </a:prstGeom>
        </p:spPr>
        <p:txBody>
          <a:bodyPr vert="horz" wrap="square" lIns="0" tIns="12679" rIns="0" bIns="0" rtlCol="0">
            <a:spAutoFit/>
          </a:bodyPr>
          <a:lstStyle/>
          <a:p>
            <a:pPr marL="11527" marR="4611">
              <a:spcBef>
                <a:spcPts val="100"/>
              </a:spcBef>
            </a:pPr>
            <a:r>
              <a:rPr sz="2400" spc="-227" dirty="0">
                <a:solidFill>
                  <a:srgbClr val="000000"/>
                </a:solidFill>
              </a:rPr>
              <a:t>Tugas </a:t>
            </a:r>
            <a:r>
              <a:rPr sz="2400" spc="-136" dirty="0">
                <a:solidFill>
                  <a:srgbClr val="000000"/>
                </a:solidFill>
              </a:rPr>
              <a:t>dan </a:t>
            </a:r>
            <a:r>
              <a:rPr sz="2400" spc="-127" dirty="0">
                <a:solidFill>
                  <a:srgbClr val="000000"/>
                </a:solidFill>
              </a:rPr>
              <a:t>wewenang </a:t>
            </a:r>
            <a:r>
              <a:rPr sz="2400" spc="-95" dirty="0">
                <a:solidFill>
                  <a:srgbClr val="000000"/>
                </a:solidFill>
              </a:rPr>
              <a:t>National </a:t>
            </a:r>
            <a:r>
              <a:rPr sz="2400" spc="-82" dirty="0">
                <a:solidFill>
                  <a:srgbClr val="000000"/>
                </a:solidFill>
              </a:rPr>
              <a:t>Institute </a:t>
            </a:r>
            <a:r>
              <a:rPr sz="2400" spc="-86" dirty="0">
                <a:solidFill>
                  <a:srgbClr val="000000"/>
                </a:solidFill>
              </a:rPr>
              <a:t>of  </a:t>
            </a:r>
            <a:r>
              <a:rPr sz="2400" spc="-163" dirty="0">
                <a:solidFill>
                  <a:srgbClr val="000000"/>
                </a:solidFill>
              </a:rPr>
              <a:t>Cyber </a:t>
            </a:r>
            <a:r>
              <a:rPr sz="2400" spc="-154" dirty="0">
                <a:solidFill>
                  <a:srgbClr val="000000"/>
                </a:solidFill>
              </a:rPr>
              <a:t>Education</a:t>
            </a:r>
            <a:r>
              <a:rPr sz="2400" spc="-86" dirty="0">
                <a:solidFill>
                  <a:srgbClr val="000000"/>
                </a:solidFill>
              </a:rPr>
              <a:t> </a:t>
            </a:r>
            <a:r>
              <a:rPr sz="1800" spc="-132" dirty="0"/>
              <a:t>(NICE)</a:t>
            </a:r>
            <a:endParaRPr sz="1800" dirty="0"/>
          </a:p>
        </p:txBody>
      </p:sp>
      <p:sp>
        <p:nvSpPr>
          <p:cNvPr id="17" name="object 17"/>
          <p:cNvSpPr/>
          <p:nvPr/>
        </p:nvSpPr>
        <p:spPr>
          <a:xfrm>
            <a:off x="1298858" y="786076"/>
            <a:ext cx="791148" cy="738589"/>
          </a:xfrm>
          <a:prstGeom prst="rect">
            <a:avLst/>
          </a:prstGeom>
          <a:blipFill>
            <a:blip r:embed="rId5"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8" name="object 18"/>
          <p:cNvSpPr txBox="1"/>
          <p:nvPr/>
        </p:nvSpPr>
        <p:spPr>
          <a:xfrm>
            <a:off x="10221865" y="5792064"/>
            <a:ext cx="189604" cy="168192"/>
          </a:xfrm>
          <a:prstGeom prst="rect">
            <a:avLst/>
          </a:prstGeom>
        </p:spPr>
        <p:txBody>
          <a:bodyPr vert="horz" wrap="square" lIns="0" tIns="576" rIns="0" bIns="0" rtlCol="0">
            <a:spAutoFit/>
          </a:bodyPr>
          <a:lstStyle/>
          <a:p>
            <a:pPr marL="23053" defTabSz="829909">
              <a:spcBef>
                <a:spcPts val="5"/>
              </a:spcBef>
            </a:pPr>
            <a:r>
              <a:rPr sz="1089" spc="-45" dirty="0">
                <a:solidFill>
                  <a:srgbClr val="A5A5A5"/>
                </a:solidFill>
                <a:latin typeface="Arial"/>
                <a:cs typeface="Arial"/>
              </a:rPr>
              <a:t>19</a:t>
            </a:r>
            <a:endParaRPr sz="1089">
              <a:solidFill>
                <a:prstClr val="black"/>
              </a:solidFill>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21957" y="2484555"/>
            <a:ext cx="940525" cy="1889695"/>
          </a:xfrm>
          <a:custGeom>
            <a:avLst/>
            <a:gdLst/>
            <a:ahLst/>
            <a:cxnLst/>
            <a:rect l="l" t="t" r="r" b="b"/>
            <a:pathLst>
              <a:path w="1036320" h="2082164">
                <a:moveTo>
                  <a:pt x="0" y="0"/>
                </a:moveTo>
                <a:lnTo>
                  <a:pt x="0" y="2081783"/>
                </a:lnTo>
                <a:lnTo>
                  <a:pt x="47490" y="2080712"/>
                </a:lnTo>
                <a:lnTo>
                  <a:pt x="94427" y="2077527"/>
                </a:lnTo>
                <a:lnTo>
                  <a:pt x="140765" y="2072276"/>
                </a:lnTo>
                <a:lnTo>
                  <a:pt x="186458" y="2065005"/>
                </a:lnTo>
                <a:lnTo>
                  <a:pt x="231462" y="2055760"/>
                </a:lnTo>
                <a:lnTo>
                  <a:pt x="275731" y="2044587"/>
                </a:lnTo>
                <a:lnTo>
                  <a:pt x="319218" y="2031532"/>
                </a:lnTo>
                <a:lnTo>
                  <a:pt x="361879" y="2016642"/>
                </a:lnTo>
                <a:lnTo>
                  <a:pt x="403669" y="1999964"/>
                </a:lnTo>
                <a:lnTo>
                  <a:pt x="444541" y="1981542"/>
                </a:lnTo>
                <a:lnTo>
                  <a:pt x="484451" y="1961424"/>
                </a:lnTo>
                <a:lnTo>
                  <a:pt x="523352" y="1939656"/>
                </a:lnTo>
                <a:lnTo>
                  <a:pt x="561200" y="1916284"/>
                </a:lnTo>
                <a:lnTo>
                  <a:pt x="597949" y="1891355"/>
                </a:lnTo>
                <a:lnTo>
                  <a:pt x="633553" y="1864913"/>
                </a:lnTo>
                <a:lnTo>
                  <a:pt x="667967" y="1837007"/>
                </a:lnTo>
                <a:lnTo>
                  <a:pt x="701146" y="1807682"/>
                </a:lnTo>
                <a:lnTo>
                  <a:pt x="733044" y="1776984"/>
                </a:lnTo>
                <a:lnTo>
                  <a:pt x="763615" y="1744959"/>
                </a:lnTo>
                <a:lnTo>
                  <a:pt x="792814" y="1711654"/>
                </a:lnTo>
                <a:lnTo>
                  <a:pt x="820596" y="1677116"/>
                </a:lnTo>
                <a:lnTo>
                  <a:pt x="846915" y="1641389"/>
                </a:lnTo>
                <a:lnTo>
                  <a:pt x="871726" y="1604522"/>
                </a:lnTo>
                <a:lnTo>
                  <a:pt x="894983" y="1566559"/>
                </a:lnTo>
                <a:lnTo>
                  <a:pt x="916640" y="1527547"/>
                </a:lnTo>
                <a:lnTo>
                  <a:pt x="936653" y="1487532"/>
                </a:lnTo>
                <a:lnTo>
                  <a:pt x="954976" y="1446561"/>
                </a:lnTo>
                <a:lnTo>
                  <a:pt x="971563" y="1404680"/>
                </a:lnTo>
                <a:lnTo>
                  <a:pt x="986369" y="1361935"/>
                </a:lnTo>
                <a:lnTo>
                  <a:pt x="999348" y="1318372"/>
                </a:lnTo>
                <a:lnTo>
                  <a:pt x="1010456" y="1274038"/>
                </a:lnTo>
                <a:lnTo>
                  <a:pt x="1019645" y="1228979"/>
                </a:lnTo>
                <a:lnTo>
                  <a:pt x="1026872" y="1183241"/>
                </a:lnTo>
                <a:lnTo>
                  <a:pt x="1032090" y="1136870"/>
                </a:lnTo>
                <a:lnTo>
                  <a:pt x="1035255" y="1089913"/>
                </a:lnTo>
                <a:lnTo>
                  <a:pt x="1036320" y="1042415"/>
                </a:lnTo>
                <a:lnTo>
                  <a:pt x="1035255" y="994671"/>
                </a:lnTo>
                <a:lnTo>
                  <a:pt x="1032090" y="947481"/>
                </a:lnTo>
                <a:lnTo>
                  <a:pt x="1026872" y="900890"/>
                </a:lnTo>
                <a:lnTo>
                  <a:pt x="1019645" y="854945"/>
                </a:lnTo>
                <a:lnTo>
                  <a:pt x="1010456" y="809691"/>
                </a:lnTo>
                <a:lnTo>
                  <a:pt x="999348" y="765174"/>
                </a:lnTo>
                <a:lnTo>
                  <a:pt x="986369" y="721441"/>
                </a:lnTo>
                <a:lnTo>
                  <a:pt x="971563" y="678537"/>
                </a:lnTo>
                <a:lnTo>
                  <a:pt x="954976" y="636508"/>
                </a:lnTo>
                <a:lnTo>
                  <a:pt x="936653" y="595399"/>
                </a:lnTo>
                <a:lnTo>
                  <a:pt x="916640" y="555257"/>
                </a:lnTo>
                <a:lnTo>
                  <a:pt x="894983" y="516127"/>
                </a:lnTo>
                <a:lnTo>
                  <a:pt x="871726" y="478056"/>
                </a:lnTo>
                <a:lnTo>
                  <a:pt x="846915" y="441089"/>
                </a:lnTo>
                <a:lnTo>
                  <a:pt x="820596" y="405272"/>
                </a:lnTo>
                <a:lnTo>
                  <a:pt x="792814" y="370651"/>
                </a:lnTo>
                <a:lnTo>
                  <a:pt x="763615" y="337272"/>
                </a:lnTo>
                <a:lnTo>
                  <a:pt x="733044" y="305180"/>
                </a:lnTo>
                <a:lnTo>
                  <a:pt x="701146" y="274422"/>
                </a:lnTo>
                <a:lnTo>
                  <a:pt x="667967" y="245044"/>
                </a:lnTo>
                <a:lnTo>
                  <a:pt x="633553" y="217090"/>
                </a:lnTo>
                <a:lnTo>
                  <a:pt x="597949" y="190608"/>
                </a:lnTo>
                <a:lnTo>
                  <a:pt x="561200" y="165642"/>
                </a:lnTo>
                <a:lnTo>
                  <a:pt x="523352" y="142239"/>
                </a:lnTo>
                <a:lnTo>
                  <a:pt x="484451" y="120445"/>
                </a:lnTo>
                <a:lnTo>
                  <a:pt x="444541" y="100306"/>
                </a:lnTo>
                <a:lnTo>
                  <a:pt x="403669" y="81867"/>
                </a:lnTo>
                <a:lnTo>
                  <a:pt x="361879" y="65174"/>
                </a:lnTo>
                <a:lnTo>
                  <a:pt x="319218" y="50273"/>
                </a:lnTo>
                <a:lnTo>
                  <a:pt x="275731" y="37210"/>
                </a:lnTo>
                <a:lnTo>
                  <a:pt x="231462" y="26032"/>
                </a:lnTo>
                <a:lnTo>
                  <a:pt x="186458" y="16782"/>
                </a:lnTo>
                <a:lnTo>
                  <a:pt x="140765" y="9509"/>
                </a:lnTo>
                <a:lnTo>
                  <a:pt x="94427" y="4256"/>
                </a:lnTo>
                <a:lnTo>
                  <a:pt x="47490" y="1071"/>
                </a:lnTo>
                <a:lnTo>
                  <a:pt x="0" y="0"/>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3" name="object 3"/>
          <p:cNvSpPr/>
          <p:nvPr/>
        </p:nvSpPr>
        <p:spPr>
          <a:xfrm>
            <a:off x="3589314" y="2611803"/>
            <a:ext cx="1654219" cy="1654218"/>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4" name="object 4"/>
          <p:cNvSpPr/>
          <p:nvPr/>
        </p:nvSpPr>
        <p:spPr>
          <a:xfrm>
            <a:off x="2549203" y="700322"/>
            <a:ext cx="1867220" cy="5458161"/>
          </a:xfrm>
          <a:custGeom>
            <a:avLst/>
            <a:gdLst/>
            <a:ahLst/>
            <a:cxnLst/>
            <a:rect l="l" t="t" r="r" b="b"/>
            <a:pathLst>
              <a:path w="2057400" h="6014084">
                <a:moveTo>
                  <a:pt x="2057399" y="0"/>
                </a:moveTo>
                <a:lnTo>
                  <a:pt x="0" y="0"/>
                </a:lnTo>
                <a:lnTo>
                  <a:pt x="0" y="6013704"/>
                </a:lnTo>
                <a:lnTo>
                  <a:pt x="2057399" y="6013704"/>
                </a:lnTo>
                <a:lnTo>
                  <a:pt x="2057399" y="4050792"/>
                </a:lnTo>
                <a:lnTo>
                  <a:pt x="2009655" y="4049720"/>
                </a:lnTo>
                <a:lnTo>
                  <a:pt x="1962465" y="4046535"/>
                </a:lnTo>
                <a:lnTo>
                  <a:pt x="1915874" y="4041282"/>
                </a:lnTo>
                <a:lnTo>
                  <a:pt x="1869929" y="4034009"/>
                </a:lnTo>
                <a:lnTo>
                  <a:pt x="1824675" y="4024759"/>
                </a:lnTo>
                <a:lnTo>
                  <a:pt x="1780158" y="4013580"/>
                </a:lnTo>
                <a:lnTo>
                  <a:pt x="1736425" y="4000518"/>
                </a:lnTo>
                <a:lnTo>
                  <a:pt x="1693521" y="3985617"/>
                </a:lnTo>
                <a:lnTo>
                  <a:pt x="1651492" y="3968924"/>
                </a:lnTo>
                <a:lnTo>
                  <a:pt x="1610383" y="3950485"/>
                </a:lnTo>
                <a:lnTo>
                  <a:pt x="1570241" y="3930346"/>
                </a:lnTo>
                <a:lnTo>
                  <a:pt x="1531111" y="3908552"/>
                </a:lnTo>
                <a:lnTo>
                  <a:pt x="1493040" y="3885149"/>
                </a:lnTo>
                <a:lnTo>
                  <a:pt x="1456073" y="3860183"/>
                </a:lnTo>
                <a:lnTo>
                  <a:pt x="1420256" y="3833701"/>
                </a:lnTo>
                <a:lnTo>
                  <a:pt x="1385635" y="3805747"/>
                </a:lnTo>
                <a:lnTo>
                  <a:pt x="1352256" y="3776369"/>
                </a:lnTo>
                <a:lnTo>
                  <a:pt x="1320164" y="3745610"/>
                </a:lnTo>
                <a:lnTo>
                  <a:pt x="1289406" y="3713519"/>
                </a:lnTo>
                <a:lnTo>
                  <a:pt x="1260028" y="3680140"/>
                </a:lnTo>
                <a:lnTo>
                  <a:pt x="1232074" y="3645519"/>
                </a:lnTo>
                <a:lnTo>
                  <a:pt x="1205592" y="3609702"/>
                </a:lnTo>
                <a:lnTo>
                  <a:pt x="1180626" y="3572735"/>
                </a:lnTo>
                <a:lnTo>
                  <a:pt x="1157223" y="3534663"/>
                </a:lnTo>
                <a:lnTo>
                  <a:pt x="1135429" y="3495534"/>
                </a:lnTo>
                <a:lnTo>
                  <a:pt x="1115290" y="3455392"/>
                </a:lnTo>
                <a:lnTo>
                  <a:pt x="1096851" y="3414283"/>
                </a:lnTo>
                <a:lnTo>
                  <a:pt x="1080158" y="3372254"/>
                </a:lnTo>
                <a:lnTo>
                  <a:pt x="1065257" y="3329350"/>
                </a:lnTo>
                <a:lnTo>
                  <a:pt x="1052194" y="3285616"/>
                </a:lnTo>
                <a:lnTo>
                  <a:pt x="1041016" y="3241100"/>
                </a:lnTo>
                <a:lnTo>
                  <a:pt x="1031766" y="3195846"/>
                </a:lnTo>
                <a:lnTo>
                  <a:pt x="1024493" y="3149901"/>
                </a:lnTo>
                <a:lnTo>
                  <a:pt x="1019240" y="3103310"/>
                </a:lnTo>
                <a:lnTo>
                  <a:pt x="1016055" y="3056120"/>
                </a:lnTo>
                <a:lnTo>
                  <a:pt x="1014983" y="3008376"/>
                </a:lnTo>
                <a:lnTo>
                  <a:pt x="1016055" y="2960631"/>
                </a:lnTo>
                <a:lnTo>
                  <a:pt x="1019240" y="2913441"/>
                </a:lnTo>
                <a:lnTo>
                  <a:pt x="1024493" y="2866850"/>
                </a:lnTo>
                <a:lnTo>
                  <a:pt x="1031766" y="2820905"/>
                </a:lnTo>
                <a:lnTo>
                  <a:pt x="1041016" y="2775651"/>
                </a:lnTo>
                <a:lnTo>
                  <a:pt x="1052194" y="2731134"/>
                </a:lnTo>
                <a:lnTo>
                  <a:pt x="1065257" y="2687401"/>
                </a:lnTo>
                <a:lnTo>
                  <a:pt x="1080158" y="2644497"/>
                </a:lnTo>
                <a:lnTo>
                  <a:pt x="1096851" y="2602468"/>
                </a:lnTo>
                <a:lnTo>
                  <a:pt x="1115290" y="2561359"/>
                </a:lnTo>
                <a:lnTo>
                  <a:pt x="1135429" y="2521217"/>
                </a:lnTo>
                <a:lnTo>
                  <a:pt x="1157223" y="2482087"/>
                </a:lnTo>
                <a:lnTo>
                  <a:pt x="1180626" y="2444016"/>
                </a:lnTo>
                <a:lnTo>
                  <a:pt x="1205592" y="2407049"/>
                </a:lnTo>
                <a:lnTo>
                  <a:pt x="1232074" y="2371232"/>
                </a:lnTo>
                <a:lnTo>
                  <a:pt x="1260028" y="2336611"/>
                </a:lnTo>
                <a:lnTo>
                  <a:pt x="1289406" y="2303232"/>
                </a:lnTo>
                <a:lnTo>
                  <a:pt x="1320164" y="2271141"/>
                </a:lnTo>
                <a:lnTo>
                  <a:pt x="1352256" y="2240382"/>
                </a:lnTo>
                <a:lnTo>
                  <a:pt x="1385635" y="2211004"/>
                </a:lnTo>
                <a:lnTo>
                  <a:pt x="1420256" y="2183050"/>
                </a:lnTo>
                <a:lnTo>
                  <a:pt x="1456073" y="2156568"/>
                </a:lnTo>
                <a:lnTo>
                  <a:pt x="1493040" y="2131602"/>
                </a:lnTo>
                <a:lnTo>
                  <a:pt x="1531111" y="2108200"/>
                </a:lnTo>
                <a:lnTo>
                  <a:pt x="1570241" y="2086405"/>
                </a:lnTo>
                <a:lnTo>
                  <a:pt x="1610383" y="2066266"/>
                </a:lnTo>
                <a:lnTo>
                  <a:pt x="1651492" y="2047827"/>
                </a:lnTo>
                <a:lnTo>
                  <a:pt x="1693521" y="2031134"/>
                </a:lnTo>
                <a:lnTo>
                  <a:pt x="1736425" y="2016233"/>
                </a:lnTo>
                <a:lnTo>
                  <a:pt x="1780158" y="2003170"/>
                </a:lnTo>
                <a:lnTo>
                  <a:pt x="1824675" y="1991992"/>
                </a:lnTo>
                <a:lnTo>
                  <a:pt x="1869929" y="1982742"/>
                </a:lnTo>
                <a:lnTo>
                  <a:pt x="1915874" y="1975469"/>
                </a:lnTo>
                <a:lnTo>
                  <a:pt x="1962465" y="1970216"/>
                </a:lnTo>
                <a:lnTo>
                  <a:pt x="2009655" y="1967031"/>
                </a:lnTo>
                <a:lnTo>
                  <a:pt x="2057399" y="1965960"/>
                </a:lnTo>
                <a:lnTo>
                  <a:pt x="2057399" y="0"/>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5" name="object 5"/>
          <p:cNvSpPr/>
          <p:nvPr/>
        </p:nvSpPr>
        <p:spPr>
          <a:xfrm>
            <a:off x="1243533" y="700322"/>
            <a:ext cx="1610188" cy="5458161"/>
          </a:xfrm>
          <a:custGeom>
            <a:avLst/>
            <a:gdLst/>
            <a:ahLst/>
            <a:cxnLst/>
            <a:rect l="l" t="t" r="r" b="b"/>
            <a:pathLst>
              <a:path w="1774189" h="6014084">
                <a:moveTo>
                  <a:pt x="0" y="6013704"/>
                </a:moveTo>
                <a:lnTo>
                  <a:pt x="1773936" y="6013704"/>
                </a:lnTo>
                <a:lnTo>
                  <a:pt x="1773936" y="0"/>
                </a:lnTo>
                <a:lnTo>
                  <a:pt x="0" y="0"/>
                </a:lnTo>
                <a:lnTo>
                  <a:pt x="0" y="6013704"/>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6" name="object 6"/>
          <p:cNvSpPr/>
          <p:nvPr/>
        </p:nvSpPr>
        <p:spPr>
          <a:xfrm>
            <a:off x="1384611" y="5059936"/>
            <a:ext cx="2033195" cy="1001383"/>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7" name="object 7"/>
          <p:cNvSpPr/>
          <p:nvPr/>
        </p:nvSpPr>
        <p:spPr>
          <a:xfrm>
            <a:off x="1392910" y="6018442"/>
            <a:ext cx="2860766" cy="0"/>
          </a:xfrm>
          <a:custGeom>
            <a:avLst/>
            <a:gdLst/>
            <a:ahLst/>
            <a:cxnLst/>
            <a:rect l="l" t="t" r="r" b="b"/>
            <a:pathLst>
              <a:path w="3152140">
                <a:moveTo>
                  <a:pt x="0" y="0"/>
                </a:moveTo>
                <a:lnTo>
                  <a:pt x="3151632" y="0"/>
                </a:lnTo>
              </a:path>
            </a:pathLst>
          </a:custGeom>
          <a:ln w="82296">
            <a:solidFill>
              <a:srgbClr val="FFFFFF"/>
            </a:solidFill>
          </a:ln>
        </p:spPr>
        <p:txBody>
          <a:bodyPr wrap="square" lIns="0" tIns="0" rIns="0" bIns="0" rtlCol="0"/>
          <a:lstStyle/>
          <a:p>
            <a:pPr defTabSz="829909"/>
            <a:endParaRPr sz="1634">
              <a:solidFill>
                <a:prstClr val="black"/>
              </a:solidFill>
              <a:latin typeface="Calibri"/>
            </a:endParaRPr>
          </a:p>
        </p:txBody>
      </p:sp>
      <p:sp>
        <p:nvSpPr>
          <p:cNvPr id="8" name="object 8"/>
          <p:cNvSpPr/>
          <p:nvPr/>
        </p:nvSpPr>
        <p:spPr>
          <a:xfrm>
            <a:off x="3060960" y="2044721"/>
            <a:ext cx="1175657" cy="1829761"/>
          </a:xfrm>
          <a:custGeom>
            <a:avLst/>
            <a:gdLst/>
            <a:ahLst/>
            <a:cxnLst/>
            <a:rect l="l" t="t" r="r" b="b"/>
            <a:pathLst>
              <a:path w="1295400" h="2016125">
                <a:moveTo>
                  <a:pt x="50844" y="1953620"/>
                </a:moveTo>
                <a:lnTo>
                  <a:pt x="45958" y="1955625"/>
                </a:lnTo>
                <a:lnTo>
                  <a:pt x="37718" y="1964817"/>
                </a:lnTo>
                <a:lnTo>
                  <a:pt x="33480" y="1976866"/>
                </a:lnTo>
                <a:lnTo>
                  <a:pt x="33527" y="1990344"/>
                </a:lnTo>
                <a:lnTo>
                  <a:pt x="40195" y="2002726"/>
                </a:lnTo>
                <a:lnTo>
                  <a:pt x="50292" y="2011679"/>
                </a:lnTo>
                <a:lnTo>
                  <a:pt x="62674" y="2016061"/>
                </a:lnTo>
                <a:lnTo>
                  <a:pt x="76200" y="2014728"/>
                </a:lnTo>
                <a:lnTo>
                  <a:pt x="88153" y="2009822"/>
                </a:lnTo>
                <a:lnTo>
                  <a:pt x="96392" y="2000631"/>
                </a:lnTo>
                <a:lnTo>
                  <a:pt x="100631" y="1988581"/>
                </a:lnTo>
                <a:lnTo>
                  <a:pt x="100616" y="1984248"/>
                </a:lnTo>
                <a:lnTo>
                  <a:pt x="57912" y="1984248"/>
                </a:lnTo>
                <a:lnTo>
                  <a:pt x="50844" y="1953620"/>
                </a:lnTo>
                <a:close/>
              </a:path>
              <a:path w="1295400" h="2016125">
                <a:moveTo>
                  <a:pt x="67733" y="1949751"/>
                </a:moveTo>
                <a:lnTo>
                  <a:pt x="57912" y="1950720"/>
                </a:lnTo>
                <a:lnTo>
                  <a:pt x="50844" y="1953620"/>
                </a:lnTo>
                <a:lnTo>
                  <a:pt x="57912" y="1984248"/>
                </a:lnTo>
                <a:lnTo>
                  <a:pt x="76200" y="1981200"/>
                </a:lnTo>
                <a:lnTo>
                  <a:pt x="67733" y="1949751"/>
                </a:lnTo>
                <a:close/>
              </a:path>
              <a:path w="1295400" h="2016125">
                <a:moveTo>
                  <a:pt x="71437" y="1949386"/>
                </a:moveTo>
                <a:lnTo>
                  <a:pt x="67733" y="1949751"/>
                </a:lnTo>
                <a:lnTo>
                  <a:pt x="76200" y="1981200"/>
                </a:lnTo>
                <a:lnTo>
                  <a:pt x="57912" y="1984248"/>
                </a:lnTo>
                <a:lnTo>
                  <a:pt x="100616" y="1984248"/>
                </a:lnTo>
                <a:lnTo>
                  <a:pt x="100583" y="1975104"/>
                </a:lnTo>
                <a:lnTo>
                  <a:pt x="93916" y="1962721"/>
                </a:lnTo>
                <a:lnTo>
                  <a:pt x="83819" y="1953768"/>
                </a:lnTo>
                <a:lnTo>
                  <a:pt x="71437" y="1949386"/>
                </a:lnTo>
                <a:close/>
              </a:path>
              <a:path w="1295400" h="2016125">
                <a:moveTo>
                  <a:pt x="1292352" y="0"/>
                </a:moveTo>
                <a:lnTo>
                  <a:pt x="1164336" y="30480"/>
                </a:lnTo>
                <a:lnTo>
                  <a:pt x="1088136" y="54864"/>
                </a:lnTo>
                <a:lnTo>
                  <a:pt x="1011936" y="82296"/>
                </a:lnTo>
                <a:lnTo>
                  <a:pt x="935736" y="112775"/>
                </a:lnTo>
                <a:lnTo>
                  <a:pt x="865632" y="146304"/>
                </a:lnTo>
                <a:lnTo>
                  <a:pt x="795527" y="185928"/>
                </a:lnTo>
                <a:lnTo>
                  <a:pt x="728471" y="225552"/>
                </a:lnTo>
                <a:lnTo>
                  <a:pt x="664463" y="268224"/>
                </a:lnTo>
                <a:lnTo>
                  <a:pt x="542544" y="365760"/>
                </a:lnTo>
                <a:lnTo>
                  <a:pt x="487680" y="417575"/>
                </a:lnTo>
                <a:lnTo>
                  <a:pt x="432815" y="472440"/>
                </a:lnTo>
                <a:lnTo>
                  <a:pt x="381000" y="530352"/>
                </a:lnTo>
                <a:lnTo>
                  <a:pt x="335280" y="588264"/>
                </a:lnTo>
                <a:lnTo>
                  <a:pt x="289559" y="649224"/>
                </a:lnTo>
                <a:lnTo>
                  <a:pt x="246887" y="713232"/>
                </a:lnTo>
                <a:lnTo>
                  <a:pt x="207263" y="777240"/>
                </a:lnTo>
                <a:lnTo>
                  <a:pt x="170687" y="844296"/>
                </a:lnTo>
                <a:lnTo>
                  <a:pt x="109727" y="984504"/>
                </a:lnTo>
                <a:lnTo>
                  <a:pt x="82295" y="1057656"/>
                </a:lnTo>
                <a:lnTo>
                  <a:pt x="60959" y="1130808"/>
                </a:lnTo>
                <a:lnTo>
                  <a:pt x="42671" y="1203960"/>
                </a:lnTo>
                <a:lnTo>
                  <a:pt x="27431" y="1280160"/>
                </a:lnTo>
                <a:lnTo>
                  <a:pt x="15239" y="1356360"/>
                </a:lnTo>
                <a:lnTo>
                  <a:pt x="6095" y="1432560"/>
                </a:lnTo>
                <a:lnTo>
                  <a:pt x="3047" y="1511808"/>
                </a:lnTo>
                <a:lnTo>
                  <a:pt x="0" y="1588008"/>
                </a:lnTo>
                <a:lnTo>
                  <a:pt x="12191" y="1746504"/>
                </a:lnTo>
                <a:lnTo>
                  <a:pt x="24383" y="1825752"/>
                </a:lnTo>
                <a:lnTo>
                  <a:pt x="39624" y="1905000"/>
                </a:lnTo>
                <a:lnTo>
                  <a:pt x="50844" y="1953620"/>
                </a:lnTo>
                <a:lnTo>
                  <a:pt x="57912" y="1950720"/>
                </a:lnTo>
                <a:lnTo>
                  <a:pt x="67733" y="1949751"/>
                </a:lnTo>
                <a:lnTo>
                  <a:pt x="54863" y="1901952"/>
                </a:lnTo>
                <a:lnTo>
                  <a:pt x="39624" y="1822704"/>
                </a:lnTo>
                <a:lnTo>
                  <a:pt x="27431" y="1743456"/>
                </a:lnTo>
                <a:lnTo>
                  <a:pt x="21336" y="1667256"/>
                </a:lnTo>
                <a:lnTo>
                  <a:pt x="18287" y="1588008"/>
                </a:lnTo>
                <a:lnTo>
                  <a:pt x="18287" y="1511808"/>
                </a:lnTo>
                <a:lnTo>
                  <a:pt x="21336" y="1432560"/>
                </a:lnTo>
                <a:lnTo>
                  <a:pt x="30480" y="1356360"/>
                </a:lnTo>
                <a:lnTo>
                  <a:pt x="42671" y="1283208"/>
                </a:lnTo>
                <a:lnTo>
                  <a:pt x="57912" y="1207008"/>
                </a:lnTo>
                <a:lnTo>
                  <a:pt x="76200" y="1133856"/>
                </a:lnTo>
                <a:lnTo>
                  <a:pt x="100583" y="1060704"/>
                </a:lnTo>
                <a:lnTo>
                  <a:pt x="124968" y="990600"/>
                </a:lnTo>
                <a:lnTo>
                  <a:pt x="155447" y="920496"/>
                </a:lnTo>
                <a:lnTo>
                  <a:pt x="185927" y="853440"/>
                </a:lnTo>
                <a:lnTo>
                  <a:pt x="222503" y="786384"/>
                </a:lnTo>
                <a:lnTo>
                  <a:pt x="301751" y="658368"/>
                </a:lnTo>
                <a:lnTo>
                  <a:pt x="347471" y="597408"/>
                </a:lnTo>
                <a:lnTo>
                  <a:pt x="445007" y="481584"/>
                </a:lnTo>
                <a:lnTo>
                  <a:pt x="554736" y="377952"/>
                </a:lnTo>
                <a:lnTo>
                  <a:pt x="612647" y="329184"/>
                </a:lnTo>
                <a:lnTo>
                  <a:pt x="673607" y="283464"/>
                </a:lnTo>
                <a:lnTo>
                  <a:pt x="737615" y="237744"/>
                </a:lnTo>
                <a:lnTo>
                  <a:pt x="804671" y="198120"/>
                </a:lnTo>
                <a:lnTo>
                  <a:pt x="871727" y="161544"/>
                </a:lnTo>
                <a:lnTo>
                  <a:pt x="944880" y="128016"/>
                </a:lnTo>
                <a:lnTo>
                  <a:pt x="1018032" y="97536"/>
                </a:lnTo>
                <a:lnTo>
                  <a:pt x="1091183" y="70104"/>
                </a:lnTo>
                <a:lnTo>
                  <a:pt x="1170432" y="45720"/>
                </a:lnTo>
                <a:lnTo>
                  <a:pt x="1231391" y="30480"/>
                </a:lnTo>
                <a:lnTo>
                  <a:pt x="1295400" y="18287"/>
                </a:lnTo>
                <a:lnTo>
                  <a:pt x="1292352" y="0"/>
                </a:lnTo>
                <a:close/>
              </a:path>
            </a:pathLst>
          </a:custGeom>
          <a:solidFill>
            <a:srgbClr val="FFFFFF"/>
          </a:solidFill>
        </p:spPr>
        <p:txBody>
          <a:bodyPr wrap="square" lIns="0" tIns="0" rIns="0" bIns="0" rtlCol="0"/>
          <a:lstStyle/>
          <a:p>
            <a:pPr defTabSz="829909"/>
            <a:endParaRPr sz="1634">
              <a:solidFill>
                <a:prstClr val="black"/>
              </a:solidFill>
              <a:latin typeface="Calibri"/>
            </a:endParaRPr>
          </a:p>
        </p:txBody>
      </p:sp>
      <p:sp>
        <p:nvSpPr>
          <p:cNvPr id="9" name="object 9"/>
          <p:cNvSpPr/>
          <p:nvPr/>
        </p:nvSpPr>
        <p:spPr>
          <a:xfrm>
            <a:off x="3013934" y="3859382"/>
            <a:ext cx="442600" cy="448133"/>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0" name="object 10"/>
          <p:cNvSpPr txBox="1"/>
          <p:nvPr/>
        </p:nvSpPr>
        <p:spPr>
          <a:xfrm>
            <a:off x="6158702" y="1802489"/>
            <a:ext cx="5562243" cy="4383039"/>
          </a:xfrm>
          <a:prstGeom prst="rect">
            <a:avLst/>
          </a:prstGeom>
        </p:spPr>
        <p:txBody>
          <a:bodyPr vert="horz" wrap="square" lIns="0" tIns="73767" rIns="0" bIns="0" rtlCol="0">
            <a:spAutoFit/>
          </a:bodyPr>
          <a:lstStyle/>
          <a:p>
            <a:pPr marL="420718" indent="-409191" defTabSz="829909">
              <a:spcBef>
                <a:spcPts val="581"/>
              </a:spcBef>
              <a:buFontTx/>
              <a:buAutoNum type="arabicPeriod" startAt="6"/>
              <a:tabLst>
                <a:tab pos="420718" algn="l"/>
                <a:tab pos="421293" algn="l"/>
              </a:tabLst>
            </a:pPr>
            <a:r>
              <a:rPr sz="2000" spc="-91" dirty="0">
                <a:solidFill>
                  <a:prstClr val="black"/>
                </a:solidFill>
                <a:latin typeface="Arial"/>
                <a:cs typeface="Arial"/>
              </a:rPr>
              <a:t>Melaksanakan </a:t>
            </a:r>
            <a:r>
              <a:rPr sz="2000" i="1" spc="-45" dirty="0">
                <a:solidFill>
                  <a:prstClr val="black"/>
                </a:solidFill>
                <a:latin typeface="Arial"/>
                <a:cs typeface="Arial"/>
              </a:rPr>
              <a:t>learning</a:t>
            </a:r>
            <a:r>
              <a:rPr sz="2000" i="1" spc="-50" dirty="0">
                <a:solidFill>
                  <a:prstClr val="black"/>
                </a:solidFill>
                <a:latin typeface="Arial"/>
                <a:cs typeface="Arial"/>
              </a:rPr>
              <a:t> analytics</a:t>
            </a:r>
            <a:r>
              <a:rPr sz="2000" spc="-50" dirty="0">
                <a:solidFill>
                  <a:prstClr val="black"/>
                </a:solidFill>
                <a:latin typeface="Arial"/>
                <a:cs typeface="Arial"/>
              </a:rPr>
              <a:t>.</a:t>
            </a:r>
            <a:endParaRPr sz="2000" dirty="0">
              <a:solidFill>
                <a:prstClr val="black"/>
              </a:solidFill>
              <a:latin typeface="Arial"/>
              <a:cs typeface="Arial"/>
            </a:endParaRPr>
          </a:p>
          <a:p>
            <a:pPr marL="420718" marR="382104" indent="-409191" defTabSz="829909">
              <a:spcBef>
                <a:spcPts val="490"/>
              </a:spcBef>
              <a:buFontTx/>
              <a:buAutoNum type="arabicPeriod" startAt="6"/>
              <a:tabLst>
                <a:tab pos="420718" algn="l"/>
                <a:tab pos="421293" algn="l"/>
              </a:tabLst>
            </a:pPr>
            <a:r>
              <a:rPr sz="2000" spc="-64" dirty="0">
                <a:solidFill>
                  <a:prstClr val="black"/>
                </a:solidFill>
                <a:latin typeface="Arial"/>
                <a:cs typeface="Arial"/>
              </a:rPr>
              <a:t>Mengelola </a:t>
            </a:r>
            <a:r>
              <a:rPr sz="2000" spc="-68" dirty="0">
                <a:solidFill>
                  <a:prstClr val="black"/>
                </a:solidFill>
                <a:latin typeface="Arial"/>
                <a:cs typeface="Arial"/>
              </a:rPr>
              <a:t>galeri </a:t>
            </a:r>
            <a:r>
              <a:rPr sz="2000" spc="-73" dirty="0">
                <a:solidFill>
                  <a:prstClr val="black"/>
                </a:solidFill>
                <a:latin typeface="Arial"/>
                <a:cs typeface="Arial"/>
              </a:rPr>
              <a:t>pembelajaran </a:t>
            </a:r>
            <a:r>
              <a:rPr sz="2000" spc="-64" dirty="0">
                <a:solidFill>
                  <a:prstClr val="black"/>
                </a:solidFill>
                <a:latin typeface="Arial"/>
                <a:cs typeface="Arial"/>
              </a:rPr>
              <a:t>daring </a:t>
            </a:r>
            <a:r>
              <a:rPr sz="2000" spc="-103" dirty="0">
                <a:solidFill>
                  <a:prstClr val="black"/>
                </a:solidFill>
                <a:latin typeface="Arial"/>
                <a:cs typeface="Arial"/>
              </a:rPr>
              <a:t>yang  </a:t>
            </a:r>
            <a:r>
              <a:rPr sz="2000" spc="-54" dirty="0">
                <a:solidFill>
                  <a:prstClr val="black"/>
                </a:solidFill>
                <a:latin typeface="Arial"/>
                <a:cs typeface="Arial"/>
              </a:rPr>
              <a:t>berisi </a:t>
            </a:r>
            <a:r>
              <a:rPr sz="2000" spc="-36" dirty="0">
                <a:solidFill>
                  <a:prstClr val="black"/>
                </a:solidFill>
                <a:latin typeface="Arial"/>
                <a:cs typeface="Arial"/>
              </a:rPr>
              <a:t>portal </a:t>
            </a:r>
            <a:r>
              <a:rPr sz="2000" spc="-82" dirty="0">
                <a:solidFill>
                  <a:prstClr val="black"/>
                </a:solidFill>
                <a:latin typeface="Arial"/>
                <a:cs typeface="Arial"/>
              </a:rPr>
              <a:t>mata </a:t>
            </a:r>
            <a:r>
              <a:rPr sz="2000" spc="-50" dirty="0">
                <a:solidFill>
                  <a:prstClr val="black"/>
                </a:solidFill>
                <a:latin typeface="Arial"/>
                <a:cs typeface="Arial"/>
              </a:rPr>
              <a:t>kuliah/program </a:t>
            </a:r>
            <a:r>
              <a:rPr sz="2000" spc="-54" dirty="0">
                <a:solidFill>
                  <a:prstClr val="black"/>
                </a:solidFill>
                <a:latin typeface="Arial"/>
                <a:cs typeface="Arial"/>
              </a:rPr>
              <a:t>studi  </a:t>
            </a:r>
            <a:r>
              <a:rPr sz="2000" spc="-73" dirty="0">
                <a:solidFill>
                  <a:prstClr val="black"/>
                </a:solidFill>
                <a:latin typeface="Arial"/>
                <a:cs typeface="Arial"/>
              </a:rPr>
              <a:t>pembelajaran</a:t>
            </a:r>
            <a:r>
              <a:rPr sz="2000" spc="36" dirty="0">
                <a:solidFill>
                  <a:prstClr val="black"/>
                </a:solidFill>
                <a:latin typeface="Arial"/>
                <a:cs typeface="Arial"/>
              </a:rPr>
              <a:t> </a:t>
            </a:r>
            <a:r>
              <a:rPr sz="2000" spc="-64" dirty="0">
                <a:solidFill>
                  <a:prstClr val="black"/>
                </a:solidFill>
                <a:latin typeface="Arial"/>
                <a:cs typeface="Arial"/>
              </a:rPr>
              <a:t>daring.</a:t>
            </a:r>
            <a:endParaRPr sz="2000" dirty="0">
              <a:solidFill>
                <a:prstClr val="black"/>
              </a:solidFill>
              <a:latin typeface="Arial"/>
              <a:cs typeface="Arial"/>
            </a:endParaRPr>
          </a:p>
          <a:p>
            <a:pPr marL="420718" marR="708881" indent="-409191" defTabSz="829909">
              <a:spcBef>
                <a:spcPts val="490"/>
              </a:spcBef>
              <a:buFontTx/>
              <a:buAutoNum type="arabicPeriod" startAt="6"/>
              <a:tabLst>
                <a:tab pos="420718" algn="l"/>
                <a:tab pos="421293" algn="l"/>
              </a:tabLst>
            </a:pPr>
            <a:r>
              <a:rPr sz="2000" spc="-73" dirty="0">
                <a:solidFill>
                  <a:prstClr val="black"/>
                </a:solidFill>
                <a:latin typeface="Arial"/>
                <a:cs typeface="Arial"/>
              </a:rPr>
              <a:t>Melakukan </a:t>
            </a:r>
            <a:r>
              <a:rPr sz="2000" spc="-64" dirty="0">
                <a:solidFill>
                  <a:prstClr val="black"/>
                </a:solidFill>
                <a:latin typeface="Arial"/>
                <a:cs typeface="Arial"/>
              </a:rPr>
              <a:t>kajian-kajian </a:t>
            </a:r>
            <a:r>
              <a:rPr sz="2000" spc="-50" dirty="0">
                <a:solidFill>
                  <a:prstClr val="black"/>
                </a:solidFill>
                <a:latin typeface="Arial"/>
                <a:cs typeface="Arial"/>
              </a:rPr>
              <a:t>untuk  </a:t>
            </a:r>
            <a:r>
              <a:rPr sz="2000" spc="-95" dirty="0">
                <a:solidFill>
                  <a:prstClr val="black"/>
                </a:solidFill>
                <a:latin typeface="Arial"/>
                <a:cs typeface="Arial"/>
              </a:rPr>
              <a:t>mengembangkan </a:t>
            </a:r>
            <a:r>
              <a:rPr sz="2000" spc="-68" dirty="0">
                <a:solidFill>
                  <a:prstClr val="black"/>
                </a:solidFill>
                <a:latin typeface="Arial"/>
                <a:cs typeface="Arial"/>
              </a:rPr>
              <a:t>inovasi-inovasi </a:t>
            </a:r>
            <a:r>
              <a:rPr sz="2000" spc="-73" dirty="0">
                <a:solidFill>
                  <a:prstClr val="black"/>
                </a:solidFill>
                <a:latin typeface="Arial"/>
                <a:cs typeface="Arial"/>
              </a:rPr>
              <a:t>dalam  pembelajaran</a:t>
            </a:r>
            <a:r>
              <a:rPr sz="2000" spc="36" dirty="0">
                <a:solidFill>
                  <a:prstClr val="black"/>
                </a:solidFill>
                <a:latin typeface="Arial"/>
                <a:cs typeface="Arial"/>
              </a:rPr>
              <a:t> </a:t>
            </a:r>
            <a:r>
              <a:rPr sz="2000" spc="-64" dirty="0">
                <a:solidFill>
                  <a:prstClr val="black"/>
                </a:solidFill>
                <a:latin typeface="Arial"/>
                <a:cs typeface="Arial"/>
              </a:rPr>
              <a:t>daring.</a:t>
            </a:r>
            <a:endParaRPr sz="2000" dirty="0">
              <a:solidFill>
                <a:prstClr val="black"/>
              </a:solidFill>
              <a:latin typeface="Arial"/>
              <a:cs typeface="Arial"/>
            </a:endParaRPr>
          </a:p>
          <a:p>
            <a:pPr marL="420718" marR="4611" indent="-409191" defTabSz="829909">
              <a:spcBef>
                <a:spcPts val="490"/>
              </a:spcBef>
              <a:buFontTx/>
              <a:buAutoNum type="arabicPeriod" startAt="6"/>
              <a:tabLst>
                <a:tab pos="420718" algn="l"/>
                <a:tab pos="421293" algn="l"/>
              </a:tabLst>
            </a:pPr>
            <a:r>
              <a:rPr sz="2000" spc="-59" dirty="0">
                <a:solidFill>
                  <a:prstClr val="black"/>
                </a:solidFill>
                <a:latin typeface="Arial"/>
                <a:cs typeface="Arial"/>
              </a:rPr>
              <a:t>Memberikan </a:t>
            </a:r>
            <a:r>
              <a:rPr sz="2000" spc="-100" dirty="0">
                <a:solidFill>
                  <a:prstClr val="black"/>
                </a:solidFill>
                <a:latin typeface="Arial"/>
                <a:cs typeface="Arial"/>
              </a:rPr>
              <a:t>masukan </a:t>
            </a:r>
            <a:r>
              <a:rPr sz="2000" spc="-91" dirty="0">
                <a:solidFill>
                  <a:prstClr val="black"/>
                </a:solidFill>
                <a:latin typeface="Arial"/>
                <a:cs typeface="Arial"/>
              </a:rPr>
              <a:t>pada </a:t>
            </a:r>
            <a:r>
              <a:rPr sz="2000" spc="-59" dirty="0">
                <a:solidFill>
                  <a:prstClr val="black"/>
                </a:solidFill>
                <a:latin typeface="Arial"/>
                <a:cs typeface="Arial"/>
              </a:rPr>
              <a:t>pemerintah </a:t>
            </a:r>
            <a:r>
              <a:rPr sz="2000" spc="-73" dirty="0">
                <a:solidFill>
                  <a:prstClr val="black"/>
                </a:solidFill>
                <a:latin typeface="Arial"/>
                <a:cs typeface="Arial"/>
              </a:rPr>
              <a:t>dalam  </a:t>
            </a:r>
            <a:r>
              <a:rPr sz="2000" spc="-64" dirty="0">
                <a:solidFill>
                  <a:prstClr val="black"/>
                </a:solidFill>
                <a:latin typeface="Arial"/>
                <a:cs typeface="Arial"/>
              </a:rPr>
              <a:t>hal </a:t>
            </a:r>
            <a:r>
              <a:rPr sz="2000" spc="-77" dirty="0">
                <a:solidFill>
                  <a:prstClr val="black"/>
                </a:solidFill>
                <a:latin typeface="Arial"/>
                <a:cs typeface="Arial"/>
              </a:rPr>
              <a:t>kebijakan </a:t>
            </a:r>
            <a:r>
              <a:rPr sz="2000" spc="-103" dirty="0">
                <a:solidFill>
                  <a:prstClr val="black"/>
                </a:solidFill>
                <a:latin typeface="Arial"/>
                <a:cs typeface="Arial"/>
              </a:rPr>
              <a:t>yang </a:t>
            </a:r>
            <a:r>
              <a:rPr sz="2000" spc="-73" dirty="0">
                <a:solidFill>
                  <a:prstClr val="black"/>
                </a:solidFill>
                <a:latin typeface="Arial"/>
                <a:cs typeface="Arial"/>
              </a:rPr>
              <a:t>berhubungan </a:t>
            </a:r>
            <a:r>
              <a:rPr sz="2000" spc="-95" dirty="0">
                <a:solidFill>
                  <a:prstClr val="black"/>
                </a:solidFill>
                <a:latin typeface="Arial"/>
                <a:cs typeface="Arial"/>
              </a:rPr>
              <a:t>dengan </a:t>
            </a:r>
            <a:r>
              <a:rPr sz="2000" spc="-309" dirty="0">
                <a:solidFill>
                  <a:prstClr val="black"/>
                </a:solidFill>
                <a:latin typeface="Arial"/>
                <a:cs typeface="Arial"/>
              </a:rPr>
              <a:t>PJJ </a:t>
            </a:r>
            <a:r>
              <a:rPr sz="2000" spc="-77" dirty="0">
                <a:solidFill>
                  <a:prstClr val="black"/>
                </a:solidFill>
                <a:latin typeface="Arial"/>
                <a:cs typeface="Arial"/>
              </a:rPr>
              <a:t>dan  </a:t>
            </a:r>
            <a:r>
              <a:rPr sz="2000" spc="-73" dirty="0">
                <a:solidFill>
                  <a:prstClr val="black"/>
                </a:solidFill>
                <a:latin typeface="Arial"/>
                <a:cs typeface="Arial"/>
              </a:rPr>
              <a:t>pembelajaran</a:t>
            </a:r>
            <a:r>
              <a:rPr sz="2000" spc="36" dirty="0">
                <a:solidFill>
                  <a:prstClr val="black"/>
                </a:solidFill>
                <a:latin typeface="Arial"/>
                <a:cs typeface="Arial"/>
              </a:rPr>
              <a:t> </a:t>
            </a:r>
            <a:r>
              <a:rPr sz="2000" spc="-64" dirty="0">
                <a:solidFill>
                  <a:prstClr val="black"/>
                </a:solidFill>
                <a:latin typeface="Arial"/>
                <a:cs typeface="Arial"/>
              </a:rPr>
              <a:t>daring.</a:t>
            </a:r>
            <a:endParaRPr sz="2000" dirty="0">
              <a:solidFill>
                <a:prstClr val="black"/>
              </a:solidFill>
              <a:latin typeface="Arial"/>
              <a:cs typeface="Arial"/>
            </a:endParaRPr>
          </a:p>
          <a:p>
            <a:pPr marL="420718" indent="-409191" defTabSz="829909">
              <a:spcBef>
                <a:spcPts val="490"/>
              </a:spcBef>
              <a:buFontTx/>
              <a:buAutoNum type="arabicPeriod" startAt="6"/>
              <a:tabLst>
                <a:tab pos="420718" algn="l"/>
                <a:tab pos="421293" algn="l"/>
              </a:tabLst>
            </a:pPr>
            <a:r>
              <a:rPr sz="2000" spc="-73" dirty="0">
                <a:solidFill>
                  <a:prstClr val="black"/>
                </a:solidFill>
                <a:latin typeface="Arial"/>
                <a:cs typeface="Arial"/>
              </a:rPr>
              <a:t>Melakukan </a:t>
            </a:r>
            <a:r>
              <a:rPr sz="2000" spc="-95" dirty="0">
                <a:solidFill>
                  <a:prstClr val="black"/>
                </a:solidFill>
                <a:latin typeface="Arial"/>
                <a:cs typeface="Arial"/>
              </a:rPr>
              <a:t>pengembangan </a:t>
            </a:r>
            <a:r>
              <a:rPr sz="2000" i="1" spc="-103" dirty="0">
                <a:solidFill>
                  <a:prstClr val="black"/>
                </a:solidFill>
                <a:latin typeface="Arial"/>
                <a:cs typeface="Arial"/>
              </a:rPr>
              <a:t>business</a:t>
            </a:r>
            <a:r>
              <a:rPr sz="2000" i="1" spc="18" dirty="0">
                <a:solidFill>
                  <a:prstClr val="black"/>
                </a:solidFill>
                <a:latin typeface="Arial"/>
                <a:cs typeface="Arial"/>
              </a:rPr>
              <a:t> </a:t>
            </a:r>
            <a:r>
              <a:rPr sz="2000" i="1" spc="-59" dirty="0">
                <a:solidFill>
                  <a:prstClr val="black"/>
                </a:solidFill>
                <a:latin typeface="Arial"/>
                <a:cs typeface="Arial"/>
              </a:rPr>
              <a:t>model</a:t>
            </a:r>
            <a:r>
              <a:rPr sz="2000" spc="-59" dirty="0">
                <a:solidFill>
                  <a:prstClr val="black"/>
                </a:solidFill>
                <a:latin typeface="Arial"/>
                <a:cs typeface="Arial"/>
              </a:rPr>
              <a:t>.</a:t>
            </a:r>
            <a:endParaRPr sz="2000" dirty="0">
              <a:solidFill>
                <a:prstClr val="black"/>
              </a:solidFill>
              <a:latin typeface="Arial"/>
              <a:cs typeface="Arial"/>
            </a:endParaRPr>
          </a:p>
          <a:p>
            <a:pPr marL="420718" marR="457027" indent="-409191" defTabSz="829909">
              <a:lnSpc>
                <a:spcPct val="100600"/>
              </a:lnSpc>
              <a:spcBef>
                <a:spcPts val="454"/>
              </a:spcBef>
              <a:buFontTx/>
              <a:buAutoNum type="arabicPeriod" startAt="6"/>
              <a:tabLst>
                <a:tab pos="420718" algn="l"/>
                <a:tab pos="421293" algn="l"/>
              </a:tabLst>
            </a:pPr>
            <a:r>
              <a:rPr sz="2000" spc="-91" dirty="0">
                <a:solidFill>
                  <a:prstClr val="black"/>
                </a:solidFill>
                <a:latin typeface="Arial"/>
                <a:cs typeface="Arial"/>
              </a:rPr>
              <a:t>Melaksanakan kerjasama </a:t>
            </a:r>
            <a:r>
              <a:rPr sz="2000" spc="-95" dirty="0">
                <a:solidFill>
                  <a:prstClr val="black"/>
                </a:solidFill>
                <a:latin typeface="Arial"/>
                <a:cs typeface="Arial"/>
              </a:rPr>
              <a:t>dengan </a:t>
            </a:r>
            <a:r>
              <a:rPr sz="2000" spc="-82" dirty="0">
                <a:solidFill>
                  <a:prstClr val="black"/>
                </a:solidFill>
                <a:latin typeface="Arial"/>
                <a:cs typeface="Arial"/>
              </a:rPr>
              <a:t>berbagai  </a:t>
            </a:r>
            <a:r>
              <a:rPr sz="2000" spc="-59" dirty="0">
                <a:solidFill>
                  <a:prstClr val="black"/>
                </a:solidFill>
                <a:latin typeface="Arial"/>
                <a:cs typeface="Arial"/>
              </a:rPr>
              <a:t>pihak.</a:t>
            </a:r>
            <a:endParaRPr sz="2000" dirty="0">
              <a:solidFill>
                <a:prstClr val="black"/>
              </a:solidFill>
              <a:latin typeface="Arial"/>
              <a:cs typeface="Arial"/>
            </a:endParaRPr>
          </a:p>
        </p:txBody>
      </p:sp>
      <p:sp>
        <p:nvSpPr>
          <p:cNvPr id="11" name="object 11"/>
          <p:cNvSpPr/>
          <p:nvPr/>
        </p:nvSpPr>
        <p:spPr>
          <a:xfrm>
            <a:off x="5517392" y="1225911"/>
            <a:ext cx="210350" cy="293338"/>
          </a:xfrm>
          <a:custGeom>
            <a:avLst/>
            <a:gdLst/>
            <a:ahLst/>
            <a:cxnLst/>
            <a:rect l="l" t="t" r="r" b="b"/>
            <a:pathLst>
              <a:path w="231775" h="323214">
                <a:moveTo>
                  <a:pt x="0" y="323088"/>
                </a:moveTo>
                <a:lnTo>
                  <a:pt x="231646" y="323088"/>
                </a:lnTo>
                <a:lnTo>
                  <a:pt x="231646" y="0"/>
                </a:lnTo>
                <a:lnTo>
                  <a:pt x="0" y="0"/>
                </a:lnTo>
                <a:lnTo>
                  <a:pt x="0" y="323088"/>
                </a:lnTo>
                <a:close/>
              </a:path>
            </a:pathLst>
          </a:custGeom>
          <a:solidFill>
            <a:srgbClr val="943634"/>
          </a:solidFill>
        </p:spPr>
        <p:txBody>
          <a:bodyPr wrap="square" lIns="0" tIns="0" rIns="0" bIns="0" rtlCol="0"/>
          <a:lstStyle/>
          <a:p>
            <a:pPr defTabSz="829909"/>
            <a:endParaRPr sz="1634">
              <a:solidFill>
                <a:prstClr val="black"/>
              </a:solidFill>
              <a:latin typeface="Calibri"/>
            </a:endParaRPr>
          </a:p>
        </p:txBody>
      </p:sp>
      <p:sp>
        <p:nvSpPr>
          <p:cNvPr id="12" name="object 12"/>
          <p:cNvSpPr txBox="1">
            <a:spLocks noGrp="1"/>
          </p:cNvSpPr>
          <p:nvPr>
            <p:ph type="title"/>
          </p:nvPr>
        </p:nvSpPr>
        <p:spPr>
          <a:xfrm>
            <a:off x="5940168" y="1056708"/>
            <a:ext cx="4249655" cy="599374"/>
          </a:xfrm>
          <a:prstGeom prst="rect">
            <a:avLst/>
          </a:prstGeom>
        </p:spPr>
        <p:txBody>
          <a:bodyPr vert="horz" wrap="square" lIns="0" tIns="12679" rIns="0" bIns="0" rtlCol="0">
            <a:spAutoFit/>
          </a:bodyPr>
          <a:lstStyle/>
          <a:p>
            <a:pPr marL="11527" marR="4611">
              <a:spcBef>
                <a:spcPts val="100"/>
              </a:spcBef>
            </a:pPr>
            <a:r>
              <a:rPr sz="1906" spc="-227" dirty="0">
                <a:solidFill>
                  <a:srgbClr val="000000"/>
                </a:solidFill>
              </a:rPr>
              <a:t>Tugas </a:t>
            </a:r>
            <a:r>
              <a:rPr sz="1906" spc="-136" dirty="0">
                <a:solidFill>
                  <a:srgbClr val="000000"/>
                </a:solidFill>
              </a:rPr>
              <a:t>dan </a:t>
            </a:r>
            <a:r>
              <a:rPr sz="1906" spc="-127" dirty="0">
                <a:solidFill>
                  <a:srgbClr val="000000"/>
                </a:solidFill>
              </a:rPr>
              <a:t>wewenang </a:t>
            </a:r>
            <a:r>
              <a:rPr sz="1906" spc="-95" dirty="0">
                <a:solidFill>
                  <a:srgbClr val="000000"/>
                </a:solidFill>
              </a:rPr>
              <a:t>National </a:t>
            </a:r>
            <a:r>
              <a:rPr sz="1906" spc="-82" dirty="0">
                <a:solidFill>
                  <a:srgbClr val="000000"/>
                </a:solidFill>
              </a:rPr>
              <a:t>Institute </a:t>
            </a:r>
            <a:r>
              <a:rPr sz="1906" spc="-86" dirty="0">
                <a:solidFill>
                  <a:srgbClr val="000000"/>
                </a:solidFill>
              </a:rPr>
              <a:t>of  </a:t>
            </a:r>
            <a:r>
              <a:rPr sz="1906" spc="-163" dirty="0">
                <a:solidFill>
                  <a:srgbClr val="000000"/>
                </a:solidFill>
              </a:rPr>
              <a:t>Cyber </a:t>
            </a:r>
            <a:r>
              <a:rPr sz="1906" spc="-154" dirty="0">
                <a:solidFill>
                  <a:srgbClr val="000000"/>
                </a:solidFill>
              </a:rPr>
              <a:t>Education</a:t>
            </a:r>
            <a:r>
              <a:rPr sz="1906" spc="-86" dirty="0">
                <a:solidFill>
                  <a:srgbClr val="000000"/>
                </a:solidFill>
              </a:rPr>
              <a:t> </a:t>
            </a:r>
            <a:r>
              <a:rPr sz="1906" spc="-154" dirty="0"/>
              <a:t>(NICE)</a:t>
            </a:r>
            <a:endParaRPr sz="1906"/>
          </a:p>
        </p:txBody>
      </p:sp>
      <p:sp>
        <p:nvSpPr>
          <p:cNvPr id="13" name="object 13"/>
          <p:cNvSpPr/>
          <p:nvPr/>
        </p:nvSpPr>
        <p:spPr>
          <a:xfrm>
            <a:off x="1298858" y="786076"/>
            <a:ext cx="791148" cy="738589"/>
          </a:xfrm>
          <a:prstGeom prst="rect">
            <a:avLst/>
          </a:prstGeom>
          <a:blipFill>
            <a:blip r:embed="rId5"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4" name="object 14"/>
          <p:cNvSpPr txBox="1"/>
          <p:nvPr/>
        </p:nvSpPr>
        <p:spPr>
          <a:xfrm>
            <a:off x="10221865" y="5792064"/>
            <a:ext cx="189604" cy="168192"/>
          </a:xfrm>
          <a:prstGeom prst="rect">
            <a:avLst/>
          </a:prstGeom>
        </p:spPr>
        <p:txBody>
          <a:bodyPr vert="horz" wrap="square" lIns="0" tIns="576" rIns="0" bIns="0" rtlCol="0">
            <a:spAutoFit/>
          </a:bodyPr>
          <a:lstStyle/>
          <a:p>
            <a:pPr marL="23053" defTabSz="829909">
              <a:spcBef>
                <a:spcPts val="5"/>
              </a:spcBef>
            </a:pPr>
            <a:r>
              <a:rPr sz="1089" spc="-45" dirty="0">
                <a:solidFill>
                  <a:srgbClr val="A5A5A5"/>
                </a:solidFill>
                <a:latin typeface="Arial"/>
                <a:cs typeface="Arial"/>
              </a:rPr>
              <a:t>20</a:t>
            </a:r>
            <a:endParaRPr sz="1089">
              <a:solidFill>
                <a:prstClr val="black"/>
              </a:solidFill>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43533" y="700322"/>
            <a:ext cx="9704012" cy="5457815"/>
          </a:xfrm>
          <a:prstGeom prst="rect">
            <a:avLst/>
          </a:prstGeom>
          <a:blipFill>
            <a:blip r:embed="rId2" cstate="print"/>
            <a:stretch>
              <a:fillRect/>
            </a:stretch>
          </a:blipFill>
        </p:spPr>
        <p:txBody>
          <a:bodyPr wrap="square" lIns="0" tIns="0" rIns="0" bIns="0" rtlCol="0"/>
          <a:lstStyle/>
          <a:p>
            <a:pPr defTabSz="829909"/>
            <a:endParaRPr sz="1634">
              <a:solidFill>
                <a:prstClr val="black"/>
              </a:solidFill>
              <a:latin typeface="Calibri"/>
            </a:endParaRPr>
          </a:p>
        </p:txBody>
      </p:sp>
      <p:sp>
        <p:nvSpPr>
          <p:cNvPr id="3" name="object 3"/>
          <p:cNvSpPr txBox="1"/>
          <p:nvPr/>
        </p:nvSpPr>
        <p:spPr>
          <a:xfrm>
            <a:off x="1970596" y="3385893"/>
            <a:ext cx="1156063" cy="403225"/>
          </a:xfrm>
          <a:prstGeom prst="rect">
            <a:avLst/>
          </a:prstGeom>
        </p:spPr>
        <p:txBody>
          <a:bodyPr vert="horz" wrap="square" lIns="0" tIns="12102" rIns="0" bIns="0" rtlCol="0">
            <a:spAutoFit/>
          </a:bodyPr>
          <a:lstStyle/>
          <a:p>
            <a:pPr marL="11527" defTabSz="829909">
              <a:spcBef>
                <a:spcPts val="95"/>
              </a:spcBef>
            </a:pPr>
            <a:r>
              <a:rPr sz="2541" b="1" spc="-404" dirty="0">
                <a:solidFill>
                  <a:srgbClr val="9933FF"/>
                </a:solidFill>
                <a:latin typeface="Arial"/>
                <a:cs typeface="Arial"/>
              </a:rPr>
              <a:t>B</a:t>
            </a:r>
            <a:r>
              <a:rPr sz="2541" b="1" spc="-159" dirty="0">
                <a:solidFill>
                  <a:srgbClr val="9933FF"/>
                </a:solidFill>
                <a:latin typeface="Arial"/>
                <a:cs typeface="Arial"/>
              </a:rPr>
              <a:t>a</a:t>
            </a:r>
            <a:r>
              <a:rPr sz="2541" b="1" spc="-394" dirty="0">
                <a:solidFill>
                  <a:srgbClr val="9933FF"/>
                </a:solidFill>
                <a:latin typeface="Arial"/>
                <a:cs typeface="Arial"/>
              </a:rPr>
              <a:t>s</a:t>
            </a:r>
            <a:r>
              <a:rPr sz="2541" b="1" spc="-132" dirty="0">
                <a:solidFill>
                  <a:srgbClr val="9933FF"/>
                </a:solidFill>
                <a:latin typeface="Arial"/>
                <a:cs typeface="Arial"/>
              </a:rPr>
              <a:t>e</a:t>
            </a:r>
            <a:r>
              <a:rPr sz="2541" b="1" spc="-82" dirty="0">
                <a:solidFill>
                  <a:srgbClr val="9933FF"/>
                </a:solidFill>
                <a:latin typeface="Arial"/>
                <a:cs typeface="Arial"/>
              </a:rPr>
              <a:t>li</a:t>
            </a:r>
            <a:r>
              <a:rPr sz="2541" b="1" spc="-185" dirty="0">
                <a:solidFill>
                  <a:srgbClr val="9933FF"/>
                </a:solidFill>
                <a:latin typeface="Arial"/>
                <a:cs typeface="Arial"/>
              </a:rPr>
              <a:t>n</a:t>
            </a:r>
            <a:r>
              <a:rPr sz="2541" b="1" spc="-132" dirty="0">
                <a:solidFill>
                  <a:srgbClr val="9933FF"/>
                </a:solidFill>
                <a:latin typeface="Arial"/>
                <a:cs typeface="Arial"/>
              </a:rPr>
              <a:t>e</a:t>
            </a:r>
            <a:endParaRPr sz="2541">
              <a:solidFill>
                <a:prstClr val="black"/>
              </a:solidFill>
              <a:latin typeface="Arial"/>
              <a:cs typeface="Arial"/>
            </a:endParaRPr>
          </a:p>
        </p:txBody>
      </p:sp>
      <p:sp>
        <p:nvSpPr>
          <p:cNvPr id="4" name="object 4"/>
          <p:cNvSpPr/>
          <p:nvPr/>
        </p:nvSpPr>
        <p:spPr>
          <a:xfrm>
            <a:off x="4233852" y="2434763"/>
            <a:ext cx="246196" cy="246196"/>
          </a:xfrm>
          <a:prstGeom prst="rect">
            <a:avLst/>
          </a:prstGeom>
          <a:blipFill>
            <a:blip r:embed="rId3" cstate="print"/>
            <a:stretch>
              <a:fillRect/>
            </a:stretch>
          </a:blipFill>
        </p:spPr>
        <p:txBody>
          <a:bodyPr wrap="square" lIns="0" tIns="0" rIns="0" bIns="0" rtlCol="0"/>
          <a:lstStyle/>
          <a:p>
            <a:pPr defTabSz="829909"/>
            <a:endParaRPr sz="1634">
              <a:solidFill>
                <a:prstClr val="black"/>
              </a:solidFill>
              <a:latin typeface="Calibri"/>
            </a:endParaRPr>
          </a:p>
        </p:txBody>
      </p:sp>
      <p:sp>
        <p:nvSpPr>
          <p:cNvPr id="5" name="object 5"/>
          <p:cNvSpPr txBox="1"/>
          <p:nvPr/>
        </p:nvSpPr>
        <p:spPr>
          <a:xfrm>
            <a:off x="3577788" y="2661134"/>
            <a:ext cx="1430383" cy="403225"/>
          </a:xfrm>
          <a:prstGeom prst="rect">
            <a:avLst/>
          </a:prstGeom>
        </p:spPr>
        <p:txBody>
          <a:bodyPr vert="horz" wrap="square" lIns="0" tIns="12102" rIns="0" bIns="0" rtlCol="0">
            <a:spAutoFit/>
          </a:bodyPr>
          <a:lstStyle/>
          <a:p>
            <a:pPr marL="11527" defTabSz="829909">
              <a:spcBef>
                <a:spcPts val="95"/>
              </a:spcBef>
            </a:pPr>
            <a:r>
              <a:rPr sz="2541" spc="-127" dirty="0">
                <a:solidFill>
                  <a:prstClr val="black"/>
                </a:solidFill>
                <a:latin typeface="Arial"/>
                <a:cs typeface="Arial"/>
              </a:rPr>
              <a:t>2019-2021</a:t>
            </a:r>
            <a:endParaRPr sz="2541">
              <a:solidFill>
                <a:prstClr val="black"/>
              </a:solidFill>
              <a:latin typeface="Arial"/>
              <a:cs typeface="Arial"/>
            </a:endParaRPr>
          </a:p>
        </p:txBody>
      </p:sp>
      <p:sp>
        <p:nvSpPr>
          <p:cNvPr id="6" name="object 6"/>
          <p:cNvSpPr txBox="1"/>
          <p:nvPr/>
        </p:nvSpPr>
        <p:spPr>
          <a:xfrm>
            <a:off x="3577789" y="3153527"/>
            <a:ext cx="2606616" cy="403225"/>
          </a:xfrm>
          <a:prstGeom prst="rect">
            <a:avLst/>
          </a:prstGeom>
        </p:spPr>
        <p:txBody>
          <a:bodyPr vert="horz" wrap="square" lIns="0" tIns="12102" rIns="0" bIns="0" rtlCol="0">
            <a:spAutoFit/>
          </a:bodyPr>
          <a:lstStyle/>
          <a:p>
            <a:pPr marL="11527" defTabSz="829909">
              <a:spcBef>
                <a:spcPts val="95"/>
              </a:spcBef>
            </a:pPr>
            <a:r>
              <a:rPr sz="2541" b="1" spc="-222" dirty="0">
                <a:solidFill>
                  <a:srgbClr val="0033CC"/>
                </a:solidFill>
                <a:latin typeface="Arial"/>
                <a:cs typeface="Arial"/>
              </a:rPr>
              <a:t>Seeding</a:t>
            </a:r>
            <a:r>
              <a:rPr sz="2541" b="1" spc="-208" dirty="0">
                <a:solidFill>
                  <a:srgbClr val="0033CC"/>
                </a:solidFill>
                <a:latin typeface="Arial"/>
                <a:cs typeface="Arial"/>
              </a:rPr>
              <a:t> </a:t>
            </a:r>
            <a:r>
              <a:rPr sz="2541" b="1" spc="-145" dirty="0">
                <a:solidFill>
                  <a:srgbClr val="0033CC"/>
                </a:solidFill>
                <a:latin typeface="Arial"/>
                <a:cs typeface="Arial"/>
              </a:rPr>
              <a:t>Innovation</a:t>
            </a:r>
            <a:endParaRPr sz="2541">
              <a:solidFill>
                <a:prstClr val="black"/>
              </a:solidFill>
              <a:latin typeface="Arial"/>
              <a:cs typeface="Arial"/>
            </a:endParaRPr>
          </a:p>
        </p:txBody>
      </p:sp>
      <p:sp>
        <p:nvSpPr>
          <p:cNvPr id="7" name="object 7"/>
          <p:cNvSpPr/>
          <p:nvPr/>
        </p:nvSpPr>
        <p:spPr>
          <a:xfrm>
            <a:off x="6673685" y="1826187"/>
            <a:ext cx="315353" cy="315353"/>
          </a:xfrm>
          <a:prstGeom prst="rect">
            <a:avLst/>
          </a:prstGeom>
          <a:blipFill>
            <a:blip r:embed="rId4" cstate="print"/>
            <a:stretch>
              <a:fillRect/>
            </a:stretch>
          </a:blipFill>
        </p:spPr>
        <p:txBody>
          <a:bodyPr wrap="square" lIns="0" tIns="0" rIns="0" bIns="0" rtlCol="0"/>
          <a:lstStyle/>
          <a:p>
            <a:pPr defTabSz="829909"/>
            <a:endParaRPr sz="1634">
              <a:solidFill>
                <a:prstClr val="black"/>
              </a:solidFill>
              <a:latin typeface="Calibri"/>
            </a:endParaRPr>
          </a:p>
        </p:txBody>
      </p:sp>
      <p:sp>
        <p:nvSpPr>
          <p:cNvPr id="8" name="object 8"/>
          <p:cNvSpPr txBox="1"/>
          <p:nvPr/>
        </p:nvSpPr>
        <p:spPr>
          <a:xfrm>
            <a:off x="6349573" y="2012172"/>
            <a:ext cx="2241817" cy="1002151"/>
          </a:xfrm>
          <a:prstGeom prst="rect">
            <a:avLst/>
          </a:prstGeom>
        </p:spPr>
        <p:txBody>
          <a:bodyPr vert="horz" wrap="square" lIns="0" tIns="116413" rIns="0" bIns="0" rtlCol="0">
            <a:spAutoFit/>
          </a:bodyPr>
          <a:lstStyle/>
          <a:p>
            <a:pPr marL="11527" defTabSz="829909">
              <a:spcBef>
                <a:spcPts val="917"/>
              </a:spcBef>
            </a:pPr>
            <a:r>
              <a:rPr sz="2541" spc="-127" dirty="0">
                <a:solidFill>
                  <a:prstClr val="black"/>
                </a:solidFill>
                <a:latin typeface="Arial"/>
                <a:cs typeface="Arial"/>
              </a:rPr>
              <a:t>2022-2024</a:t>
            </a:r>
            <a:endParaRPr sz="2541">
              <a:solidFill>
                <a:prstClr val="black"/>
              </a:solidFill>
              <a:latin typeface="Arial"/>
              <a:cs typeface="Arial"/>
            </a:endParaRPr>
          </a:p>
          <a:p>
            <a:pPr marL="11527" defTabSz="829909">
              <a:spcBef>
                <a:spcPts val="826"/>
              </a:spcBef>
            </a:pPr>
            <a:r>
              <a:rPr sz="2541" b="1" spc="-159" dirty="0">
                <a:solidFill>
                  <a:srgbClr val="007F00"/>
                </a:solidFill>
                <a:latin typeface="Arial"/>
                <a:cs typeface="Arial"/>
              </a:rPr>
              <a:t>Democratization</a:t>
            </a:r>
            <a:endParaRPr sz="2541">
              <a:solidFill>
                <a:prstClr val="black"/>
              </a:solidFill>
              <a:latin typeface="Arial"/>
              <a:cs typeface="Arial"/>
            </a:endParaRPr>
          </a:p>
        </p:txBody>
      </p:sp>
      <p:sp>
        <p:nvSpPr>
          <p:cNvPr id="9" name="object 9"/>
          <p:cNvSpPr/>
          <p:nvPr/>
        </p:nvSpPr>
        <p:spPr>
          <a:xfrm>
            <a:off x="8977973" y="1469341"/>
            <a:ext cx="417704" cy="412171"/>
          </a:xfrm>
          <a:prstGeom prst="rect">
            <a:avLst/>
          </a:prstGeom>
          <a:blipFill>
            <a:blip r:embed="rId5"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0" name="object 10"/>
          <p:cNvSpPr/>
          <p:nvPr/>
        </p:nvSpPr>
        <p:spPr>
          <a:xfrm>
            <a:off x="2742841" y="960351"/>
            <a:ext cx="1557398" cy="351312"/>
          </a:xfrm>
          <a:prstGeom prst="rect">
            <a:avLst/>
          </a:prstGeom>
          <a:blipFill>
            <a:blip r:embed="rId6"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1" name="object 11"/>
          <p:cNvSpPr/>
          <p:nvPr/>
        </p:nvSpPr>
        <p:spPr>
          <a:xfrm>
            <a:off x="4433021" y="974182"/>
            <a:ext cx="744120" cy="268325"/>
          </a:xfrm>
          <a:prstGeom prst="rect">
            <a:avLst/>
          </a:prstGeom>
          <a:blipFill>
            <a:blip r:embed="rId7" cstate="print"/>
            <a:stretch>
              <a:fillRect/>
            </a:stretch>
          </a:blipFill>
        </p:spPr>
        <p:txBody>
          <a:bodyPr wrap="square" lIns="0" tIns="0" rIns="0" bIns="0" rtlCol="0"/>
          <a:lstStyle/>
          <a:p>
            <a:pPr defTabSz="829909"/>
            <a:endParaRPr sz="1634">
              <a:solidFill>
                <a:prstClr val="black"/>
              </a:solidFill>
              <a:latin typeface="Calibri"/>
            </a:endParaRPr>
          </a:p>
        </p:txBody>
      </p:sp>
      <p:sp>
        <p:nvSpPr>
          <p:cNvPr id="12" name="object 12"/>
          <p:cNvSpPr txBox="1">
            <a:spLocks noGrp="1"/>
          </p:cNvSpPr>
          <p:nvPr>
            <p:ph type="title"/>
          </p:nvPr>
        </p:nvSpPr>
        <p:spPr>
          <a:xfrm>
            <a:off x="3063265" y="1258644"/>
            <a:ext cx="1785961" cy="501137"/>
          </a:xfrm>
          <a:prstGeom prst="rect">
            <a:avLst/>
          </a:prstGeom>
        </p:spPr>
        <p:txBody>
          <a:bodyPr vert="horz" wrap="square" lIns="0" tIns="12102" rIns="0" bIns="0" rtlCol="0">
            <a:spAutoFit/>
          </a:bodyPr>
          <a:lstStyle/>
          <a:p>
            <a:pPr marL="11527">
              <a:spcBef>
                <a:spcPts val="95"/>
              </a:spcBef>
            </a:pPr>
            <a:r>
              <a:rPr spc="-150" dirty="0">
                <a:solidFill>
                  <a:srgbClr val="000000"/>
                </a:solidFill>
              </a:rPr>
              <a:t>2019-2025</a:t>
            </a:r>
          </a:p>
        </p:txBody>
      </p:sp>
      <p:sp>
        <p:nvSpPr>
          <p:cNvPr id="13" name="object 13"/>
          <p:cNvSpPr/>
          <p:nvPr/>
        </p:nvSpPr>
        <p:spPr>
          <a:xfrm>
            <a:off x="1337585" y="3826187"/>
            <a:ext cx="2202052" cy="2285039"/>
          </a:xfrm>
          <a:custGeom>
            <a:avLst/>
            <a:gdLst/>
            <a:ahLst/>
            <a:cxnLst/>
            <a:rect l="l" t="t" r="r" b="b"/>
            <a:pathLst>
              <a:path w="2426335" h="2517775">
                <a:moveTo>
                  <a:pt x="2426208" y="0"/>
                </a:moveTo>
                <a:lnTo>
                  <a:pt x="0" y="0"/>
                </a:lnTo>
                <a:lnTo>
                  <a:pt x="0" y="2514600"/>
                </a:lnTo>
                <a:lnTo>
                  <a:pt x="3048" y="2517648"/>
                </a:lnTo>
                <a:lnTo>
                  <a:pt x="2423160" y="2517648"/>
                </a:lnTo>
                <a:lnTo>
                  <a:pt x="2426208" y="2514600"/>
                </a:lnTo>
                <a:lnTo>
                  <a:pt x="9144" y="2514600"/>
                </a:lnTo>
                <a:lnTo>
                  <a:pt x="3048" y="2508504"/>
                </a:lnTo>
                <a:lnTo>
                  <a:pt x="9144" y="2508504"/>
                </a:lnTo>
                <a:lnTo>
                  <a:pt x="9144" y="6096"/>
                </a:lnTo>
                <a:lnTo>
                  <a:pt x="3048" y="6096"/>
                </a:lnTo>
                <a:lnTo>
                  <a:pt x="9144" y="3048"/>
                </a:lnTo>
                <a:lnTo>
                  <a:pt x="2426208" y="3048"/>
                </a:lnTo>
                <a:lnTo>
                  <a:pt x="2426208" y="0"/>
                </a:lnTo>
                <a:close/>
              </a:path>
              <a:path w="2426335" h="2517775">
                <a:moveTo>
                  <a:pt x="9144" y="2508504"/>
                </a:moveTo>
                <a:lnTo>
                  <a:pt x="3048" y="2508504"/>
                </a:lnTo>
                <a:lnTo>
                  <a:pt x="9144" y="2514600"/>
                </a:lnTo>
                <a:lnTo>
                  <a:pt x="9144" y="2508504"/>
                </a:lnTo>
                <a:close/>
              </a:path>
              <a:path w="2426335" h="2517775">
                <a:moveTo>
                  <a:pt x="2417064" y="2508504"/>
                </a:moveTo>
                <a:lnTo>
                  <a:pt x="9144" y="2508504"/>
                </a:lnTo>
                <a:lnTo>
                  <a:pt x="9144" y="2514600"/>
                </a:lnTo>
                <a:lnTo>
                  <a:pt x="2417064" y="2514600"/>
                </a:lnTo>
                <a:lnTo>
                  <a:pt x="2417064" y="2508504"/>
                </a:lnTo>
                <a:close/>
              </a:path>
              <a:path w="2426335" h="2517775">
                <a:moveTo>
                  <a:pt x="2417064" y="3048"/>
                </a:moveTo>
                <a:lnTo>
                  <a:pt x="2417064" y="2514600"/>
                </a:lnTo>
                <a:lnTo>
                  <a:pt x="2420112" y="2508504"/>
                </a:lnTo>
                <a:lnTo>
                  <a:pt x="2426208" y="2508504"/>
                </a:lnTo>
                <a:lnTo>
                  <a:pt x="2426208" y="6096"/>
                </a:lnTo>
                <a:lnTo>
                  <a:pt x="2420112" y="6096"/>
                </a:lnTo>
                <a:lnTo>
                  <a:pt x="2417064" y="3048"/>
                </a:lnTo>
                <a:close/>
              </a:path>
              <a:path w="2426335" h="2517775">
                <a:moveTo>
                  <a:pt x="2426208" y="2508504"/>
                </a:moveTo>
                <a:lnTo>
                  <a:pt x="2420112" y="2508504"/>
                </a:lnTo>
                <a:lnTo>
                  <a:pt x="2417064" y="2514600"/>
                </a:lnTo>
                <a:lnTo>
                  <a:pt x="2426208" y="2514600"/>
                </a:lnTo>
                <a:lnTo>
                  <a:pt x="2426208" y="2508504"/>
                </a:lnTo>
                <a:close/>
              </a:path>
              <a:path w="2426335" h="2517775">
                <a:moveTo>
                  <a:pt x="9144" y="3048"/>
                </a:moveTo>
                <a:lnTo>
                  <a:pt x="3048" y="6096"/>
                </a:lnTo>
                <a:lnTo>
                  <a:pt x="9144" y="6096"/>
                </a:lnTo>
                <a:lnTo>
                  <a:pt x="9144" y="3048"/>
                </a:lnTo>
                <a:close/>
              </a:path>
              <a:path w="2426335" h="2517775">
                <a:moveTo>
                  <a:pt x="2417064" y="3048"/>
                </a:moveTo>
                <a:lnTo>
                  <a:pt x="9144" y="3048"/>
                </a:lnTo>
                <a:lnTo>
                  <a:pt x="9144" y="6096"/>
                </a:lnTo>
                <a:lnTo>
                  <a:pt x="2417064" y="6096"/>
                </a:lnTo>
                <a:lnTo>
                  <a:pt x="2417064" y="3048"/>
                </a:lnTo>
                <a:close/>
              </a:path>
              <a:path w="2426335" h="2517775">
                <a:moveTo>
                  <a:pt x="2426208" y="3048"/>
                </a:moveTo>
                <a:lnTo>
                  <a:pt x="2417064" y="3048"/>
                </a:lnTo>
                <a:lnTo>
                  <a:pt x="2420112" y="6096"/>
                </a:lnTo>
                <a:lnTo>
                  <a:pt x="2426208" y="6096"/>
                </a:lnTo>
                <a:lnTo>
                  <a:pt x="2426208" y="3048"/>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14" name="object 14"/>
          <p:cNvSpPr txBox="1"/>
          <p:nvPr/>
        </p:nvSpPr>
        <p:spPr>
          <a:xfrm>
            <a:off x="1403514" y="3845091"/>
            <a:ext cx="556708" cy="231664"/>
          </a:xfrm>
          <a:prstGeom prst="rect">
            <a:avLst/>
          </a:prstGeom>
        </p:spPr>
        <p:txBody>
          <a:bodyPr vert="horz" wrap="square" lIns="0" tIns="14984" rIns="0" bIns="0" rtlCol="0">
            <a:spAutoFit/>
          </a:bodyPr>
          <a:lstStyle/>
          <a:p>
            <a:pPr marL="11527" defTabSz="829909">
              <a:spcBef>
                <a:spcPts val="118"/>
              </a:spcBef>
            </a:pPr>
            <a:r>
              <a:rPr sz="1407" spc="-290" dirty="0">
                <a:solidFill>
                  <a:prstClr val="black"/>
                </a:solidFill>
                <a:latin typeface="Arial"/>
                <a:cs typeface="Arial"/>
              </a:rPr>
              <a:t>S</a:t>
            </a:r>
            <a:r>
              <a:rPr sz="1407" spc="-309" dirty="0">
                <a:solidFill>
                  <a:prstClr val="black"/>
                </a:solidFill>
                <a:latin typeface="Arial"/>
                <a:cs typeface="Arial"/>
              </a:rPr>
              <a:t>P</a:t>
            </a:r>
            <a:r>
              <a:rPr sz="1407" spc="-113" dirty="0">
                <a:solidFill>
                  <a:prstClr val="black"/>
                </a:solidFill>
                <a:latin typeface="Arial"/>
                <a:cs typeface="Arial"/>
              </a:rPr>
              <a:t>A</a:t>
            </a:r>
            <a:r>
              <a:rPr sz="1407" spc="-150" dirty="0">
                <a:solidFill>
                  <a:prstClr val="black"/>
                </a:solidFill>
                <a:latin typeface="Arial"/>
                <a:cs typeface="Arial"/>
              </a:rPr>
              <a:t>D</a:t>
            </a:r>
            <a:r>
              <a:rPr sz="1407" spc="-113" dirty="0">
                <a:solidFill>
                  <a:prstClr val="black"/>
                </a:solidFill>
                <a:latin typeface="Arial"/>
                <a:cs typeface="Arial"/>
              </a:rPr>
              <a:t>A</a:t>
            </a:r>
            <a:r>
              <a:rPr sz="1407" spc="-9" dirty="0">
                <a:solidFill>
                  <a:prstClr val="black"/>
                </a:solidFill>
                <a:latin typeface="Arial"/>
                <a:cs typeface="Arial"/>
              </a:rPr>
              <a:t>:</a:t>
            </a:r>
            <a:endParaRPr sz="1407">
              <a:solidFill>
                <a:prstClr val="black"/>
              </a:solidFill>
              <a:latin typeface="Arial"/>
              <a:cs typeface="Arial"/>
            </a:endParaRPr>
          </a:p>
        </p:txBody>
      </p:sp>
      <p:sp>
        <p:nvSpPr>
          <p:cNvPr id="15" name="object 15"/>
          <p:cNvSpPr txBox="1"/>
          <p:nvPr/>
        </p:nvSpPr>
        <p:spPr>
          <a:xfrm>
            <a:off x="1403514" y="4060858"/>
            <a:ext cx="2053942" cy="448779"/>
          </a:xfrm>
          <a:prstGeom prst="rect">
            <a:avLst/>
          </a:prstGeom>
        </p:spPr>
        <p:txBody>
          <a:bodyPr vert="horz" wrap="square" lIns="0" tIns="15560" rIns="0" bIns="0" rtlCol="0">
            <a:spAutoFit/>
          </a:bodyPr>
          <a:lstStyle/>
          <a:p>
            <a:pPr marL="238023" indent="-226495" defTabSz="829909">
              <a:spcBef>
                <a:spcPts val="123"/>
              </a:spcBef>
              <a:buFontTx/>
              <a:buChar char="•"/>
              <a:tabLst>
                <a:tab pos="238023" algn="l"/>
                <a:tab pos="238599" algn="l"/>
              </a:tabLst>
            </a:pPr>
            <a:r>
              <a:rPr sz="1407" spc="-68" dirty="0">
                <a:solidFill>
                  <a:prstClr val="black"/>
                </a:solidFill>
                <a:latin typeface="Arial"/>
                <a:cs typeface="Arial"/>
              </a:rPr>
              <a:t>Open </a:t>
            </a:r>
            <a:r>
              <a:rPr sz="1407" spc="-36" dirty="0">
                <a:solidFill>
                  <a:prstClr val="black"/>
                </a:solidFill>
                <a:latin typeface="Arial"/>
                <a:cs typeface="Arial"/>
              </a:rPr>
              <a:t>learning</a:t>
            </a:r>
            <a:r>
              <a:rPr sz="1407" spc="-132" dirty="0">
                <a:solidFill>
                  <a:prstClr val="black"/>
                </a:solidFill>
                <a:latin typeface="Arial"/>
                <a:cs typeface="Arial"/>
              </a:rPr>
              <a:t> </a:t>
            </a:r>
            <a:r>
              <a:rPr sz="1407" spc="-64" dirty="0">
                <a:solidFill>
                  <a:prstClr val="black"/>
                </a:solidFill>
                <a:latin typeface="Arial"/>
                <a:cs typeface="Arial"/>
              </a:rPr>
              <a:t>resources</a:t>
            </a:r>
            <a:endParaRPr sz="1407">
              <a:solidFill>
                <a:prstClr val="black"/>
              </a:solidFill>
              <a:latin typeface="Arial"/>
              <a:cs typeface="Arial"/>
            </a:endParaRPr>
          </a:p>
          <a:p>
            <a:pPr marL="238023" indent="-226495" defTabSz="829909">
              <a:spcBef>
                <a:spcPts val="32"/>
              </a:spcBef>
              <a:buFontTx/>
              <a:buChar char="•"/>
              <a:tabLst>
                <a:tab pos="238023" algn="l"/>
                <a:tab pos="238599" algn="l"/>
              </a:tabLst>
            </a:pPr>
            <a:r>
              <a:rPr sz="1407" spc="-68" dirty="0">
                <a:solidFill>
                  <a:prstClr val="black"/>
                </a:solidFill>
                <a:latin typeface="Arial"/>
                <a:cs typeface="Arial"/>
              </a:rPr>
              <a:t>Open</a:t>
            </a:r>
            <a:r>
              <a:rPr sz="1407" spc="-86" dirty="0">
                <a:solidFill>
                  <a:prstClr val="black"/>
                </a:solidFill>
                <a:latin typeface="Arial"/>
                <a:cs typeface="Arial"/>
              </a:rPr>
              <a:t> </a:t>
            </a:r>
            <a:r>
              <a:rPr sz="1407" spc="-59" dirty="0">
                <a:solidFill>
                  <a:prstClr val="black"/>
                </a:solidFill>
                <a:latin typeface="Arial"/>
                <a:cs typeface="Arial"/>
              </a:rPr>
              <a:t>courseware</a:t>
            </a:r>
            <a:endParaRPr sz="1407">
              <a:solidFill>
                <a:prstClr val="black"/>
              </a:solidFill>
              <a:latin typeface="Arial"/>
              <a:cs typeface="Arial"/>
            </a:endParaRPr>
          </a:p>
        </p:txBody>
      </p:sp>
      <p:sp>
        <p:nvSpPr>
          <p:cNvPr id="16" name="object 16"/>
          <p:cNvSpPr txBox="1"/>
          <p:nvPr/>
        </p:nvSpPr>
        <p:spPr>
          <a:xfrm>
            <a:off x="1403514" y="4716459"/>
            <a:ext cx="1319733" cy="232246"/>
          </a:xfrm>
          <a:prstGeom prst="rect">
            <a:avLst/>
          </a:prstGeom>
        </p:spPr>
        <p:txBody>
          <a:bodyPr vert="horz" wrap="square" lIns="0" tIns="15560" rIns="0" bIns="0" rtlCol="0">
            <a:spAutoFit/>
          </a:bodyPr>
          <a:lstStyle/>
          <a:p>
            <a:pPr marL="11527" defTabSz="829909">
              <a:spcBef>
                <a:spcPts val="123"/>
              </a:spcBef>
            </a:pPr>
            <a:r>
              <a:rPr sz="1407" spc="-64" dirty="0">
                <a:solidFill>
                  <a:prstClr val="black"/>
                </a:solidFill>
                <a:latin typeface="Arial"/>
                <a:cs typeface="Arial"/>
              </a:rPr>
              <a:t>Perguruan</a:t>
            </a:r>
            <a:r>
              <a:rPr sz="1407" spc="-136" dirty="0">
                <a:solidFill>
                  <a:prstClr val="black"/>
                </a:solidFill>
                <a:latin typeface="Arial"/>
                <a:cs typeface="Arial"/>
              </a:rPr>
              <a:t> </a:t>
            </a:r>
            <a:r>
              <a:rPr sz="1407" spc="-54" dirty="0">
                <a:solidFill>
                  <a:prstClr val="black"/>
                </a:solidFill>
                <a:latin typeface="Arial"/>
                <a:cs typeface="Arial"/>
              </a:rPr>
              <a:t>Tinggi:</a:t>
            </a:r>
            <a:endParaRPr sz="1407">
              <a:solidFill>
                <a:prstClr val="black"/>
              </a:solidFill>
              <a:latin typeface="Arial"/>
              <a:cs typeface="Arial"/>
            </a:endParaRPr>
          </a:p>
        </p:txBody>
      </p:sp>
      <p:sp>
        <p:nvSpPr>
          <p:cNvPr id="17" name="object 17"/>
          <p:cNvSpPr txBox="1"/>
          <p:nvPr/>
        </p:nvSpPr>
        <p:spPr>
          <a:xfrm>
            <a:off x="1403515" y="4934994"/>
            <a:ext cx="2063739" cy="1101650"/>
          </a:xfrm>
          <a:prstGeom prst="rect">
            <a:avLst/>
          </a:prstGeom>
        </p:spPr>
        <p:txBody>
          <a:bodyPr vert="horz" wrap="square" lIns="0" tIns="15560" rIns="0" bIns="0" rtlCol="0">
            <a:spAutoFit/>
          </a:bodyPr>
          <a:lstStyle/>
          <a:p>
            <a:pPr marL="238023" indent="-226495" defTabSz="829909">
              <a:spcBef>
                <a:spcPts val="123"/>
              </a:spcBef>
              <a:buFontTx/>
              <a:buChar char="•"/>
              <a:tabLst>
                <a:tab pos="238023" algn="l"/>
                <a:tab pos="238599" algn="l"/>
              </a:tabLst>
            </a:pPr>
            <a:r>
              <a:rPr sz="1407" spc="-54" dirty="0">
                <a:solidFill>
                  <a:prstClr val="black"/>
                </a:solidFill>
                <a:latin typeface="Arial"/>
                <a:cs typeface="Arial"/>
              </a:rPr>
              <a:t>Universitas</a:t>
            </a:r>
            <a:r>
              <a:rPr sz="1407" spc="-118" dirty="0">
                <a:solidFill>
                  <a:prstClr val="black"/>
                </a:solidFill>
                <a:latin typeface="Arial"/>
                <a:cs typeface="Arial"/>
              </a:rPr>
              <a:t> </a:t>
            </a:r>
            <a:r>
              <a:rPr sz="1407" spc="-82" dirty="0">
                <a:solidFill>
                  <a:prstClr val="black"/>
                </a:solidFill>
                <a:latin typeface="Arial"/>
                <a:cs typeface="Arial"/>
              </a:rPr>
              <a:t>Terbuka</a:t>
            </a:r>
            <a:endParaRPr sz="1407">
              <a:solidFill>
                <a:prstClr val="black"/>
              </a:solidFill>
              <a:latin typeface="Arial"/>
              <a:cs typeface="Arial"/>
            </a:endParaRPr>
          </a:p>
          <a:p>
            <a:pPr marL="238023" marR="318708" indent="-226495" defTabSz="829909">
              <a:lnSpc>
                <a:spcPct val="101899"/>
              </a:lnSpc>
              <a:buFontTx/>
              <a:buChar char="•"/>
              <a:tabLst>
                <a:tab pos="238023" algn="l"/>
                <a:tab pos="238599" algn="l"/>
              </a:tabLst>
            </a:pPr>
            <a:r>
              <a:rPr sz="1407" spc="-259" dirty="0">
                <a:solidFill>
                  <a:prstClr val="black"/>
                </a:solidFill>
                <a:latin typeface="Arial"/>
                <a:cs typeface="Arial"/>
              </a:rPr>
              <a:t>PJJ </a:t>
            </a:r>
            <a:r>
              <a:rPr sz="1407" spc="-9" dirty="0">
                <a:solidFill>
                  <a:prstClr val="black"/>
                </a:solidFill>
                <a:latin typeface="Arial"/>
                <a:cs typeface="Arial"/>
              </a:rPr>
              <a:t>di </a:t>
            </a:r>
            <a:r>
              <a:rPr sz="1407" spc="-64" dirty="0">
                <a:solidFill>
                  <a:prstClr val="black"/>
                </a:solidFill>
                <a:latin typeface="Arial"/>
                <a:cs typeface="Arial"/>
              </a:rPr>
              <a:t>Binus, </a:t>
            </a:r>
            <a:r>
              <a:rPr sz="1407" spc="-168" dirty="0">
                <a:solidFill>
                  <a:prstClr val="black"/>
                </a:solidFill>
                <a:latin typeface="Arial"/>
                <a:cs typeface="Arial"/>
              </a:rPr>
              <a:t>PENS,  </a:t>
            </a:r>
            <a:r>
              <a:rPr sz="1407" spc="-50" dirty="0">
                <a:solidFill>
                  <a:prstClr val="black"/>
                </a:solidFill>
                <a:latin typeface="Arial"/>
                <a:cs typeface="Arial"/>
              </a:rPr>
              <a:t>London </a:t>
            </a:r>
            <a:r>
              <a:rPr sz="1407" spc="-73" dirty="0">
                <a:solidFill>
                  <a:prstClr val="black"/>
                </a:solidFill>
                <a:latin typeface="Arial"/>
                <a:cs typeface="Arial"/>
              </a:rPr>
              <a:t>School,</a:t>
            </a:r>
            <a:r>
              <a:rPr sz="1407" spc="-185" dirty="0">
                <a:solidFill>
                  <a:prstClr val="black"/>
                </a:solidFill>
                <a:latin typeface="Arial"/>
                <a:cs typeface="Arial"/>
              </a:rPr>
              <a:t> </a:t>
            </a:r>
            <a:r>
              <a:rPr sz="1407" spc="-141" dirty="0">
                <a:solidFill>
                  <a:prstClr val="black"/>
                </a:solidFill>
                <a:latin typeface="Arial"/>
                <a:cs typeface="Arial"/>
              </a:rPr>
              <a:t>UPH</a:t>
            </a:r>
            <a:endParaRPr sz="1407">
              <a:solidFill>
                <a:prstClr val="black"/>
              </a:solidFill>
              <a:latin typeface="Arial"/>
              <a:cs typeface="Arial"/>
            </a:endParaRPr>
          </a:p>
          <a:p>
            <a:pPr marL="238023" marR="4611" indent="-226495" defTabSz="829909">
              <a:lnSpc>
                <a:spcPct val="101899"/>
              </a:lnSpc>
              <a:buFontTx/>
              <a:buChar char="•"/>
              <a:tabLst>
                <a:tab pos="238023" algn="l"/>
                <a:tab pos="238599" algn="l"/>
              </a:tabLst>
            </a:pPr>
            <a:r>
              <a:rPr sz="1407" spc="-159" dirty="0">
                <a:solidFill>
                  <a:prstClr val="black"/>
                </a:solidFill>
                <a:latin typeface="Arial"/>
                <a:cs typeface="Arial"/>
              </a:rPr>
              <a:t>MOOCS </a:t>
            </a:r>
            <a:r>
              <a:rPr sz="1407" spc="-9" dirty="0">
                <a:solidFill>
                  <a:prstClr val="black"/>
                </a:solidFill>
                <a:latin typeface="Arial"/>
                <a:cs typeface="Arial"/>
              </a:rPr>
              <a:t>di </a:t>
            </a:r>
            <a:r>
              <a:rPr sz="1407" spc="-64" dirty="0">
                <a:solidFill>
                  <a:prstClr val="black"/>
                </a:solidFill>
                <a:latin typeface="Arial"/>
                <a:cs typeface="Arial"/>
              </a:rPr>
              <a:t>Binus, </a:t>
            </a:r>
            <a:r>
              <a:rPr sz="1407" spc="-54" dirty="0">
                <a:solidFill>
                  <a:prstClr val="black"/>
                </a:solidFill>
                <a:latin typeface="Arial"/>
                <a:cs typeface="Arial"/>
              </a:rPr>
              <a:t>UI,</a:t>
            </a:r>
            <a:r>
              <a:rPr sz="1407" spc="-127" dirty="0">
                <a:solidFill>
                  <a:prstClr val="black"/>
                </a:solidFill>
                <a:latin typeface="Arial"/>
                <a:cs typeface="Arial"/>
              </a:rPr>
              <a:t> </a:t>
            </a:r>
            <a:r>
              <a:rPr sz="1407" spc="-100" dirty="0">
                <a:solidFill>
                  <a:prstClr val="black"/>
                </a:solidFill>
                <a:latin typeface="Arial"/>
                <a:cs typeface="Arial"/>
              </a:rPr>
              <a:t>ITB,  </a:t>
            </a:r>
            <a:r>
              <a:rPr sz="1407" spc="-127" dirty="0">
                <a:solidFill>
                  <a:prstClr val="black"/>
                </a:solidFill>
                <a:latin typeface="Arial"/>
                <a:cs typeface="Arial"/>
              </a:rPr>
              <a:t>ITS, </a:t>
            </a:r>
            <a:r>
              <a:rPr sz="1407" spc="-73" dirty="0">
                <a:solidFill>
                  <a:prstClr val="black"/>
                </a:solidFill>
                <a:latin typeface="Arial"/>
                <a:cs typeface="Arial"/>
              </a:rPr>
              <a:t>AMIKOM,</a:t>
            </a:r>
            <a:r>
              <a:rPr sz="1407" spc="-59" dirty="0">
                <a:solidFill>
                  <a:prstClr val="black"/>
                </a:solidFill>
                <a:latin typeface="Arial"/>
                <a:cs typeface="Arial"/>
              </a:rPr>
              <a:t> </a:t>
            </a:r>
            <a:r>
              <a:rPr sz="1407" spc="-91" dirty="0">
                <a:solidFill>
                  <a:prstClr val="black"/>
                </a:solidFill>
                <a:latin typeface="Arial"/>
                <a:cs typeface="Arial"/>
              </a:rPr>
              <a:t>UGM</a:t>
            </a:r>
            <a:endParaRPr sz="1407">
              <a:solidFill>
                <a:prstClr val="black"/>
              </a:solidFill>
              <a:latin typeface="Arial"/>
              <a:cs typeface="Arial"/>
            </a:endParaRPr>
          </a:p>
        </p:txBody>
      </p:sp>
      <p:sp>
        <p:nvSpPr>
          <p:cNvPr id="18" name="object 18"/>
          <p:cNvSpPr/>
          <p:nvPr/>
        </p:nvSpPr>
        <p:spPr>
          <a:xfrm>
            <a:off x="3688900" y="3757031"/>
            <a:ext cx="2520171" cy="2063739"/>
          </a:xfrm>
          <a:custGeom>
            <a:avLst/>
            <a:gdLst/>
            <a:ahLst/>
            <a:cxnLst/>
            <a:rect l="l" t="t" r="r" b="b"/>
            <a:pathLst>
              <a:path w="2776854" h="2273935">
                <a:moveTo>
                  <a:pt x="2776728" y="0"/>
                </a:moveTo>
                <a:lnTo>
                  <a:pt x="0" y="0"/>
                </a:lnTo>
                <a:lnTo>
                  <a:pt x="0" y="2273808"/>
                </a:lnTo>
                <a:lnTo>
                  <a:pt x="2776728" y="2273808"/>
                </a:lnTo>
                <a:lnTo>
                  <a:pt x="2776728" y="2270760"/>
                </a:lnTo>
                <a:lnTo>
                  <a:pt x="9143" y="2270760"/>
                </a:lnTo>
                <a:lnTo>
                  <a:pt x="6095" y="2267712"/>
                </a:lnTo>
                <a:lnTo>
                  <a:pt x="9143" y="2267712"/>
                </a:lnTo>
                <a:lnTo>
                  <a:pt x="9143" y="6096"/>
                </a:lnTo>
                <a:lnTo>
                  <a:pt x="6095" y="6096"/>
                </a:lnTo>
                <a:lnTo>
                  <a:pt x="9143" y="3048"/>
                </a:lnTo>
                <a:lnTo>
                  <a:pt x="2776728" y="3048"/>
                </a:lnTo>
                <a:lnTo>
                  <a:pt x="2776728" y="0"/>
                </a:lnTo>
                <a:close/>
              </a:path>
              <a:path w="2776854" h="2273935">
                <a:moveTo>
                  <a:pt x="9143" y="2267712"/>
                </a:moveTo>
                <a:lnTo>
                  <a:pt x="6095" y="2267712"/>
                </a:lnTo>
                <a:lnTo>
                  <a:pt x="9143" y="2270760"/>
                </a:lnTo>
                <a:lnTo>
                  <a:pt x="9143" y="2267712"/>
                </a:lnTo>
                <a:close/>
              </a:path>
              <a:path w="2776854" h="2273935">
                <a:moveTo>
                  <a:pt x="2767584" y="2267712"/>
                </a:moveTo>
                <a:lnTo>
                  <a:pt x="9143" y="2267712"/>
                </a:lnTo>
                <a:lnTo>
                  <a:pt x="9143" y="2270760"/>
                </a:lnTo>
                <a:lnTo>
                  <a:pt x="2767584" y="2270760"/>
                </a:lnTo>
                <a:lnTo>
                  <a:pt x="2767584" y="2267712"/>
                </a:lnTo>
                <a:close/>
              </a:path>
              <a:path w="2776854" h="2273935">
                <a:moveTo>
                  <a:pt x="2767584" y="3048"/>
                </a:moveTo>
                <a:lnTo>
                  <a:pt x="2767584" y="2270760"/>
                </a:lnTo>
                <a:lnTo>
                  <a:pt x="2770632" y="2267712"/>
                </a:lnTo>
                <a:lnTo>
                  <a:pt x="2776728" y="2267712"/>
                </a:lnTo>
                <a:lnTo>
                  <a:pt x="2776728" y="6096"/>
                </a:lnTo>
                <a:lnTo>
                  <a:pt x="2770632" y="6096"/>
                </a:lnTo>
                <a:lnTo>
                  <a:pt x="2767584" y="3048"/>
                </a:lnTo>
                <a:close/>
              </a:path>
              <a:path w="2776854" h="2273935">
                <a:moveTo>
                  <a:pt x="2776728" y="2267712"/>
                </a:moveTo>
                <a:lnTo>
                  <a:pt x="2770632" y="2267712"/>
                </a:lnTo>
                <a:lnTo>
                  <a:pt x="2767584" y="2270760"/>
                </a:lnTo>
                <a:lnTo>
                  <a:pt x="2776728" y="2270760"/>
                </a:lnTo>
                <a:lnTo>
                  <a:pt x="2776728" y="2267712"/>
                </a:lnTo>
                <a:close/>
              </a:path>
              <a:path w="2776854" h="2273935">
                <a:moveTo>
                  <a:pt x="9143" y="3048"/>
                </a:moveTo>
                <a:lnTo>
                  <a:pt x="6095" y="6096"/>
                </a:lnTo>
                <a:lnTo>
                  <a:pt x="9143" y="6096"/>
                </a:lnTo>
                <a:lnTo>
                  <a:pt x="9143" y="3048"/>
                </a:lnTo>
                <a:close/>
              </a:path>
              <a:path w="2776854" h="2273935">
                <a:moveTo>
                  <a:pt x="2767584" y="3048"/>
                </a:moveTo>
                <a:lnTo>
                  <a:pt x="9143" y="3048"/>
                </a:lnTo>
                <a:lnTo>
                  <a:pt x="9143" y="6096"/>
                </a:lnTo>
                <a:lnTo>
                  <a:pt x="2767584" y="6096"/>
                </a:lnTo>
                <a:lnTo>
                  <a:pt x="2767584" y="3048"/>
                </a:lnTo>
                <a:close/>
              </a:path>
              <a:path w="2776854" h="2273935">
                <a:moveTo>
                  <a:pt x="2776728" y="3048"/>
                </a:moveTo>
                <a:lnTo>
                  <a:pt x="2767584" y="3048"/>
                </a:lnTo>
                <a:lnTo>
                  <a:pt x="2770632" y="6096"/>
                </a:lnTo>
                <a:lnTo>
                  <a:pt x="2776728" y="6096"/>
                </a:lnTo>
                <a:lnTo>
                  <a:pt x="2776728" y="3048"/>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19" name="object 19"/>
          <p:cNvSpPr txBox="1"/>
          <p:nvPr/>
        </p:nvSpPr>
        <p:spPr>
          <a:xfrm>
            <a:off x="3754829" y="3775935"/>
            <a:ext cx="2225680" cy="1971628"/>
          </a:xfrm>
          <a:prstGeom prst="rect">
            <a:avLst/>
          </a:prstGeom>
        </p:spPr>
        <p:txBody>
          <a:bodyPr vert="horz" wrap="square" lIns="0" tIns="14984" rIns="0" bIns="0" rtlCol="0">
            <a:spAutoFit/>
          </a:bodyPr>
          <a:lstStyle/>
          <a:p>
            <a:pPr marL="238023" indent="-226495" defTabSz="829909">
              <a:spcBef>
                <a:spcPts val="118"/>
              </a:spcBef>
              <a:buFontTx/>
              <a:buChar char="•"/>
              <a:tabLst>
                <a:tab pos="238023" algn="l"/>
                <a:tab pos="238599" algn="l"/>
              </a:tabLst>
            </a:pPr>
            <a:r>
              <a:rPr sz="1407" spc="-27" dirty="0">
                <a:solidFill>
                  <a:prstClr val="black"/>
                </a:solidFill>
                <a:latin typeface="Arial"/>
                <a:cs typeface="Arial"/>
              </a:rPr>
              <a:t>Membentuk</a:t>
            </a:r>
            <a:r>
              <a:rPr sz="1407" spc="-95" dirty="0">
                <a:solidFill>
                  <a:prstClr val="black"/>
                </a:solidFill>
                <a:latin typeface="Arial"/>
                <a:cs typeface="Arial"/>
              </a:rPr>
              <a:t> </a:t>
            </a:r>
            <a:r>
              <a:rPr sz="1407" spc="-50" dirty="0">
                <a:solidFill>
                  <a:prstClr val="black"/>
                </a:solidFill>
                <a:latin typeface="Arial"/>
                <a:cs typeface="Arial"/>
              </a:rPr>
              <a:t>konsorsium</a:t>
            </a:r>
            <a:endParaRPr sz="1407">
              <a:solidFill>
                <a:prstClr val="black"/>
              </a:solidFill>
              <a:latin typeface="Arial"/>
              <a:cs typeface="Arial"/>
            </a:endParaRPr>
          </a:p>
          <a:p>
            <a:pPr marL="238023" marR="262228" indent="-226495" defTabSz="829909">
              <a:lnSpc>
                <a:spcPts val="1724"/>
              </a:lnSpc>
              <a:spcBef>
                <a:spcPts val="41"/>
              </a:spcBef>
              <a:buFontTx/>
              <a:buChar char="•"/>
              <a:tabLst>
                <a:tab pos="238023" algn="l"/>
                <a:tab pos="238599" algn="l"/>
              </a:tabLst>
            </a:pPr>
            <a:r>
              <a:rPr sz="1407" spc="-41" dirty="0">
                <a:solidFill>
                  <a:prstClr val="black"/>
                </a:solidFill>
                <a:latin typeface="Arial"/>
                <a:cs typeface="Arial"/>
              </a:rPr>
              <a:t>Memperbanyak</a:t>
            </a:r>
            <a:r>
              <a:rPr sz="1407" spc="-195" dirty="0">
                <a:solidFill>
                  <a:prstClr val="black"/>
                </a:solidFill>
                <a:latin typeface="Arial"/>
                <a:cs typeface="Arial"/>
              </a:rPr>
              <a:t> </a:t>
            </a:r>
            <a:r>
              <a:rPr sz="1407" spc="-23" dirty="0">
                <a:solidFill>
                  <a:prstClr val="black"/>
                </a:solidFill>
                <a:latin typeface="Arial"/>
                <a:cs typeface="Arial"/>
              </a:rPr>
              <a:t>jumlah  </a:t>
            </a:r>
            <a:r>
              <a:rPr sz="1407" spc="-159" dirty="0">
                <a:solidFill>
                  <a:prstClr val="black"/>
                </a:solidFill>
                <a:latin typeface="Arial"/>
                <a:cs typeface="Arial"/>
              </a:rPr>
              <a:t>MOOCS</a:t>
            </a:r>
            <a:endParaRPr sz="1407">
              <a:solidFill>
                <a:prstClr val="black"/>
              </a:solidFill>
              <a:latin typeface="Arial"/>
              <a:cs typeface="Arial"/>
            </a:endParaRPr>
          </a:p>
          <a:p>
            <a:pPr marL="238023" indent="-226495" defTabSz="829909">
              <a:lnSpc>
                <a:spcPts val="1652"/>
              </a:lnSpc>
              <a:buFontTx/>
              <a:buChar char="•"/>
              <a:tabLst>
                <a:tab pos="238023" algn="l"/>
                <a:tab pos="238599" algn="l"/>
              </a:tabLst>
            </a:pPr>
            <a:r>
              <a:rPr sz="1407" spc="-100" dirty="0">
                <a:solidFill>
                  <a:prstClr val="black"/>
                </a:solidFill>
                <a:latin typeface="Arial"/>
                <a:cs typeface="Arial"/>
              </a:rPr>
              <a:t>Fokus </a:t>
            </a:r>
            <a:r>
              <a:rPr sz="1407" spc="-59" dirty="0">
                <a:solidFill>
                  <a:prstClr val="black"/>
                </a:solidFill>
                <a:latin typeface="Arial"/>
                <a:cs typeface="Arial"/>
              </a:rPr>
              <a:t>pada </a:t>
            </a:r>
            <a:r>
              <a:rPr sz="1407" spc="-23" dirty="0">
                <a:solidFill>
                  <a:prstClr val="black"/>
                </a:solidFill>
                <a:latin typeface="Arial"/>
                <a:cs typeface="Arial"/>
              </a:rPr>
              <a:t>jumlah</a:t>
            </a:r>
            <a:r>
              <a:rPr sz="1407" spc="-172" dirty="0">
                <a:solidFill>
                  <a:prstClr val="black"/>
                </a:solidFill>
                <a:latin typeface="Arial"/>
                <a:cs typeface="Arial"/>
              </a:rPr>
              <a:t> </a:t>
            </a:r>
            <a:r>
              <a:rPr sz="1407" spc="-50" dirty="0">
                <a:solidFill>
                  <a:prstClr val="black"/>
                </a:solidFill>
                <a:latin typeface="Arial"/>
                <a:cs typeface="Arial"/>
              </a:rPr>
              <a:t>peserta</a:t>
            </a:r>
            <a:endParaRPr sz="1407">
              <a:solidFill>
                <a:prstClr val="black"/>
              </a:solidFill>
              <a:latin typeface="Arial"/>
              <a:cs typeface="Arial"/>
            </a:endParaRPr>
          </a:p>
          <a:p>
            <a:pPr marL="238023" defTabSz="829909">
              <a:spcBef>
                <a:spcPts val="32"/>
              </a:spcBef>
            </a:pPr>
            <a:r>
              <a:rPr sz="1407" spc="-77" dirty="0">
                <a:solidFill>
                  <a:prstClr val="black"/>
                </a:solidFill>
                <a:latin typeface="Arial"/>
                <a:cs typeface="Arial"/>
              </a:rPr>
              <a:t>yang</a:t>
            </a:r>
            <a:r>
              <a:rPr sz="1407" spc="-91" dirty="0">
                <a:solidFill>
                  <a:prstClr val="black"/>
                </a:solidFill>
                <a:latin typeface="Arial"/>
                <a:cs typeface="Arial"/>
              </a:rPr>
              <a:t> </a:t>
            </a:r>
            <a:r>
              <a:rPr sz="1407" spc="-54" dirty="0">
                <a:solidFill>
                  <a:prstClr val="black"/>
                </a:solidFill>
                <a:latin typeface="Arial"/>
                <a:cs typeface="Arial"/>
              </a:rPr>
              <a:t>registrasi</a:t>
            </a:r>
            <a:endParaRPr sz="1407">
              <a:solidFill>
                <a:prstClr val="black"/>
              </a:solidFill>
              <a:latin typeface="Arial"/>
              <a:cs typeface="Arial"/>
            </a:endParaRPr>
          </a:p>
          <a:p>
            <a:pPr marL="238023" marR="197679" indent="-226495" defTabSz="829909">
              <a:lnSpc>
                <a:spcPct val="101899"/>
              </a:lnSpc>
              <a:buFontTx/>
              <a:buChar char="•"/>
              <a:tabLst>
                <a:tab pos="238023" algn="l"/>
                <a:tab pos="238599" algn="l"/>
              </a:tabLst>
            </a:pPr>
            <a:r>
              <a:rPr sz="1407" spc="-32" dirty="0">
                <a:solidFill>
                  <a:prstClr val="black"/>
                </a:solidFill>
                <a:latin typeface="Arial"/>
                <a:cs typeface="Arial"/>
              </a:rPr>
              <a:t>Membuat </a:t>
            </a:r>
            <a:r>
              <a:rPr sz="1407" spc="-50" dirty="0">
                <a:solidFill>
                  <a:prstClr val="black"/>
                </a:solidFill>
                <a:latin typeface="Arial"/>
                <a:cs typeface="Arial"/>
              </a:rPr>
              <a:t>kebijakan</a:t>
            </a:r>
            <a:r>
              <a:rPr sz="1407" spc="-182" dirty="0">
                <a:solidFill>
                  <a:prstClr val="black"/>
                </a:solidFill>
                <a:latin typeface="Arial"/>
                <a:cs typeface="Arial"/>
              </a:rPr>
              <a:t> </a:t>
            </a:r>
            <a:r>
              <a:rPr sz="1407" spc="-50" dirty="0">
                <a:solidFill>
                  <a:prstClr val="black"/>
                </a:solidFill>
                <a:latin typeface="Arial"/>
                <a:cs typeface="Arial"/>
              </a:rPr>
              <a:t>dan  </a:t>
            </a:r>
            <a:r>
              <a:rPr sz="1407" spc="-36" dirty="0">
                <a:solidFill>
                  <a:prstClr val="black"/>
                </a:solidFill>
                <a:latin typeface="Arial"/>
                <a:cs typeface="Arial"/>
              </a:rPr>
              <a:t>penjaminan</a:t>
            </a:r>
            <a:r>
              <a:rPr sz="1407" spc="-127" dirty="0">
                <a:solidFill>
                  <a:prstClr val="black"/>
                </a:solidFill>
                <a:latin typeface="Arial"/>
                <a:cs typeface="Arial"/>
              </a:rPr>
              <a:t> </a:t>
            </a:r>
            <a:r>
              <a:rPr sz="1407" spc="-9" dirty="0">
                <a:solidFill>
                  <a:prstClr val="black"/>
                </a:solidFill>
                <a:latin typeface="Arial"/>
                <a:cs typeface="Arial"/>
              </a:rPr>
              <a:t>mutu</a:t>
            </a:r>
            <a:endParaRPr sz="1407">
              <a:solidFill>
                <a:prstClr val="black"/>
              </a:solidFill>
              <a:latin typeface="Arial"/>
              <a:cs typeface="Arial"/>
            </a:endParaRPr>
          </a:p>
          <a:p>
            <a:pPr marL="238023" marR="183272" indent="-226495" defTabSz="829909">
              <a:lnSpc>
                <a:spcPct val="101899"/>
              </a:lnSpc>
              <a:buFontTx/>
              <a:buChar char="•"/>
              <a:tabLst>
                <a:tab pos="238023" algn="l"/>
                <a:tab pos="238599" algn="l"/>
              </a:tabLst>
            </a:pPr>
            <a:r>
              <a:rPr sz="1407" spc="-54" dirty="0">
                <a:solidFill>
                  <a:prstClr val="black"/>
                </a:solidFill>
                <a:latin typeface="Arial"/>
                <a:cs typeface="Arial"/>
              </a:rPr>
              <a:t>Aplikasi </a:t>
            </a:r>
            <a:r>
              <a:rPr sz="1407" spc="-41" dirty="0">
                <a:solidFill>
                  <a:prstClr val="black"/>
                </a:solidFill>
                <a:latin typeface="Arial"/>
                <a:cs typeface="Arial"/>
              </a:rPr>
              <a:t>block </a:t>
            </a:r>
            <a:r>
              <a:rPr sz="1407" spc="-50" dirty="0">
                <a:solidFill>
                  <a:prstClr val="black"/>
                </a:solidFill>
                <a:latin typeface="Arial"/>
                <a:cs typeface="Arial"/>
              </a:rPr>
              <a:t>chain dan  </a:t>
            </a:r>
            <a:r>
              <a:rPr sz="1407" spc="-27" dirty="0">
                <a:solidFill>
                  <a:prstClr val="black"/>
                </a:solidFill>
                <a:latin typeface="Arial"/>
                <a:cs typeface="Arial"/>
              </a:rPr>
              <a:t>online-learning</a:t>
            </a:r>
            <a:r>
              <a:rPr sz="1407" spc="-177" dirty="0">
                <a:solidFill>
                  <a:prstClr val="black"/>
                </a:solidFill>
                <a:latin typeface="Arial"/>
                <a:cs typeface="Arial"/>
              </a:rPr>
              <a:t> </a:t>
            </a:r>
            <a:r>
              <a:rPr sz="1407" spc="-14" dirty="0">
                <a:solidFill>
                  <a:prstClr val="black"/>
                </a:solidFill>
                <a:latin typeface="Arial"/>
                <a:cs typeface="Arial"/>
              </a:rPr>
              <a:t>platform</a:t>
            </a:r>
            <a:endParaRPr sz="1407">
              <a:solidFill>
                <a:prstClr val="black"/>
              </a:solidFill>
              <a:latin typeface="Arial"/>
              <a:cs typeface="Arial"/>
            </a:endParaRPr>
          </a:p>
        </p:txBody>
      </p:sp>
      <p:sp>
        <p:nvSpPr>
          <p:cNvPr id="20" name="object 20"/>
          <p:cNvSpPr/>
          <p:nvPr/>
        </p:nvSpPr>
        <p:spPr>
          <a:xfrm>
            <a:off x="6358333" y="3198249"/>
            <a:ext cx="2202052" cy="2724758"/>
          </a:xfrm>
          <a:custGeom>
            <a:avLst/>
            <a:gdLst/>
            <a:ahLst/>
            <a:cxnLst/>
            <a:rect l="l" t="t" r="r" b="b"/>
            <a:pathLst>
              <a:path w="2426334" h="3002279">
                <a:moveTo>
                  <a:pt x="2426207" y="0"/>
                </a:moveTo>
                <a:lnTo>
                  <a:pt x="0" y="0"/>
                </a:lnTo>
                <a:lnTo>
                  <a:pt x="0" y="3002279"/>
                </a:lnTo>
                <a:lnTo>
                  <a:pt x="2426207" y="3002279"/>
                </a:lnTo>
                <a:lnTo>
                  <a:pt x="2426207" y="2999232"/>
                </a:lnTo>
                <a:lnTo>
                  <a:pt x="9144" y="2999231"/>
                </a:lnTo>
                <a:lnTo>
                  <a:pt x="6096" y="2996184"/>
                </a:lnTo>
                <a:lnTo>
                  <a:pt x="9144" y="2996184"/>
                </a:lnTo>
                <a:lnTo>
                  <a:pt x="9144" y="9143"/>
                </a:lnTo>
                <a:lnTo>
                  <a:pt x="6096" y="9143"/>
                </a:lnTo>
                <a:lnTo>
                  <a:pt x="9144" y="3048"/>
                </a:lnTo>
                <a:lnTo>
                  <a:pt x="2426207" y="3048"/>
                </a:lnTo>
                <a:lnTo>
                  <a:pt x="2426207" y="0"/>
                </a:lnTo>
                <a:close/>
              </a:path>
              <a:path w="2426334" h="3002279">
                <a:moveTo>
                  <a:pt x="9144" y="2996184"/>
                </a:moveTo>
                <a:lnTo>
                  <a:pt x="6096" y="2996184"/>
                </a:lnTo>
                <a:lnTo>
                  <a:pt x="9144" y="2999231"/>
                </a:lnTo>
                <a:lnTo>
                  <a:pt x="9144" y="2996184"/>
                </a:lnTo>
                <a:close/>
              </a:path>
              <a:path w="2426334" h="3002279">
                <a:moveTo>
                  <a:pt x="2417064" y="2996184"/>
                </a:moveTo>
                <a:lnTo>
                  <a:pt x="9144" y="2996184"/>
                </a:lnTo>
                <a:lnTo>
                  <a:pt x="9144" y="2999231"/>
                </a:lnTo>
                <a:lnTo>
                  <a:pt x="2417064" y="2999231"/>
                </a:lnTo>
                <a:lnTo>
                  <a:pt x="2417064" y="2996184"/>
                </a:lnTo>
                <a:close/>
              </a:path>
              <a:path w="2426334" h="3002279">
                <a:moveTo>
                  <a:pt x="2417064" y="3048"/>
                </a:moveTo>
                <a:lnTo>
                  <a:pt x="2417064" y="2999231"/>
                </a:lnTo>
                <a:lnTo>
                  <a:pt x="2420112" y="2996184"/>
                </a:lnTo>
                <a:lnTo>
                  <a:pt x="2426207" y="2996184"/>
                </a:lnTo>
                <a:lnTo>
                  <a:pt x="2426207" y="9143"/>
                </a:lnTo>
                <a:lnTo>
                  <a:pt x="2420112" y="9143"/>
                </a:lnTo>
                <a:lnTo>
                  <a:pt x="2417064" y="3048"/>
                </a:lnTo>
                <a:close/>
              </a:path>
              <a:path w="2426334" h="3002279">
                <a:moveTo>
                  <a:pt x="2426207" y="2996184"/>
                </a:moveTo>
                <a:lnTo>
                  <a:pt x="2420112" y="2996184"/>
                </a:lnTo>
                <a:lnTo>
                  <a:pt x="2417064" y="2999231"/>
                </a:lnTo>
                <a:lnTo>
                  <a:pt x="2426207" y="2999232"/>
                </a:lnTo>
                <a:lnTo>
                  <a:pt x="2426207" y="2996184"/>
                </a:lnTo>
                <a:close/>
              </a:path>
              <a:path w="2426334" h="3002279">
                <a:moveTo>
                  <a:pt x="9144" y="3048"/>
                </a:moveTo>
                <a:lnTo>
                  <a:pt x="6096" y="9143"/>
                </a:lnTo>
                <a:lnTo>
                  <a:pt x="9144" y="9143"/>
                </a:lnTo>
                <a:lnTo>
                  <a:pt x="9144" y="3048"/>
                </a:lnTo>
                <a:close/>
              </a:path>
              <a:path w="2426334" h="3002279">
                <a:moveTo>
                  <a:pt x="2417064" y="3048"/>
                </a:moveTo>
                <a:lnTo>
                  <a:pt x="9144" y="3048"/>
                </a:lnTo>
                <a:lnTo>
                  <a:pt x="9144" y="9143"/>
                </a:lnTo>
                <a:lnTo>
                  <a:pt x="2417064" y="9143"/>
                </a:lnTo>
                <a:lnTo>
                  <a:pt x="2417064" y="3048"/>
                </a:lnTo>
                <a:close/>
              </a:path>
              <a:path w="2426334" h="3002279">
                <a:moveTo>
                  <a:pt x="2426207" y="3048"/>
                </a:moveTo>
                <a:lnTo>
                  <a:pt x="2417064" y="3048"/>
                </a:lnTo>
                <a:lnTo>
                  <a:pt x="2420112" y="9143"/>
                </a:lnTo>
                <a:lnTo>
                  <a:pt x="2426207" y="9143"/>
                </a:lnTo>
                <a:lnTo>
                  <a:pt x="2426207" y="3048"/>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21" name="object 21"/>
          <p:cNvSpPr txBox="1"/>
          <p:nvPr/>
        </p:nvSpPr>
        <p:spPr>
          <a:xfrm>
            <a:off x="6427028" y="3217151"/>
            <a:ext cx="2042416" cy="2640198"/>
          </a:xfrm>
          <a:prstGeom prst="rect">
            <a:avLst/>
          </a:prstGeom>
        </p:spPr>
        <p:txBody>
          <a:bodyPr vert="horz" wrap="square" lIns="0" tIns="13831" rIns="0" bIns="0" rtlCol="0">
            <a:spAutoFit/>
          </a:bodyPr>
          <a:lstStyle/>
          <a:p>
            <a:pPr marL="238023" marR="25358" indent="-226495" defTabSz="829909">
              <a:lnSpc>
                <a:spcPct val="100600"/>
              </a:lnSpc>
              <a:spcBef>
                <a:spcPts val="109"/>
              </a:spcBef>
              <a:buFontTx/>
              <a:buChar char="•"/>
              <a:tabLst>
                <a:tab pos="238023" algn="l"/>
                <a:tab pos="238599" algn="l"/>
              </a:tabLst>
            </a:pPr>
            <a:r>
              <a:rPr sz="1407" spc="-59" dirty="0">
                <a:solidFill>
                  <a:prstClr val="black"/>
                </a:solidFill>
                <a:latin typeface="Arial"/>
                <a:cs typeface="Arial"/>
              </a:rPr>
              <a:t>Masuk </a:t>
            </a:r>
            <a:r>
              <a:rPr sz="1407" spc="-45" dirty="0">
                <a:solidFill>
                  <a:prstClr val="black"/>
                </a:solidFill>
                <a:latin typeface="Arial"/>
                <a:cs typeface="Arial"/>
              </a:rPr>
              <a:t>dalam</a:t>
            </a:r>
            <a:r>
              <a:rPr sz="1407" spc="-177" dirty="0">
                <a:solidFill>
                  <a:prstClr val="black"/>
                </a:solidFill>
                <a:latin typeface="Arial"/>
                <a:cs typeface="Arial"/>
              </a:rPr>
              <a:t> </a:t>
            </a:r>
            <a:r>
              <a:rPr sz="1407" spc="-23" dirty="0">
                <a:solidFill>
                  <a:prstClr val="black"/>
                </a:solidFill>
                <a:latin typeface="Arial"/>
                <a:cs typeface="Arial"/>
              </a:rPr>
              <a:t>kurikulum  </a:t>
            </a:r>
            <a:r>
              <a:rPr sz="1407" spc="-64" dirty="0">
                <a:solidFill>
                  <a:prstClr val="black"/>
                </a:solidFill>
                <a:latin typeface="Arial"/>
                <a:cs typeface="Arial"/>
              </a:rPr>
              <a:t>Perguruan</a:t>
            </a:r>
            <a:r>
              <a:rPr sz="1407" spc="-109" dirty="0">
                <a:solidFill>
                  <a:prstClr val="black"/>
                </a:solidFill>
                <a:latin typeface="Arial"/>
                <a:cs typeface="Arial"/>
              </a:rPr>
              <a:t> </a:t>
            </a:r>
            <a:r>
              <a:rPr sz="1407" spc="-64" dirty="0">
                <a:solidFill>
                  <a:prstClr val="black"/>
                </a:solidFill>
                <a:latin typeface="Arial"/>
                <a:cs typeface="Arial"/>
              </a:rPr>
              <a:t>Tinggi</a:t>
            </a:r>
            <a:endParaRPr sz="1407">
              <a:solidFill>
                <a:prstClr val="black"/>
              </a:solidFill>
              <a:latin typeface="Arial"/>
              <a:cs typeface="Arial"/>
            </a:endParaRPr>
          </a:p>
          <a:p>
            <a:pPr marL="238023" marR="201714" indent="-226495" defTabSz="829909">
              <a:lnSpc>
                <a:spcPct val="101899"/>
              </a:lnSpc>
              <a:buFontTx/>
              <a:buChar char="•"/>
              <a:tabLst>
                <a:tab pos="238023" algn="l"/>
                <a:tab pos="238599" algn="l"/>
              </a:tabLst>
            </a:pPr>
            <a:r>
              <a:rPr sz="1407" spc="-41" dirty="0">
                <a:solidFill>
                  <a:prstClr val="black"/>
                </a:solidFill>
                <a:latin typeface="Arial"/>
                <a:cs typeface="Arial"/>
              </a:rPr>
              <a:t>Memperbanyak</a:t>
            </a:r>
            <a:r>
              <a:rPr sz="1407" spc="-195" dirty="0">
                <a:solidFill>
                  <a:prstClr val="black"/>
                </a:solidFill>
                <a:latin typeface="Arial"/>
                <a:cs typeface="Arial"/>
              </a:rPr>
              <a:t> </a:t>
            </a:r>
            <a:r>
              <a:rPr sz="1407" spc="-50" dirty="0">
                <a:solidFill>
                  <a:prstClr val="black"/>
                </a:solidFill>
                <a:latin typeface="Arial"/>
                <a:cs typeface="Arial"/>
              </a:rPr>
              <a:t>Prodi  </a:t>
            </a:r>
            <a:r>
              <a:rPr sz="1407" spc="-23" dirty="0">
                <a:solidFill>
                  <a:prstClr val="black"/>
                </a:solidFill>
                <a:latin typeface="Arial"/>
                <a:cs typeface="Arial"/>
              </a:rPr>
              <a:t>online</a:t>
            </a:r>
            <a:r>
              <a:rPr sz="1407" spc="-91" dirty="0">
                <a:solidFill>
                  <a:prstClr val="black"/>
                </a:solidFill>
                <a:latin typeface="Arial"/>
                <a:cs typeface="Arial"/>
              </a:rPr>
              <a:t> </a:t>
            </a:r>
            <a:r>
              <a:rPr sz="1407" spc="-50" dirty="0">
                <a:solidFill>
                  <a:prstClr val="black"/>
                </a:solidFill>
                <a:latin typeface="Arial"/>
                <a:cs typeface="Arial"/>
              </a:rPr>
              <a:t>bergelar</a:t>
            </a:r>
            <a:endParaRPr sz="1407">
              <a:solidFill>
                <a:prstClr val="black"/>
              </a:solidFill>
              <a:latin typeface="Arial"/>
              <a:cs typeface="Arial"/>
            </a:endParaRPr>
          </a:p>
          <a:p>
            <a:pPr marL="238023" marR="4611" indent="-226495" defTabSz="829909">
              <a:lnSpc>
                <a:spcPct val="101899"/>
              </a:lnSpc>
              <a:spcBef>
                <a:spcPts val="5"/>
              </a:spcBef>
              <a:buFontTx/>
              <a:buChar char="•"/>
              <a:tabLst>
                <a:tab pos="238023" algn="l"/>
                <a:tab pos="238599" algn="l"/>
              </a:tabLst>
            </a:pPr>
            <a:r>
              <a:rPr sz="1407" spc="-100" dirty="0">
                <a:solidFill>
                  <a:prstClr val="black"/>
                </a:solidFill>
                <a:latin typeface="Arial"/>
                <a:cs typeface="Arial"/>
              </a:rPr>
              <a:t>Fokus </a:t>
            </a:r>
            <a:r>
              <a:rPr sz="1407" spc="-59" dirty="0">
                <a:solidFill>
                  <a:prstClr val="black"/>
                </a:solidFill>
                <a:latin typeface="Arial"/>
                <a:cs typeface="Arial"/>
              </a:rPr>
              <a:t>pada </a:t>
            </a:r>
            <a:r>
              <a:rPr sz="1407" spc="-23" dirty="0">
                <a:solidFill>
                  <a:prstClr val="black"/>
                </a:solidFill>
                <a:latin typeface="Arial"/>
                <a:cs typeface="Arial"/>
              </a:rPr>
              <a:t>jumlah  </a:t>
            </a:r>
            <a:r>
              <a:rPr sz="1407" spc="-45" dirty="0">
                <a:solidFill>
                  <a:prstClr val="black"/>
                </a:solidFill>
                <a:latin typeface="Arial"/>
                <a:cs typeface="Arial"/>
              </a:rPr>
              <a:t>lulusan </a:t>
            </a:r>
            <a:r>
              <a:rPr sz="1407" spc="-23" dirty="0">
                <a:solidFill>
                  <a:prstClr val="black"/>
                </a:solidFill>
                <a:latin typeface="Arial"/>
                <a:cs typeface="Arial"/>
              </a:rPr>
              <a:t>dari </a:t>
            </a:r>
            <a:r>
              <a:rPr sz="1407" spc="-14" dirty="0">
                <a:solidFill>
                  <a:prstClr val="black"/>
                </a:solidFill>
                <a:latin typeface="Arial"/>
                <a:cs typeface="Arial"/>
              </a:rPr>
              <a:t>prodi</a:t>
            </a:r>
            <a:r>
              <a:rPr sz="1407" spc="-218" dirty="0">
                <a:solidFill>
                  <a:prstClr val="black"/>
                </a:solidFill>
                <a:latin typeface="Arial"/>
                <a:cs typeface="Arial"/>
              </a:rPr>
              <a:t> </a:t>
            </a:r>
            <a:r>
              <a:rPr sz="1407" spc="-23" dirty="0">
                <a:solidFill>
                  <a:prstClr val="black"/>
                </a:solidFill>
                <a:latin typeface="Arial"/>
                <a:cs typeface="Arial"/>
              </a:rPr>
              <a:t>online</a:t>
            </a:r>
            <a:endParaRPr sz="1407">
              <a:solidFill>
                <a:prstClr val="black"/>
              </a:solidFill>
              <a:latin typeface="Arial"/>
              <a:cs typeface="Arial"/>
            </a:endParaRPr>
          </a:p>
          <a:p>
            <a:pPr marL="238023" marR="321014" indent="-226495" defTabSz="829909">
              <a:lnSpc>
                <a:spcPct val="101899"/>
              </a:lnSpc>
              <a:buFontTx/>
              <a:buChar char="•"/>
              <a:tabLst>
                <a:tab pos="238023" algn="l"/>
                <a:tab pos="238599" algn="l"/>
              </a:tabLst>
            </a:pPr>
            <a:r>
              <a:rPr sz="1407" spc="-41" dirty="0">
                <a:solidFill>
                  <a:prstClr val="black"/>
                </a:solidFill>
                <a:latin typeface="Arial"/>
                <a:cs typeface="Arial"/>
              </a:rPr>
              <a:t>Menetapkan  </a:t>
            </a:r>
            <a:r>
              <a:rPr sz="1407" spc="-59" dirty="0">
                <a:solidFill>
                  <a:prstClr val="black"/>
                </a:solidFill>
                <a:latin typeface="Arial"/>
                <a:cs typeface="Arial"/>
              </a:rPr>
              <a:t>standarisasi </a:t>
            </a:r>
            <a:r>
              <a:rPr sz="1407" spc="-82" dirty="0">
                <a:solidFill>
                  <a:prstClr val="black"/>
                </a:solidFill>
                <a:latin typeface="Arial"/>
                <a:cs typeface="Arial"/>
              </a:rPr>
              <a:t>MK</a:t>
            </a:r>
            <a:r>
              <a:rPr sz="1407" spc="-177" dirty="0">
                <a:solidFill>
                  <a:prstClr val="black"/>
                </a:solidFill>
                <a:latin typeface="Arial"/>
                <a:cs typeface="Arial"/>
              </a:rPr>
              <a:t> </a:t>
            </a:r>
            <a:r>
              <a:rPr sz="1407" spc="-50" dirty="0">
                <a:solidFill>
                  <a:prstClr val="black"/>
                </a:solidFill>
                <a:latin typeface="Arial"/>
                <a:cs typeface="Arial"/>
              </a:rPr>
              <a:t>dan  </a:t>
            </a:r>
            <a:r>
              <a:rPr sz="1407" spc="-14" dirty="0">
                <a:solidFill>
                  <a:prstClr val="black"/>
                </a:solidFill>
                <a:latin typeface="Arial"/>
                <a:cs typeface="Arial"/>
              </a:rPr>
              <a:t>prodi</a:t>
            </a:r>
            <a:r>
              <a:rPr sz="1407" spc="-91" dirty="0">
                <a:solidFill>
                  <a:prstClr val="black"/>
                </a:solidFill>
                <a:latin typeface="Arial"/>
                <a:cs typeface="Arial"/>
              </a:rPr>
              <a:t> </a:t>
            </a:r>
            <a:r>
              <a:rPr sz="1407" spc="-23" dirty="0">
                <a:solidFill>
                  <a:prstClr val="black"/>
                </a:solidFill>
                <a:latin typeface="Arial"/>
                <a:cs typeface="Arial"/>
              </a:rPr>
              <a:t>online</a:t>
            </a:r>
            <a:endParaRPr sz="1407">
              <a:solidFill>
                <a:prstClr val="black"/>
              </a:solidFill>
              <a:latin typeface="Arial"/>
              <a:cs typeface="Arial"/>
            </a:endParaRPr>
          </a:p>
          <a:p>
            <a:pPr marL="238023" marR="286434" indent="-226495" defTabSz="829909">
              <a:lnSpc>
                <a:spcPct val="101299"/>
              </a:lnSpc>
              <a:spcBef>
                <a:spcPts val="9"/>
              </a:spcBef>
              <a:buFontTx/>
              <a:buChar char="•"/>
              <a:tabLst>
                <a:tab pos="238023" algn="l"/>
                <a:tab pos="238599" algn="l"/>
              </a:tabLst>
            </a:pPr>
            <a:r>
              <a:rPr sz="1407" spc="-54" dirty="0">
                <a:solidFill>
                  <a:prstClr val="black"/>
                </a:solidFill>
                <a:latin typeface="Arial"/>
                <a:cs typeface="Arial"/>
              </a:rPr>
              <a:t>Aplikasi </a:t>
            </a:r>
            <a:r>
              <a:rPr sz="1407" spc="-73" dirty="0">
                <a:solidFill>
                  <a:prstClr val="black"/>
                </a:solidFill>
                <a:latin typeface="Arial"/>
                <a:cs typeface="Arial"/>
              </a:rPr>
              <a:t>kecerdasan  </a:t>
            </a:r>
            <a:r>
              <a:rPr sz="1407" spc="-41" dirty="0">
                <a:solidFill>
                  <a:prstClr val="black"/>
                </a:solidFill>
                <a:latin typeface="Arial"/>
                <a:cs typeface="Arial"/>
              </a:rPr>
              <a:t>buatan, big </a:t>
            </a:r>
            <a:r>
              <a:rPr sz="1407" spc="-54" dirty="0">
                <a:solidFill>
                  <a:prstClr val="black"/>
                </a:solidFill>
                <a:latin typeface="Arial"/>
                <a:cs typeface="Arial"/>
              </a:rPr>
              <a:t>data</a:t>
            </a:r>
            <a:r>
              <a:rPr sz="1407" spc="-213" dirty="0">
                <a:solidFill>
                  <a:prstClr val="black"/>
                </a:solidFill>
                <a:latin typeface="Arial"/>
                <a:cs typeface="Arial"/>
              </a:rPr>
              <a:t> </a:t>
            </a:r>
            <a:r>
              <a:rPr sz="1407" spc="-50" dirty="0">
                <a:solidFill>
                  <a:prstClr val="black"/>
                </a:solidFill>
                <a:latin typeface="Arial"/>
                <a:cs typeface="Arial"/>
              </a:rPr>
              <a:t>dan  </a:t>
            </a:r>
            <a:r>
              <a:rPr sz="1407" spc="-36" dirty="0">
                <a:solidFill>
                  <a:prstClr val="black"/>
                </a:solidFill>
                <a:latin typeface="Arial"/>
                <a:cs typeface="Arial"/>
              </a:rPr>
              <a:t>cloud</a:t>
            </a:r>
            <a:endParaRPr sz="1407">
              <a:solidFill>
                <a:prstClr val="black"/>
              </a:solidFill>
              <a:latin typeface="Arial"/>
              <a:cs typeface="Arial"/>
            </a:endParaRPr>
          </a:p>
        </p:txBody>
      </p:sp>
      <p:sp>
        <p:nvSpPr>
          <p:cNvPr id="22" name="object 22"/>
          <p:cNvSpPr/>
          <p:nvPr/>
        </p:nvSpPr>
        <p:spPr>
          <a:xfrm>
            <a:off x="8709647" y="2976948"/>
            <a:ext cx="2127709" cy="2506340"/>
          </a:xfrm>
          <a:custGeom>
            <a:avLst/>
            <a:gdLst/>
            <a:ahLst/>
            <a:cxnLst/>
            <a:rect l="l" t="t" r="r" b="b"/>
            <a:pathLst>
              <a:path w="2344420" h="2761615">
                <a:moveTo>
                  <a:pt x="2340864" y="0"/>
                </a:moveTo>
                <a:lnTo>
                  <a:pt x="3048" y="0"/>
                </a:lnTo>
                <a:lnTo>
                  <a:pt x="0" y="3048"/>
                </a:lnTo>
                <a:lnTo>
                  <a:pt x="0" y="2758440"/>
                </a:lnTo>
                <a:lnTo>
                  <a:pt x="3048" y="2761488"/>
                </a:lnTo>
                <a:lnTo>
                  <a:pt x="2340864" y="2761488"/>
                </a:lnTo>
                <a:lnTo>
                  <a:pt x="2343912" y="2758440"/>
                </a:lnTo>
                <a:lnTo>
                  <a:pt x="9144" y="2758440"/>
                </a:lnTo>
                <a:lnTo>
                  <a:pt x="6096" y="2752344"/>
                </a:lnTo>
                <a:lnTo>
                  <a:pt x="9144" y="2752344"/>
                </a:lnTo>
                <a:lnTo>
                  <a:pt x="9144" y="9144"/>
                </a:lnTo>
                <a:lnTo>
                  <a:pt x="6096" y="9144"/>
                </a:lnTo>
                <a:lnTo>
                  <a:pt x="9144" y="3048"/>
                </a:lnTo>
                <a:lnTo>
                  <a:pt x="2343912" y="3048"/>
                </a:lnTo>
                <a:lnTo>
                  <a:pt x="2340864" y="0"/>
                </a:lnTo>
                <a:close/>
              </a:path>
              <a:path w="2344420" h="2761615">
                <a:moveTo>
                  <a:pt x="9144" y="2752344"/>
                </a:moveTo>
                <a:lnTo>
                  <a:pt x="6096" y="2752344"/>
                </a:lnTo>
                <a:lnTo>
                  <a:pt x="9144" y="2758440"/>
                </a:lnTo>
                <a:lnTo>
                  <a:pt x="9144" y="2752344"/>
                </a:lnTo>
                <a:close/>
              </a:path>
              <a:path w="2344420" h="2761615">
                <a:moveTo>
                  <a:pt x="2334768" y="2752344"/>
                </a:moveTo>
                <a:lnTo>
                  <a:pt x="9144" y="2752344"/>
                </a:lnTo>
                <a:lnTo>
                  <a:pt x="9144" y="2758440"/>
                </a:lnTo>
                <a:lnTo>
                  <a:pt x="2334768" y="2758440"/>
                </a:lnTo>
                <a:lnTo>
                  <a:pt x="2334768" y="2752344"/>
                </a:lnTo>
                <a:close/>
              </a:path>
              <a:path w="2344420" h="2761615">
                <a:moveTo>
                  <a:pt x="2334768" y="3048"/>
                </a:moveTo>
                <a:lnTo>
                  <a:pt x="2334768" y="2758440"/>
                </a:lnTo>
                <a:lnTo>
                  <a:pt x="2340864" y="2752344"/>
                </a:lnTo>
                <a:lnTo>
                  <a:pt x="2343912" y="2752344"/>
                </a:lnTo>
                <a:lnTo>
                  <a:pt x="2343912" y="9144"/>
                </a:lnTo>
                <a:lnTo>
                  <a:pt x="2340864" y="9144"/>
                </a:lnTo>
                <a:lnTo>
                  <a:pt x="2334768" y="3048"/>
                </a:lnTo>
                <a:close/>
              </a:path>
              <a:path w="2344420" h="2761615">
                <a:moveTo>
                  <a:pt x="2343912" y="2752344"/>
                </a:moveTo>
                <a:lnTo>
                  <a:pt x="2340864" y="2752344"/>
                </a:lnTo>
                <a:lnTo>
                  <a:pt x="2334768" y="2758440"/>
                </a:lnTo>
                <a:lnTo>
                  <a:pt x="2343912" y="2758440"/>
                </a:lnTo>
                <a:lnTo>
                  <a:pt x="2343912" y="2752344"/>
                </a:lnTo>
                <a:close/>
              </a:path>
              <a:path w="2344420" h="2761615">
                <a:moveTo>
                  <a:pt x="9144" y="3048"/>
                </a:moveTo>
                <a:lnTo>
                  <a:pt x="6096" y="9144"/>
                </a:lnTo>
                <a:lnTo>
                  <a:pt x="9144" y="9144"/>
                </a:lnTo>
                <a:lnTo>
                  <a:pt x="9144" y="3048"/>
                </a:lnTo>
                <a:close/>
              </a:path>
              <a:path w="2344420" h="2761615">
                <a:moveTo>
                  <a:pt x="2334768" y="3048"/>
                </a:moveTo>
                <a:lnTo>
                  <a:pt x="9144" y="3048"/>
                </a:lnTo>
                <a:lnTo>
                  <a:pt x="9144" y="9144"/>
                </a:lnTo>
                <a:lnTo>
                  <a:pt x="2334768" y="9144"/>
                </a:lnTo>
                <a:lnTo>
                  <a:pt x="2334768" y="3048"/>
                </a:lnTo>
                <a:close/>
              </a:path>
              <a:path w="2344420" h="2761615">
                <a:moveTo>
                  <a:pt x="2343912" y="3048"/>
                </a:moveTo>
                <a:lnTo>
                  <a:pt x="2334768" y="3048"/>
                </a:lnTo>
                <a:lnTo>
                  <a:pt x="2340864" y="9144"/>
                </a:lnTo>
                <a:lnTo>
                  <a:pt x="2343912" y="9144"/>
                </a:lnTo>
                <a:lnTo>
                  <a:pt x="2343912" y="3048"/>
                </a:lnTo>
                <a:close/>
              </a:path>
            </a:pathLst>
          </a:custGeom>
          <a:solidFill>
            <a:srgbClr val="4E80BC"/>
          </a:solidFill>
        </p:spPr>
        <p:txBody>
          <a:bodyPr wrap="square" lIns="0" tIns="0" rIns="0" bIns="0" rtlCol="0"/>
          <a:lstStyle/>
          <a:p>
            <a:pPr defTabSz="829909"/>
            <a:endParaRPr sz="1634">
              <a:solidFill>
                <a:prstClr val="black"/>
              </a:solidFill>
              <a:latin typeface="Calibri"/>
            </a:endParaRPr>
          </a:p>
        </p:txBody>
      </p:sp>
      <p:sp>
        <p:nvSpPr>
          <p:cNvPr id="23" name="object 23"/>
          <p:cNvSpPr txBox="1"/>
          <p:nvPr/>
        </p:nvSpPr>
        <p:spPr>
          <a:xfrm>
            <a:off x="8778342" y="1497649"/>
            <a:ext cx="1935800" cy="3930773"/>
          </a:xfrm>
          <a:prstGeom prst="rect">
            <a:avLst/>
          </a:prstGeom>
        </p:spPr>
        <p:txBody>
          <a:bodyPr vert="horz" wrap="square" lIns="0" tIns="116413" rIns="0" bIns="0" rtlCol="0">
            <a:spAutoFit/>
          </a:bodyPr>
          <a:lstStyle/>
          <a:p>
            <a:pPr marL="849505" defTabSz="829909">
              <a:spcBef>
                <a:spcPts val="917"/>
              </a:spcBef>
            </a:pPr>
            <a:r>
              <a:rPr sz="2541" spc="-132" dirty="0">
                <a:solidFill>
                  <a:prstClr val="black"/>
                </a:solidFill>
                <a:latin typeface="Arial"/>
                <a:cs typeface="Arial"/>
              </a:rPr>
              <a:t>2025</a:t>
            </a:r>
            <a:endParaRPr sz="2541">
              <a:solidFill>
                <a:prstClr val="black"/>
              </a:solidFill>
              <a:latin typeface="Arial"/>
              <a:cs typeface="Arial"/>
            </a:endParaRPr>
          </a:p>
          <a:p>
            <a:pPr marL="345796" marR="425905" indent="-213241" defTabSz="829909">
              <a:lnSpc>
                <a:spcPts val="2814"/>
              </a:lnSpc>
              <a:spcBef>
                <a:spcPts val="1116"/>
              </a:spcBef>
            </a:pPr>
            <a:r>
              <a:rPr sz="2541" b="1" spc="-123" dirty="0">
                <a:solidFill>
                  <a:srgbClr val="BF0000"/>
                </a:solidFill>
                <a:latin typeface="Arial"/>
                <a:cs typeface="Arial"/>
              </a:rPr>
              <a:t>Intelligent  </a:t>
            </a:r>
            <a:r>
              <a:rPr sz="2541" b="1" spc="-490" dirty="0">
                <a:solidFill>
                  <a:srgbClr val="BF0000"/>
                </a:solidFill>
                <a:latin typeface="Arial"/>
                <a:cs typeface="Arial"/>
              </a:rPr>
              <a:t>L</a:t>
            </a:r>
            <a:r>
              <a:rPr sz="2541" b="1" spc="-132" dirty="0">
                <a:solidFill>
                  <a:srgbClr val="BF0000"/>
                </a:solidFill>
                <a:latin typeface="Arial"/>
                <a:cs typeface="Arial"/>
              </a:rPr>
              <a:t>e</a:t>
            </a:r>
            <a:r>
              <a:rPr sz="2541" b="1" spc="-159" dirty="0">
                <a:solidFill>
                  <a:srgbClr val="BF0000"/>
                </a:solidFill>
                <a:latin typeface="Arial"/>
                <a:cs typeface="Arial"/>
              </a:rPr>
              <a:t>a</a:t>
            </a:r>
            <a:r>
              <a:rPr sz="2541" b="1" spc="-82" dirty="0">
                <a:solidFill>
                  <a:srgbClr val="BF0000"/>
                </a:solidFill>
                <a:latin typeface="Arial"/>
                <a:cs typeface="Arial"/>
              </a:rPr>
              <a:t>r</a:t>
            </a:r>
            <a:r>
              <a:rPr sz="2541" b="1" spc="-185" dirty="0">
                <a:solidFill>
                  <a:srgbClr val="BF0000"/>
                </a:solidFill>
                <a:latin typeface="Arial"/>
                <a:cs typeface="Arial"/>
              </a:rPr>
              <a:t>n</a:t>
            </a:r>
            <a:r>
              <a:rPr sz="2541" b="1" spc="-82" dirty="0">
                <a:solidFill>
                  <a:srgbClr val="BF0000"/>
                </a:solidFill>
                <a:latin typeface="Arial"/>
                <a:cs typeface="Arial"/>
              </a:rPr>
              <a:t>i</a:t>
            </a:r>
            <a:r>
              <a:rPr sz="2541" b="1" spc="-185" dirty="0">
                <a:solidFill>
                  <a:srgbClr val="BF0000"/>
                </a:solidFill>
                <a:latin typeface="Arial"/>
                <a:cs typeface="Arial"/>
              </a:rPr>
              <a:t>n</a:t>
            </a:r>
            <a:r>
              <a:rPr sz="2541" b="1" spc="-345" dirty="0">
                <a:solidFill>
                  <a:srgbClr val="BF0000"/>
                </a:solidFill>
                <a:latin typeface="Arial"/>
                <a:cs typeface="Arial"/>
              </a:rPr>
              <a:t>g</a:t>
            </a:r>
            <a:endParaRPr sz="2541">
              <a:solidFill>
                <a:prstClr val="black"/>
              </a:solidFill>
              <a:latin typeface="Arial"/>
              <a:cs typeface="Arial"/>
            </a:endParaRPr>
          </a:p>
          <a:p>
            <a:pPr marL="238023" marR="337727" indent="-226495" algn="just" defTabSz="829909">
              <a:lnSpc>
                <a:spcPct val="101299"/>
              </a:lnSpc>
              <a:spcBef>
                <a:spcPts val="1184"/>
              </a:spcBef>
              <a:buFontTx/>
              <a:buChar char="•"/>
              <a:tabLst>
                <a:tab pos="238599" algn="l"/>
              </a:tabLst>
            </a:pPr>
            <a:r>
              <a:rPr sz="1407" spc="-45" dirty="0">
                <a:solidFill>
                  <a:prstClr val="black"/>
                </a:solidFill>
                <a:latin typeface="Arial"/>
                <a:cs typeface="Arial"/>
              </a:rPr>
              <a:t>Internasionalisasi:  target </a:t>
            </a:r>
            <a:r>
              <a:rPr sz="1407" spc="-50" dirty="0">
                <a:solidFill>
                  <a:prstClr val="black"/>
                </a:solidFill>
                <a:latin typeface="Arial"/>
                <a:cs typeface="Arial"/>
              </a:rPr>
              <a:t>peserta</a:t>
            </a:r>
            <a:r>
              <a:rPr sz="1407" spc="-150" dirty="0">
                <a:solidFill>
                  <a:prstClr val="black"/>
                </a:solidFill>
                <a:latin typeface="Arial"/>
                <a:cs typeface="Arial"/>
              </a:rPr>
              <a:t> </a:t>
            </a:r>
            <a:r>
              <a:rPr sz="1407" spc="-23" dirty="0">
                <a:solidFill>
                  <a:prstClr val="black"/>
                </a:solidFill>
                <a:latin typeface="Arial"/>
                <a:cs typeface="Arial"/>
              </a:rPr>
              <a:t>dari  </a:t>
            </a:r>
            <a:r>
              <a:rPr sz="1407" spc="-68" dirty="0">
                <a:solidFill>
                  <a:prstClr val="black"/>
                </a:solidFill>
                <a:latin typeface="Arial"/>
                <a:cs typeface="Arial"/>
              </a:rPr>
              <a:t>negara</a:t>
            </a:r>
            <a:r>
              <a:rPr sz="1407" spc="-113" dirty="0">
                <a:solidFill>
                  <a:prstClr val="black"/>
                </a:solidFill>
                <a:latin typeface="Arial"/>
                <a:cs typeface="Arial"/>
              </a:rPr>
              <a:t> </a:t>
            </a:r>
            <a:r>
              <a:rPr sz="1407" spc="-27" dirty="0">
                <a:solidFill>
                  <a:prstClr val="black"/>
                </a:solidFill>
                <a:latin typeface="Arial"/>
                <a:cs typeface="Arial"/>
              </a:rPr>
              <a:t>lain</a:t>
            </a:r>
            <a:endParaRPr sz="1407">
              <a:solidFill>
                <a:prstClr val="black"/>
              </a:solidFill>
              <a:latin typeface="Arial"/>
              <a:cs typeface="Arial"/>
            </a:endParaRPr>
          </a:p>
          <a:p>
            <a:pPr marL="238023" marR="84720" indent="-226495" defTabSz="829909">
              <a:lnSpc>
                <a:spcPct val="101899"/>
              </a:lnSpc>
              <a:buFontTx/>
              <a:buChar char="•"/>
              <a:tabLst>
                <a:tab pos="238023" algn="l"/>
                <a:tab pos="238599" algn="l"/>
              </a:tabLst>
            </a:pPr>
            <a:r>
              <a:rPr sz="1407" spc="-100" dirty="0">
                <a:solidFill>
                  <a:prstClr val="black"/>
                </a:solidFill>
                <a:latin typeface="Arial"/>
                <a:cs typeface="Arial"/>
              </a:rPr>
              <a:t>Fokus </a:t>
            </a:r>
            <a:r>
              <a:rPr sz="1407" spc="-59" dirty="0">
                <a:solidFill>
                  <a:prstClr val="black"/>
                </a:solidFill>
                <a:latin typeface="Arial"/>
                <a:cs typeface="Arial"/>
              </a:rPr>
              <a:t>pada </a:t>
            </a:r>
            <a:r>
              <a:rPr sz="1407" spc="-27" dirty="0">
                <a:solidFill>
                  <a:prstClr val="black"/>
                </a:solidFill>
                <a:latin typeface="Arial"/>
                <a:cs typeface="Arial"/>
              </a:rPr>
              <a:t>life-long  </a:t>
            </a:r>
            <a:r>
              <a:rPr sz="1407" spc="-32" dirty="0">
                <a:solidFill>
                  <a:prstClr val="black"/>
                </a:solidFill>
                <a:latin typeface="Arial"/>
                <a:cs typeface="Arial"/>
              </a:rPr>
              <a:t>learner </a:t>
            </a:r>
            <a:r>
              <a:rPr sz="1407" spc="-50" dirty="0">
                <a:solidFill>
                  <a:prstClr val="black"/>
                </a:solidFill>
                <a:latin typeface="Arial"/>
                <a:cs typeface="Arial"/>
              </a:rPr>
              <a:t>dan  personalizing</a:t>
            </a:r>
            <a:r>
              <a:rPr sz="1407" spc="-145" dirty="0">
                <a:solidFill>
                  <a:prstClr val="black"/>
                </a:solidFill>
                <a:latin typeface="Arial"/>
                <a:cs typeface="Arial"/>
              </a:rPr>
              <a:t> </a:t>
            </a:r>
            <a:r>
              <a:rPr sz="1407" spc="-68" dirty="0">
                <a:solidFill>
                  <a:prstClr val="black"/>
                </a:solidFill>
                <a:latin typeface="Arial"/>
                <a:cs typeface="Arial"/>
              </a:rPr>
              <a:t>services</a:t>
            </a:r>
            <a:endParaRPr sz="1407">
              <a:solidFill>
                <a:prstClr val="black"/>
              </a:solidFill>
              <a:latin typeface="Arial"/>
              <a:cs typeface="Arial"/>
            </a:endParaRPr>
          </a:p>
          <a:p>
            <a:pPr marL="238023" marR="86449" indent="-226495" defTabSz="829909">
              <a:lnSpc>
                <a:spcPct val="101899"/>
              </a:lnSpc>
              <a:spcBef>
                <a:spcPts val="5"/>
              </a:spcBef>
              <a:buFontTx/>
              <a:buChar char="•"/>
              <a:tabLst>
                <a:tab pos="238023" algn="l"/>
                <a:tab pos="238599" algn="l"/>
              </a:tabLst>
            </a:pPr>
            <a:r>
              <a:rPr sz="1407" spc="-36" dirty="0">
                <a:solidFill>
                  <a:prstClr val="black"/>
                </a:solidFill>
                <a:latin typeface="Arial"/>
                <a:cs typeface="Arial"/>
              </a:rPr>
              <a:t>Memantau</a:t>
            </a:r>
            <a:r>
              <a:rPr sz="1407" spc="-123" dirty="0">
                <a:solidFill>
                  <a:prstClr val="black"/>
                </a:solidFill>
                <a:latin typeface="Arial"/>
                <a:cs typeface="Arial"/>
              </a:rPr>
              <a:t> </a:t>
            </a:r>
            <a:r>
              <a:rPr sz="1407" spc="-68" dirty="0">
                <a:solidFill>
                  <a:prstClr val="black"/>
                </a:solidFill>
                <a:latin typeface="Arial"/>
                <a:cs typeface="Arial"/>
              </a:rPr>
              <a:t>kerjasama  </a:t>
            </a:r>
            <a:r>
              <a:rPr sz="1407" spc="-41" dirty="0">
                <a:solidFill>
                  <a:prstClr val="black"/>
                </a:solidFill>
                <a:latin typeface="Arial"/>
                <a:cs typeface="Arial"/>
              </a:rPr>
              <a:t>antar</a:t>
            </a:r>
            <a:r>
              <a:rPr sz="1407" spc="-68" dirty="0">
                <a:solidFill>
                  <a:prstClr val="black"/>
                </a:solidFill>
                <a:latin typeface="Arial"/>
                <a:cs typeface="Arial"/>
              </a:rPr>
              <a:t> </a:t>
            </a:r>
            <a:r>
              <a:rPr sz="1407" spc="-182" dirty="0">
                <a:solidFill>
                  <a:prstClr val="black"/>
                </a:solidFill>
                <a:latin typeface="Arial"/>
                <a:cs typeface="Arial"/>
              </a:rPr>
              <a:t>PT</a:t>
            </a:r>
            <a:endParaRPr sz="1407">
              <a:solidFill>
                <a:prstClr val="black"/>
              </a:solidFill>
              <a:latin typeface="Arial"/>
              <a:cs typeface="Arial"/>
            </a:endParaRPr>
          </a:p>
          <a:p>
            <a:pPr marL="238023" marR="4611" indent="-226495" defTabSz="829909">
              <a:lnSpc>
                <a:spcPct val="101899"/>
              </a:lnSpc>
              <a:buFontTx/>
              <a:buChar char="•"/>
              <a:tabLst>
                <a:tab pos="238023" algn="l"/>
                <a:tab pos="238599" algn="l"/>
              </a:tabLst>
            </a:pPr>
            <a:r>
              <a:rPr sz="1407" spc="-54" dirty="0">
                <a:solidFill>
                  <a:prstClr val="black"/>
                </a:solidFill>
                <a:latin typeface="Arial"/>
                <a:cs typeface="Arial"/>
              </a:rPr>
              <a:t>Aplikasi </a:t>
            </a:r>
            <a:r>
              <a:rPr sz="1407" spc="-100" dirty="0">
                <a:solidFill>
                  <a:prstClr val="black"/>
                </a:solidFill>
                <a:latin typeface="Arial"/>
                <a:cs typeface="Arial"/>
              </a:rPr>
              <a:t>IoT, </a:t>
            </a:r>
            <a:r>
              <a:rPr sz="1407" spc="-185" dirty="0">
                <a:solidFill>
                  <a:prstClr val="black"/>
                </a:solidFill>
                <a:latin typeface="Arial"/>
                <a:cs typeface="Arial"/>
              </a:rPr>
              <a:t>VR </a:t>
            </a:r>
            <a:r>
              <a:rPr sz="1407" spc="-27" dirty="0">
                <a:solidFill>
                  <a:prstClr val="black"/>
                </a:solidFill>
                <a:latin typeface="Arial"/>
                <a:cs typeface="Arial"/>
              </a:rPr>
              <a:t>(Virtual  </a:t>
            </a:r>
            <a:r>
              <a:rPr sz="1407" spc="-54" dirty="0">
                <a:solidFill>
                  <a:prstClr val="black"/>
                </a:solidFill>
                <a:latin typeface="Arial"/>
                <a:cs typeface="Arial"/>
              </a:rPr>
              <a:t>Reality), </a:t>
            </a:r>
            <a:r>
              <a:rPr sz="1407" spc="-50" dirty="0">
                <a:solidFill>
                  <a:prstClr val="black"/>
                </a:solidFill>
                <a:latin typeface="Arial"/>
                <a:cs typeface="Arial"/>
              </a:rPr>
              <a:t>Augmented  </a:t>
            </a:r>
            <a:r>
              <a:rPr sz="1407" spc="-59" dirty="0">
                <a:solidFill>
                  <a:prstClr val="black"/>
                </a:solidFill>
                <a:latin typeface="Arial"/>
                <a:cs typeface="Arial"/>
              </a:rPr>
              <a:t>Reality</a:t>
            </a:r>
            <a:endParaRPr sz="1407">
              <a:solidFill>
                <a:prstClr val="black"/>
              </a:solidFill>
              <a:latin typeface="Arial"/>
              <a:cs typeface="Arial"/>
            </a:endParaRPr>
          </a:p>
        </p:txBody>
      </p:sp>
      <p:sp>
        <p:nvSpPr>
          <p:cNvPr id="24" name="object 24"/>
          <p:cNvSpPr/>
          <p:nvPr/>
        </p:nvSpPr>
        <p:spPr>
          <a:xfrm>
            <a:off x="1298858" y="755647"/>
            <a:ext cx="791148" cy="738589"/>
          </a:xfrm>
          <a:prstGeom prst="rect">
            <a:avLst/>
          </a:prstGeom>
          <a:blipFill>
            <a:blip r:embed="rId8" cstate="print"/>
            <a:stretch>
              <a:fillRect/>
            </a:stretch>
          </a:blipFill>
        </p:spPr>
        <p:txBody>
          <a:bodyPr wrap="square" lIns="0" tIns="0" rIns="0" bIns="0" rtlCol="0"/>
          <a:lstStyle/>
          <a:p>
            <a:pPr defTabSz="829909"/>
            <a:endParaRPr sz="1634">
              <a:solidFill>
                <a:prstClr val="black"/>
              </a:solidFill>
              <a:latin typeface="Calibri"/>
            </a:endParaRPr>
          </a:p>
        </p:txBody>
      </p:sp>
      <p:sp>
        <p:nvSpPr>
          <p:cNvPr id="25" name="object 25"/>
          <p:cNvSpPr txBox="1"/>
          <p:nvPr/>
        </p:nvSpPr>
        <p:spPr>
          <a:xfrm>
            <a:off x="10233392" y="5778700"/>
            <a:ext cx="166551" cy="181576"/>
          </a:xfrm>
          <a:prstGeom prst="rect">
            <a:avLst/>
          </a:prstGeom>
        </p:spPr>
        <p:txBody>
          <a:bodyPr vert="horz" wrap="square" lIns="0" tIns="13831" rIns="0" bIns="0" rtlCol="0">
            <a:spAutoFit/>
          </a:bodyPr>
          <a:lstStyle/>
          <a:p>
            <a:pPr marL="11527" defTabSz="829909">
              <a:spcBef>
                <a:spcPts val="109"/>
              </a:spcBef>
            </a:pPr>
            <a:r>
              <a:rPr sz="1089" spc="-45" dirty="0">
                <a:solidFill>
                  <a:srgbClr val="A5A5A5"/>
                </a:solidFill>
                <a:latin typeface="Arial"/>
                <a:cs typeface="Arial"/>
              </a:rPr>
              <a:t>25</a:t>
            </a:r>
            <a:endParaRPr sz="1089">
              <a:solidFill>
                <a:prstClr val="black"/>
              </a:solidFill>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1739-27C1-4393-99A9-D9B6A82CA73D}"/>
              </a:ext>
            </a:extLst>
          </p:cNvPr>
          <p:cNvSpPr>
            <a:spLocks noGrp="1"/>
          </p:cNvSpPr>
          <p:nvPr>
            <p:ph type="title"/>
          </p:nvPr>
        </p:nvSpPr>
        <p:spPr/>
        <p:txBody>
          <a:bodyPr/>
          <a:lstStyle/>
          <a:p>
            <a:r>
              <a:rPr lang="id-ID" dirty="0"/>
              <a:t>PROSES PEMBELAJARAN MENGHADAPI ERA DISRUPTIF PADA KELAS REGULER</a:t>
            </a:r>
          </a:p>
        </p:txBody>
      </p:sp>
      <p:sp>
        <p:nvSpPr>
          <p:cNvPr id="4" name="Rectangle: Rounded Corners 3">
            <a:extLst>
              <a:ext uri="{FF2B5EF4-FFF2-40B4-BE49-F238E27FC236}">
                <a16:creationId xmlns:a16="http://schemas.microsoft.com/office/drawing/2014/main" id="{771F2C18-940B-4766-917B-5E3680170868}"/>
              </a:ext>
            </a:extLst>
          </p:cNvPr>
          <p:cNvSpPr/>
          <p:nvPr/>
        </p:nvSpPr>
        <p:spPr>
          <a:xfrm>
            <a:off x="6553199" y="2403646"/>
            <a:ext cx="4932218" cy="10390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3600" dirty="0"/>
              <a:t>PROBLEM SOLVING</a:t>
            </a:r>
          </a:p>
        </p:txBody>
      </p:sp>
      <p:pic>
        <p:nvPicPr>
          <p:cNvPr id="5" name="Picture 4">
            <a:extLst>
              <a:ext uri="{FF2B5EF4-FFF2-40B4-BE49-F238E27FC236}">
                <a16:creationId xmlns:a16="http://schemas.microsoft.com/office/drawing/2014/main" id="{0F27F83A-46F6-471D-A98C-28327B665DE2}"/>
              </a:ext>
            </a:extLst>
          </p:cNvPr>
          <p:cNvPicPr>
            <a:picLocks noChangeAspect="1"/>
          </p:cNvPicPr>
          <p:nvPr/>
        </p:nvPicPr>
        <p:blipFill>
          <a:blip r:embed="rId2"/>
          <a:stretch>
            <a:fillRect/>
          </a:stretch>
        </p:blipFill>
        <p:spPr>
          <a:xfrm>
            <a:off x="1635205" y="3426799"/>
            <a:ext cx="4968671" cy="1091279"/>
          </a:xfrm>
          <a:prstGeom prst="rect">
            <a:avLst/>
          </a:prstGeom>
        </p:spPr>
      </p:pic>
      <p:sp>
        <p:nvSpPr>
          <p:cNvPr id="10" name="Rectangle: Rounded Corners 9">
            <a:extLst>
              <a:ext uri="{FF2B5EF4-FFF2-40B4-BE49-F238E27FC236}">
                <a16:creationId xmlns:a16="http://schemas.microsoft.com/office/drawing/2014/main" id="{F14D9E65-82F4-49FF-B70A-85FD0616A731}"/>
              </a:ext>
            </a:extLst>
          </p:cNvPr>
          <p:cNvSpPr/>
          <p:nvPr/>
        </p:nvSpPr>
        <p:spPr>
          <a:xfrm>
            <a:off x="1671658" y="5042937"/>
            <a:ext cx="4932218" cy="10390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3600" dirty="0"/>
              <a:t>EXPERIENCE LEARNING</a:t>
            </a:r>
          </a:p>
        </p:txBody>
      </p:sp>
      <p:sp>
        <p:nvSpPr>
          <p:cNvPr id="11" name="Rectangle: Rounded Corners 10">
            <a:extLst>
              <a:ext uri="{FF2B5EF4-FFF2-40B4-BE49-F238E27FC236}">
                <a16:creationId xmlns:a16="http://schemas.microsoft.com/office/drawing/2014/main" id="{E03B0129-329D-4B35-AA42-D13210C9A4B7}"/>
              </a:ext>
            </a:extLst>
          </p:cNvPr>
          <p:cNvSpPr/>
          <p:nvPr/>
        </p:nvSpPr>
        <p:spPr>
          <a:xfrm>
            <a:off x="6576166" y="4161320"/>
            <a:ext cx="4932218" cy="10390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3600" dirty="0"/>
              <a:t>INTEGRASI TEORI DAN PRAKTEK</a:t>
            </a:r>
          </a:p>
        </p:txBody>
      </p:sp>
      <p:sp>
        <p:nvSpPr>
          <p:cNvPr id="12" name="Rectangle: Rounded Corners 11">
            <a:extLst>
              <a:ext uri="{FF2B5EF4-FFF2-40B4-BE49-F238E27FC236}">
                <a16:creationId xmlns:a16="http://schemas.microsoft.com/office/drawing/2014/main" id="{82065CDC-F08D-46E6-93F9-77FB2FC4D2CF}"/>
              </a:ext>
            </a:extLst>
          </p:cNvPr>
          <p:cNvSpPr/>
          <p:nvPr/>
        </p:nvSpPr>
        <p:spPr>
          <a:xfrm>
            <a:off x="6603876" y="5773177"/>
            <a:ext cx="4932218" cy="10390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3600" dirty="0"/>
              <a:t>PROJECT BASED LEARNING</a:t>
            </a:r>
          </a:p>
        </p:txBody>
      </p:sp>
    </p:spTree>
    <p:extLst>
      <p:ext uri="{BB962C8B-B14F-4D97-AF65-F5344CB8AC3E}">
        <p14:creationId xmlns:p14="http://schemas.microsoft.com/office/powerpoint/2010/main" val="908147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7008"/>
            <a:ext cx="4497705" cy="574040"/>
          </a:xfrm>
          <a:prstGeom prst="rect">
            <a:avLst/>
          </a:prstGeom>
        </p:spPr>
        <p:txBody>
          <a:bodyPr vert="horz" wrap="square" lIns="0" tIns="12700" rIns="0" bIns="0" rtlCol="0">
            <a:spAutoFit/>
          </a:bodyPr>
          <a:lstStyle/>
          <a:p>
            <a:pPr marL="12700">
              <a:lnSpc>
                <a:spcPct val="100000"/>
              </a:lnSpc>
              <a:spcBef>
                <a:spcPts val="100"/>
              </a:spcBef>
            </a:pPr>
            <a:r>
              <a:rPr sz="3600" b="1" spc="-210" dirty="0">
                <a:latin typeface="Arial"/>
                <a:cs typeface="Arial"/>
              </a:rPr>
              <a:t>Industri </a:t>
            </a:r>
            <a:r>
              <a:rPr sz="3600" b="1" spc="-135" dirty="0">
                <a:latin typeface="Arial"/>
                <a:cs typeface="Arial"/>
              </a:rPr>
              <a:t>4.0 </a:t>
            </a:r>
            <a:r>
              <a:rPr sz="2800" i="1" spc="-180" dirty="0">
                <a:latin typeface="Arial"/>
                <a:cs typeface="Arial"/>
              </a:rPr>
              <a:t>(Schwab,</a:t>
            </a:r>
            <a:r>
              <a:rPr sz="2800" i="1" spc="-225" dirty="0">
                <a:latin typeface="Arial"/>
                <a:cs typeface="Arial"/>
              </a:rPr>
              <a:t> </a:t>
            </a:r>
            <a:r>
              <a:rPr sz="2800" i="1" spc="-135" dirty="0">
                <a:latin typeface="Arial"/>
                <a:cs typeface="Arial"/>
              </a:rPr>
              <a:t>2017)</a:t>
            </a:r>
            <a:endParaRPr sz="2800">
              <a:latin typeface="Arial"/>
              <a:cs typeface="Arial"/>
            </a:endParaRPr>
          </a:p>
        </p:txBody>
      </p:sp>
      <p:sp>
        <p:nvSpPr>
          <p:cNvPr id="3" name="object 3"/>
          <p:cNvSpPr/>
          <p:nvPr/>
        </p:nvSpPr>
        <p:spPr>
          <a:xfrm>
            <a:off x="1530697" y="1852779"/>
            <a:ext cx="6648450" cy="374523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549409" y="3042019"/>
            <a:ext cx="2499360" cy="374523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156890" y="2584341"/>
            <a:ext cx="1424253" cy="1143000"/>
            <a:chOff x="965" y="2439"/>
            <a:chExt cx="829" cy="672"/>
          </a:xfrm>
          <a:solidFill>
            <a:srgbClr val="F1E693"/>
          </a:solidFill>
        </p:grpSpPr>
        <p:sp>
          <p:nvSpPr>
            <p:cNvPr id="23609" name="Rectangle 4"/>
            <p:cNvSpPr>
              <a:spLocks noChangeArrowheads="1"/>
            </p:cNvSpPr>
            <p:nvPr/>
          </p:nvSpPr>
          <p:spPr bwMode="auto">
            <a:xfrm>
              <a:off x="965" y="2439"/>
              <a:ext cx="829" cy="672"/>
            </a:xfrm>
            <a:prstGeom prst="rect">
              <a:avLst/>
            </a:prstGeom>
            <a:grpFill/>
            <a:ln w="12700" cmpd="thinThick">
              <a:solidFill>
                <a:schemeClr val="bg1"/>
              </a:solidFill>
              <a:miter lim="800000"/>
              <a:headEnd/>
              <a:tailEnd/>
            </a:ln>
          </p:spPr>
          <p:txBody>
            <a:bodyPr wrap="none" anchor="ctr"/>
            <a:lstStyle/>
            <a:p>
              <a:pPr defTabSz="914400" eaLnBrk="0" fontAlgn="base" hangingPunct="0">
                <a:spcBef>
                  <a:spcPct val="0"/>
                </a:spcBef>
                <a:spcAft>
                  <a:spcPct val="0"/>
                </a:spcAft>
              </a:pPr>
              <a:endParaRPr lang="en-US">
                <a:ln>
                  <a:solidFill>
                    <a:srgbClr val="75602D"/>
                  </a:solidFill>
                </a:ln>
                <a:solidFill>
                  <a:srgbClr val="000000"/>
                </a:solidFill>
                <a:latin typeface="Arial" charset="0"/>
              </a:endParaRPr>
            </a:p>
          </p:txBody>
        </p:sp>
        <p:sp>
          <p:nvSpPr>
            <p:cNvPr id="23610" name="Rectangle 5"/>
            <p:cNvSpPr>
              <a:spLocks noChangeArrowheads="1"/>
            </p:cNvSpPr>
            <p:nvPr/>
          </p:nvSpPr>
          <p:spPr bwMode="auto">
            <a:xfrm>
              <a:off x="1044" y="2642"/>
              <a:ext cx="665" cy="228"/>
            </a:xfrm>
            <a:prstGeom prst="rect">
              <a:avLst/>
            </a:prstGeom>
            <a:grpFill/>
            <a:ln w="12700">
              <a:noFill/>
              <a:miter lim="800000"/>
              <a:headEnd/>
              <a:tailEnd/>
            </a:ln>
          </p:spPr>
          <p:txBody>
            <a:bodyPr lIns="0" tIns="0" rIns="0" bIns="0">
              <a:spAutoFit/>
            </a:bodyPr>
            <a:lstStyle/>
            <a:p>
              <a:pPr algn="ctr" defTabSz="806450" eaLnBrk="0" fontAlgn="base" hangingPunct="0">
                <a:lnSpc>
                  <a:spcPct val="90000"/>
                </a:lnSpc>
                <a:spcBef>
                  <a:spcPct val="0"/>
                </a:spcBef>
                <a:spcAft>
                  <a:spcPct val="0"/>
                </a:spcAft>
              </a:pPr>
              <a:r>
                <a:rPr lang="en-US" sz="1400" b="1" dirty="0">
                  <a:solidFill>
                    <a:srgbClr val="333300"/>
                  </a:solidFill>
                  <a:latin typeface="Comic Sans MS" pitchFamily="66" charset="0"/>
                  <a:cs typeface="Arial" charset="0"/>
                </a:rPr>
                <a:t> </a:t>
              </a:r>
              <a:r>
                <a:rPr lang="en-US" sz="1400" b="1" dirty="0" err="1">
                  <a:solidFill>
                    <a:srgbClr val="333300"/>
                  </a:solidFill>
                  <a:latin typeface="Comic Sans MS" pitchFamily="66" charset="0"/>
                  <a:cs typeface="Arial" charset="0"/>
                </a:rPr>
                <a:t>Rencana</a:t>
              </a:r>
              <a:r>
                <a:rPr lang="en-US" sz="1400" b="1" dirty="0">
                  <a:solidFill>
                    <a:srgbClr val="333300"/>
                  </a:solidFill>
                  <a:latin typeface="Comic Sans MS" pitchFamily="66" charset="0"/>
                  <a:cs typeface="Arial" charset="0"/>
                </a:rPr>
                <a:t> </a:t>
              </a:r>
              <a:r>
                <a:rPr lang="en-US" sz="1400" b="1" dirty="0" err="1">
                  <a:solidFill>
                    <a:srgbClr val="333300"/>
                  </a:solidFill>
                  <a:latin typeface="Comic Sans MS" pitchFamily="66" charset="0"/>
                  <a:cs typeface="Arial" charset="0"/>
                </a:rPr>
                <a:t>Pembelajaran</a:t>
              </a:r>
              <a:r>
                <a:rPr lang="en-US" sz="1400" b="1" dirty="0">
                  <a:solidFill>
                    <a:srgbClr val="FFFFFF"/>
                  </a:solidFill>
                  <a:latin typeface="Comic Sans MS" pitchFamily="66" charset="0"/>
                  <a:cs typeface="Arial" charset="0"/>
                </a:rPr>
                <a:t> </a:t>
              </a:r>
            </a:p>
          </p:txBody>
        </p:sp>
      </p:grpSp>
      <p:grpSp>
        <p:nvGrpSpPr>
          <p:cNvPr id="3" name="Group 6"/>
          <p:cNvGrpSpPr>
            <a:grpSpLocks/>
          </p:cNvGrpSpPr>
          <p:nvPr/>
        </p:nvGrpSpPr>
        <p:grpSpPr bwMode="auto">
          <a:xfrm>
            <a:off x="1884429" y="2130426"/>
            <a:ext cx="750618" cy="2136775"/>
            <a:chOff x="322" y="1745"/>
            <a:chExt cx="402" cy="1346"/>
          </a:xfrm>
        </p:grpSpPr>
        <p:sp>
          <p:nvSpPr>
            <p:cNvPr id="23607" name="Arc 7"/>
            <p:cNvSpPr>
              <a:spLocks/>
            </p:cNvSpPr>
            <p:nvPr/>
          </p:nvSpPr>
          <p:spPr bwMode="auto">
            <a:xfrm>
              <a:off x="439" y="1745"/>
              <a:ext cx="285" cy="1346"/>
            </a:xfrm>
            <a:custGeom>
              <a:avLst/>
              <a:gdLst>
                <a:gd name="T0" fmla="*/ 0 w 34934"/>
                <a:gd name="T1" fmla="*/ 0 h 43200"/>
                <a:gd name="T2" fmla="*/ 0 w 34934"/>
                <a:gd name="T3" fmla="*/ 0 h 43200"/>
                <a:gd name="T4" fmla="*/ 0 w 34934"/>
                <a:gd name="T5" fmla="*/ 0 h 43200"/>
                <a:gd name="T6" fmla="*/ 0 60000 65536"/>
                <a:gd name="T7" fmla="*/ 0 60000 65536"/>
                <a:gd name="T8" fmla="*/ 0 60000 65536"/>
                <a:gd name="T9" fmla="*/ 0 w 34934"/>
                <a:gd name="T10" fmla="*/ 0 h 43200"/>
                <a:gd name="T11" fmla="*/ 34934 w 34934"/>
                <a:gd name="T12" fmla="*/ 43200 h 43200"/>
              </a:gdLst>
              <a:ahLst/>
              <a:cxnLst>
                <a:cxn ang="T6">
                  <a:pos x="T0" y="T1"/>
                </a:cxn>
                <a:cxn ang="T7">
                  <a:pos x="T2" y="T3"/>
                </a:cxn>
                <a:cxn ang="T8">
                  <a:pos x="T4" y="T5"/>
                </a:cxn>
              </a:cxnLst>
              <a:rect l="T9" t="T10" r="T11" b="T12"/>
              <a:pathLst>
                <a:path w="34934" h="43200" fill="none" extrusionOk="0">
                  <a:moveTo>
                    <a:pt x="1240" y="3703"/>
                  </a:moveTo>
                  <a:cubicBezTo>
                    <a:pt x="4811" y="1289"/>
                    <a:pt x="9023" y="-1"/>
                    <a:pt x="13334" y="0"/>
                  </a:cubicBezTo>
                  <a:cubicBezTo>
                    <a:pt x="25263" y="0"/>
                    <a:pt x="34934" y="9670"/>
                    <a:pt x="34934" y="21600"/>
                  </a:cubicBezTo>
                  <a:cubicBezTo>
                    <a:pt x="34934" y="33529"/>
                    <a:pt x="25263" y="43200"/>
                    <a:pt x="13334" y="43200"/>
                  </a:cubicBezTo>
                  <a:cubicBezTo>
                    <a:pt x="8498" y="43200"/>
                    <a:pt x="3803" y="41577"/>
                    <a:pt x="-1" y="38593"/>
                  </a:cubicBezTo>
                </a:path>
                <a:path w="34934" h="43200" stroke="0" extrusionOk="0">
                  <a:moveTo>
                    <a:pt x="1240" y="3703"/>
                  </a:moveTo>
                  <a:cubicBezTo>
                    <a:pt x="4811" y="1289"/>
                    <a:pt x="9023" y="-1"/>
                    <a:pt x="13334" y="0"/>
                  </a:cubicBezTo>
                  <a:cubicBezTo>
                    <a:pt x="25263" y="0"/>
                    <a:pt x="34934" y="9670"/>
                    <a:pt x="34934" y="21600"/>
                  </a:cubicBezTo>
                  <a:cubicBezTo>
                    <a:pt x="34934" y="33529"/>
                    <a:pt x="25263" y="43200"/>
                    <a:pt x="13334" y="43200"/>
                  </a:cubicBezTo>
                  <a:cubicBezTo>
                    <a:pt x="8498" y="43200"/>
                    <a:pt x="3803" y="41577"/>
                    <a:pt x="-1" y="38593"/>
                  </a:cubicBezTo>
                  <a:lnTo>
                    <a:pt x="13334" y="21600"/>
                  </a:lnTo>
                  <a:close/>
                </a:path>
              </a:pathLst>
            </a:custGeom>
            <a:noFill/>
            <a:ln w="57150">
              <a:solidFill>
                <a:schemeClr val="accent1">
                  <a:lumMod val="50000"/>
                </a:schemeClr>
              </a:solidFill>
              <a:prstDash val="sysDot"/>
              <a:round/>
              <a:headEnd/>
              <a:tailEnd/>
            </a:ln>
          </p:spPr>
          <p:txBody>
            <a:bodyPr wrap="none" anchor="ctr"/>
            <a:lstStyle/>
            <a:p>
              <a:pPr algn="ctr" defTabSz="914400" eaLnBrk="0" fontAlgn="base" hangingPunct="0">
                <a:spcBef>
                  <a:spcPct val="0"/>
                </a:spcBef>
                <a:spcAft>
                  <a:spcPct val="0"/>
                </a:spcAft>
              </a:pPr>
              <a:endParaRPr lang="en-US">
                <a:solidFill>
                  <a:srgbClr val="54547E"/>
                </a:solidFill>
                <a:latin typeface="Arial" charset="0"/>
              </a:endParaRPr>
            </a:p>
          </p:txBody>
        </p:sp>
        <p:sp>
          <p:nvSpPr>
            <p:cNvPr id="23608" name="Rectangle 8"/>
            <p:cNvSpPr>
              <a:spLocks noChangeArrowheads="1"/>
            </p:cNvSpPr>
            <p:nvPr/>
          </p:nvSpPr>
          <p:spPr bwMode="auto">
            <a:xfrm rot="16200000">
              <a:off x="-129" y="2244"/>
              <a:ext cx="1248" cy="346"/>
            </a:xfrm>
            <a:prstGeom prst="rect">
              <a:avLst/>
            </a:prstGeom>
            <a:noFill/>
            <a:ln w="9525">
              <a:noFill/>
              <a:miter lim="800000"/>
              <a:headEnd/>
              <a:tailEnd/>
            </a:ln>
          </p:spPr>
          <p:txBody>
            <a:bodyPr>
              <a:spAutoFit/>
            </a:bodyPr>
            <a:lstStyle/>
            <a:p>
              <a:pPr algn="ctr" defTabSz="914400" eaLnBrk="0" fontAlgn="base" hangingPunct="0">
                <a:spcBef>
                  <a:spcPct val="30000"/>
                </a:spcBef>
                <a:spcAft>
                  <a:spcPct val="0"/>
                </a:spcAft>
              </a:pPr>
              <a:r>
                <a:rPr lang="en-US" b="1" dirty="0" err="1">
                  <a:solidFill>
                    <a:srgbClr val="333300"/>
                  </a:solidFill>
                  <a:latin typeface="Comic Sans MS" pitchFamily="66" charset="0"/>
                  <a:cs typeface="Arial" pitchFamily="34" charset="0"/>
                </a:rPr>
                <a:t>Dokumen</a:t>
              </a:r>
              <a:r>
                <a:rPr lang="en-US" b="1" dirty="0">
                  <a:solidFill>
                    <a:srgbClr val="333300"/>
                  </a:solidFill>
                  <a:latin typeface="Comic Sans MS" pitchFamily="66" charset="0"/>
                  <a:cs typeface="Arial" pitchFamily="34" charset="0"/>
                </a:rPr>
                <a:t> </a:t>
              </a:r>
              <a:r>
                <a:rPr lang="en-US" b="1" dirty="0" err="1">
                  <a:solidFill>
                    <a:srgbClr val="333300"/>
                  </a:solidFill>
                  <a:latin typeface="Comic Sans MS" pitchFamily="66" charset="0"/>
                  <a:cs typeface="Arial" pitchFamily="34" charset="0"/>
                </a:rPr>
                <a:t>Kurikulum</a:t>
              </a:r>
              <a:endParaRPr lang="id-ID" b="1" dirty="0">
                <a:solidFill>
                  <a:srgbClr val="333300"/>
                </a:solidFill>
                <a:latin typeface="Comic Sans MS" pitchFamily="66" charset="0"/>
                <a:cs typeface="Arial" pitchFamily="34" charset="0"/>
              </a:endParaRPr>
            </a:p>
          </p:txBody>
        </p:sp>
      </p:grpSp>
      <p:grpSp>
        <p:nvGrpSpPr>
          <p:cNvPr id="4" name="Group 13"/>
          <p:cNvGrpSpPr>
            <a:grpSpLocks/>
          </p:cNvGrpSpPr>
          <p:nvPr/>
        </p:nvGrpSpPr>
        <p:grpSpPr bwMode="auto">
          <a:xfrm>
            <a:off x="3299161" y="5715001"/>
            <a:ext cx="6829064" cy="346075"/>
            <a:chOff x="1272" y="748"/>
            <a:chExt cx="4292" cy="218"/>
          </a:xfrm>
        </p:grpSpPr>
        <p:sp>
          <p:nvSpPr>
            <p:cNvPr id="23600" name="Line 14"/>
            <p:cNvSpPr>
              <a:spLocks noChangeShapeType="1"/>
            </p:cNvSpPr>
            <p:nvPr/>
          </p:nvSpPr>
          <p:spPr bwMode="auto">
            <a:xfrm>
              <a:off x="2482" y="756"/>
              <a:ext cx="0" cy="210"/>
            </a:xfrm>
            <a:prstGeom prst="line">
              <a:avLst/>
            </a:prstGeom>
            <a:noFill/>
            <a:ln w="9525" cap="rnd">
              <a:solidFill>
                <a:schemeClr val="bg2"/>
              </a:solidFill>
              <a:prstDash val="sysDot"/>
              <a:round/>
              <a:headEnd/>
              <a:tailEnd/>
            </a:ln>
          </p:spPr>
          <p:txBody>
            <a:bodyPr/>
            <a:lstStyle/>
            <a:p>
              <a:pPr defTabSz="914400" eaLnBrk="0" fontAlgn="base" hangingPunct="0">
                <a:spcBef>
                  <a:spcPct val="0"/>
                </a:spcBef>
                <a:spcAft>
                  <a:spcPct val="0"/>
                </a:spcAft>
              </a:pPr>
              <a:endParaRPr lang="en-US">
                <a:solidFill>
                  <a:srgbClr val="000000"/>
                </a:solidFill>
                <a:latin typeface="Arial" charset="0"/>
              </a:endParaRPr>
            </a:p>
          </p:txBody>
        </p:sp>
        <p:sp>
          <p:nvSpPr>
            <p:cNvPr id="23603" name="Line 17"/>
            <p:cNvSpPr>
              <a:spLocks noChangeShapeType="1"/>
            </p:cNvSpPr>
            <p:nvPr/>
          </p:nvSpPr>
          <p:spPr bwMode="auto">
            <a:xfrm>
              <a:off x="1272" y="750"/>
              <a:ext cx="0" cy="210"/>
            </a:xfrm>
            <a:prstGeom prst="line">
              <a:avLst/>
            </a:prstGeom>
            <a:noFill/>
            <a:ln w="9525" cap="rnd">
              <a:solidFill>
                <a:schemeClr val="bg2"/>
              </a:solidFill>
              <a:prstDash val="sysDot"/>
              <a:round/>
              <a:headEnd/>
              <a:tailEnd/>
            </a:ln>
          </p:spPr>
          <p:txBody>
            <a:bodyPr/>
            <a:lstStyle/>
            <a:p>
              <a:pPr defTabSz="914400" eaLnBrk="0" fontAlgn="base" hangingPunct="0">
                <a:spcBef>
                  <a:spcPct val="0"/>
                </a:spcBef>
                <a:spcAft>
                  <a:spcPct val="0"/>
                </a:spcAft>
              </a:pPr>
              <a:endParaRPr lang="en-US">
                <a:solidFill>
                  <a:srgbClr val="000000"/>
                </a:solidFill>
                <a:latin typeface="Arial" charset="0"/>
              </a:endParaRPr>
            </a:p>
          </p:txBody>
        </p:sp>
        <p:sp>
          <p:nvSpPr>
            <p:cNvPr id="23604" name="Line 18"/>
            <p:cNvSpPr>
              <a:spLocks noChangeShapeType="1"/>
            </p:cNvSpPr>
            <p:nvPr/>
          </p:nvSpPr>
          <p:spPr bwMode="auto">
            <a:xfrm>
              <a:off x="4321" y="748"/>
              <a:ext cx="0" cy="210"/>
            </a:xfrm>
            <a:prstGeom prst="line">
              <a:avLst/>
            </a:prstGeom>
            <a:noFill/>
            <a:ln w="9525" cap="rnd">
              <a:solidFill>
                <a:schemeClr val="bg2"/>
              </a:solidFill>
              <a:prstDash val="sysDot"/>
              <a:round/>
              <a:headEnd/>
              <a:tailEnd/>
            </a:ln>
          </p:spPr>
          <p:txBody>
            <a:bodyPr/>
            <a:lstStyle/>
            <a:p>
              <a:pPr defTabSz="914400" eaLnBrk="0" fontAlgn="base" hangingPunct="0">
                <a:spcBef>
                  <a:spcPct val="0"/>
                </a:spcBef>
                <a:spcAft>
                  <a:spcPct val="0"/>
                </a:spcAft>
              </a:pPr>
              <a:endParaRPr lang="en-US">
                <a:solidFill>
                  <a:srgbClr val="000000"/>
                </a:solidFill>
                <a:latin typeface="Arial" charset="0"/>
              </a:endParaRPr>
            </a:p>
          </p:txBody>
        </p:sp>
        <p:sp>
          <p:nvSpPr>
            <p:cNvPr id="23605" name="Line 19"/>
            <p:cNvSpPr>
              <a:spLocks noChangeShapeType="1"/>
            </p:cNvSpPr>
            <p:nvPr/>
          </p:nvSpPr>
          <p:spPr bwMode="auto">
            <a:xfrm>
              <a:off x="5564" y="750"/>
              <a:ext cx="0" cy="210"/>
            </a:xfrm>
            <a:prstGeom prst="line">
              <a:avLst/>
            </a:prstGeom>
            <a:noFill/>
            <a:ln w="9525" cap="rnd">
              <a:solidFill>
                <a:schemeClr val="bg2"/>
              </a:solidFill>
              <a:prstDash val="sysDot"/>
              <a:round/>
              <a:headEnd/>
              <a:tailEnd/>
            </a:ln>
          </p:spPr>
          <p:txBody>
            <a:bodyPr/>
            <a:lstStyle/>
            <a:p>
              <a:pPr defTabSz="914400" eaLnBrk="0" fontAlgn="base" hangingPunct="0">
                <a:spcBef>
                  <a:spcPct val="0"/>
                </a:spcBef>
                <a:spcAft>
                  <a:spcPct val="0"/>
                </a:spcAft>
              </a:pPr>
              <a:endParaRPr lang="en-US">
                <a:solidFill>
                  <a:srgbClr val="000000"/>
                </a:solidFill>
                <a:latin typeface="Arial" charset="0"/>
              </a:endParaRPr>
            </a:p>
          </p:txBody>
        </p:sp>
      </p:grpSp>
      <p:grpSp>
        <p:nvGrpSpPr>
          <p:cNvPr id="5" name="Group 24"/>
          <p:cNvGrpSpPr>
            <a:grpSpLocks/>
          </p:cNvGrpSpPr>
          <p:nvPr/>
        </p:nvGrpSpPr>
        <p:grpSpPr bwMode="auto">
          <a:xfrm>
            <a:off x="8752530" y="2590800"/>
            <a:ext cx="1520826" cy="1143000"/>
            <a:chOff x="4516" y="2112"/>
            <a:chExt cx="958" cy="720"/>
          </a:xfrm>
          <a:solidFill>
            <a:srgbClr val="F1E693"/>
          </a:solidFill>
        </p:grpSpPr>
        <p:sp>
          <p:nvSpPr>
            <p:cNvPr id="23594" name="Rectangle 25"/>
            <p:cNvSpPr>
              <a:spLocks noChangeArrowheads="1"/>
            </p:cNvSpPr>
            <p:nvPr/>
          </p:nvSpPr>
          <p:spPr bwMode="auto">
            <a:xfrm>
              <a:off x="4516" y="2112"/>
              <a:ext cx="958" cy="720"/>
            </a:xfrm>
            <a:prstGeom prst="rect">
              <a:avLst/>
            </a:prstGeom>
            <a:grpFill/>
            <a:ln w="19050" cmpd="thinThick">
              <a:solidFill>
                <a:schemeClr val="bg1"/>
              </a:solidFill>
              <a:miter lim="800000"/>
              <a:headEnd/>
              <a:tailEnd/>
            </a:ln>
          </p:spPr>
          <p:txBody>
            <a:bodyPr wrap="none" anchor="ctr"/>
            <a:lstStyle/>
            <a:p>
              <a:pPr defTabSz="914400" eaLnBrk="0" fontAlgn="base" hangingPunct="0">
                <a:spcBef>
                  <a:spcPct val="0"/>
                </a:spcBef>
                <a:spcAft>
                  <a:spcPct val="0"/>
                </a:spcAft>
              </a:pPr>
              <a:endParaRPr lang="en-US">
                <a:ln>
                  <a:solidFill>
                    <a:prstClr val="white"/>
                  </a:solidFill>
                </a:ln>
                <a:solidFill>
                  <a:srgbClr val="000000"/>
                </a:solidFill>
                <a:latin typeface="Arial" charset="0"/>
              </a:endParaRPr>
            </a:p>
          </p:txBody>
        </p:sp>
        <p:sp>
          <p:nvSpPr>
            <p:cNvPr id="23595" name="Rectangle 26"/>
            <p:cNvSpPr>
              <a:spLocks noChangeArrowheads="1"/>
            </p:cNvSpPr>
            <p:nvPr/>
          </p:nvSpPr>
          <p:spPr bwMode="auto">
            <a:xfrm>
              <a:off x="4618" y="2335"/>
              <a:ext cx="768" cy="271"/>
            </a:xfrm>
            <a:prstGeom prst="rect">
              <a:avLst/>
            </a:prstGeom>
            <a:grpFill/>
            <a:ln w="9525">
              <a:noFill/>
              <a:miter lim="800000"/>
              <a:headEnd/>
              <a:tailEnd/>
            </a:ln>
          </p:spPr>
          <p:txBody>
            <a:bodyPr wrap="square" lIns="0" tIns="0" rIns="0" bIns="0">
              <a:spAutoFit/>
            </a:bodyPr>
            <a:lstStyle/>
            <a:p>
              <a:pPr algn="ctr" defTabSz="806450" eaLnBrk="0" fontAlgn="base" hangingPunct="0">
                <a:spcBef>
                  <a:spcPct val="0"/>
                </a:spcBef>
                <a:spcAft>
                  <a:spcPct val="0"/>
                </a:spcAft>
              </a:pPr>
              <a:r>
                <a:rPr lang="en-US" sz="1400" b="1" dirty="0" err="1">
                  <a:solidFill>
                    <a:srgbClr val="333300"/>
                  </a:solidFill>
                  <a:latin typeface="Comic Sans MS" pitchFamily="66" charset="0"/>
                  <a:cs typeface="Arial" charset="0"/>
                </a:rPr>
                <a:t>Pengembangan</a:t>
              </a:r>
              <a:r>
                <a:rPr lang="en-US" sz="1400" b="1" dirty="0">
                  <a:solidFill>
                    <a:srgbClr val="333300"/>
                  </a:solidFill>
                  <a:latin typeface="Comic Sans MS" pitchFamily="66" charset="0"/>
                  <a:cs typeface="Arial" charset="0"/>
                </a:rPr>
                <a:t> </a:t>
              </a:r>
              <a:r>
                <a:rPr lang="en-US" sz="1400" b="1" dirty="0" err="1">
                  <a:solidFill>
                    <a:srgbClr val="333300"/>
                  </a:solidFill>
                  <a:latin typeface="Comic Sans MS" pitchFamily="66" charset="0"/>
                  <a:cs typeface="Arial" charset="0"/>
                </a:rPr>
                <a:t>Pembelajaran</a:t>
              </a:r>
              <a:endParaRPr lang="en-US" sz="1400" b="1" dirty="0">
                <a:solidFill>
                  <a:srgbClr val="333300"/>
                </a:solidFill>
                <a:latin typeface="Comic Sans MS" pitchFamily="66" charset="0"/>
                <a:cs typeface="Arial" charset="0"/>
              </a:endParaRPr>
            </a:p>
          </p:txBody>
        </p:sp>
      </p:grpSp>
      <p:grpSp>
        <p:nvGrpSpPr>
          <p:cNvPr id="6" name="Group 28"/>
          <p:cNvGrpSpPr>
            <a:grpSpLocks/>
          </p:cNvGrpSpPr>
          <p:nvPr/>
        </p:nvGrpSpPr>
        <p:grpSpPr bwMode="auto">
          <a:xfrm>
            <a:off x="5005451" y="1424050"/>
            <a:ext cx="3318311" cy="3300351"/>
            <a:chOff x="2192" y="1186"/>
            <a:chExt cx="1952" cy="2206"/>
          </a:xfrm>
        </p:grpSpPr>
        <p:sp>
          <p:nvSpPr>
            <p:cNvPr id="23592" name="Oval 29"/>
            <p:cNvSpPr>
              <a:spLocks noChangeArrowheads="1"/>
            </p:cNvSpPr>
            <p:nvPr/>
          </p:nvSpPr>
          <p:spPr bwMode="auto">
            <a:xfrm>
              <a:off x="2232" y="1318"/>
              <a:ext cx="1880" cy="2074"/>
            </a:xfrm>
            <a:prstGeom prst="ellipse">
              <a:avLst/>
            </a:prstGeom>
            <a:solidFill>
              <a:srgbClr val="CFBE77"/>
            </a:solidFill>
            <a:ln w="57150">
              <a:noFill/>
              <a:prstDash val="sysDot"/>
              <a:round/>
              <a:headEnd/>
              <a:tailEnd/>
            </a:ln>
          </p:spPr>
          <p:txBody>
            <a:bodyPr/>
            <a:lstStyle/>
            <a:p>
              <a:pPr defTabSz="914400" eaLnBrk="0" fontAlgn="base" hangingPunct="0">
                <a:spcBef>
                  <a:spcPct val="0"/>
                </a:spcBef>
                <a:spcAft>
                  <a:spcPct val="0"/>
                </a:spcAft>
              </a:pPr>
              <a:endParaRPr lang="en-US">
                <a:solidFill>
                  <a:srgbClr val="000000"/>
                </a:solidFill>
                <a:latin typeface="Arial" charset="0"/>
              </a:endParaRPr>
            </a:p>
          </p:txBody>
        </p:sp>
        <p:sp>
          <p:nvSpPr>
            <p:cNvPr id="23593" name="WordArt 30"/>
            <p:cNvSpPr>
              <a:spLocks noChangeArrowheads="1" noChangeShapeType="1" noTextEdit="1"/>
            </p:cNvSpPr>
            <p:nvPr/>
          </p:nvSpPr>
          <p:spPr bwMode="auto">
            <a:xfrm>
              <a:off x="2192" y="1186"/>
              <a:ext cx="1952" cy="1908"/>
            </a:xfrm>
            <a:prstGeom prst="rect">
              <a:avLst/>
            </a:prstGeom>
          </p:spPr>
          <p:txBody>
            <a:bodyPr spcFirstLastPara="1" wrap="none" fromWordArt="1">
              <a:prstTxWarp prst="textArchUp">
                <a:avLst>
                  <a:gd name="adj" fmla="val 12111220"/>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400" eaLnBrk="0" fontAlgn="base" hangingPunct="0">
                <a:spcBef>
                  <a:spcPct val="0"/>
                </a:spcBef>
                <a:spcAft>
                  <a:spcPct val="0"/>
                </a:spcAft>
              </a:pPr>
              <a:r>
                <a:rPr lang="en-US" sz="4800" b="1" kern="10" cap="all" normalizeH="1" dirty="0">
                  <a:ln w="0"/>
                  <a:solidFill>
                    <a:sysClr val="windowText" lastClr="000000"/>
                  </a:solidFill>
                  <a:latin typeface="Arial Black"/>
                </a:rPr>
                <a:t>Proses &amp; </a:t>
              </a:r>
              <a:r>
                <a:rPr lang="en-US" sz="4800" b="1" kern="10" cap="all" normalizeH="1" dirty="0" err="1">
                  <a:ln w="0"/>
                  <a:solidFill>
                    <a:sysClr val="windowText" lastClr="000000"/>
                  </a:solidFill>
                  <a:latin typeface="Arial Black"/>
                </a:rPr>
                <a:t>hasil</a:t>
              </a:r>
              <a:r>
                <a:rPr lang="en-US" sz="4800" b="1" kern="10" cap="all" normalizeH="1" dirty="0">
                  <a:ln w="0"/>
                  <a:solidFill>
                    <a:sysClr val="windowText" lastClr="000000"/>
                  </a:solidFill>
                  <a:latin typeface="Arial Black"/>
                </a:rPr>
                <a:t> </a:t>
              </a:r>
              <a:r>
                <a:rPr lang="en-US" sz="4800" b="1" kern="10" cap="all" normalizeH="1" dirty="0" err="1">
                  <a:ln w="0"/>
                  <a:solidFill>
                    <a:sysClr val="windowText" lastClr="000000"/>
                  </a:solidFill>
                  <a:latin typeface="Arial Black"/>
                </a:rPr>
                <a:t>pembelajaran</a:t>
              </a:r>
              <a:endParaRPr lang="en-US" sz="4800" b="1" kern="10" cap="all" normalizeH="1" dirty="0">
                <a:ln w="0"/>
                <a:solidFill>
                  <a:sysClr val="windowText" lastClr="000000"/>
                </a:solidFill>
                <a:latin typeface="Arial Black"/>
              </a:endParaRPr>
            </a:p>
          </p:txBody>
        </p:sp>
      </p:grpSp>
      <p:sp>
        <p:nvSpPr>
          <p:cNvPr id="430111" name="AutoShape 31"/>
          <p:cNvSpPr>
            <a:spLocks noChangeArrowheads="1"/>
          </p:cNvSpPr>
          <p:nvPr/>
        </p:nvSpPr>
        <p:spPr bwMode="auto">
          <a:xfrm>
            <a:off x="8311154" y="2762251"/>
            <a:ext cx="381000" cy="822325"/>
          </a:xfrm>
          <a:prstGeom prst="rightArrow">
            <a:avLst>
              <a:gd name="adj1" fmla="val 50000"/>
              <a:gd name="adj2" fmla="val 65194"/>
            </a:avLst>
          </a:prstGeom>
          <a:solidFill>
            <a:srgbClr val="D7C98D"/>
          </a:solidFill>
          <a:ln w="19050">
            <a:no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ndParaRPr>
          </a:p>
        </p:txBody>
      </p:sp>
      <p:grpSp>
        <p:nvGrpSpPr>
          <p:cNvPr id="7" name="Group 32"/>
          <p:cNvGrpSpPr>
            <a:grpSpLocks/>
          </p:cNvGrpSpPr>
          <p:nvPr/>
        </p:nvGrpSpPr>
        <p:grpSpPr bwMode="auto">
          <a:xfrm>
            <a:off x="5913438" y="3136868"/>
            <a:ext cx="1522412" cy="1435133"/>
            <a:chOff x="2607" y="2144"/>
            <a:chExt cx="959" cy="937"/>
          </a:xfrm>
        </p:grpSpPr>
        <p:sp>
          <p:nvSpPr>
            <p:cNvPr id="23590" name="Oval 33"/>
            <p:cNvSpPr>
              <a:spLocks noChangeArrowheads="1"/>
            </p:cNvSpPr>
            <p:nvPr/>
          </p:nvSpPr>
          <p:spPr bwMode="auto">
            <a:xfrm>
              <a:off x="2607" y="2144"/>
              <a:ext cx="959" cy="937"/>
            </a:xfrm>
            <a:prstGeom prst="ellipse">
              <a:avLst/>
            </a:prstGeom>
            <a:solidFill>
              <a:srgbClr val="FFC000">
                <a:alpha val="50196"/>
              </a:srgbClr>
            </a:solidFill>
            <a:ln w="19050">
              <a:solidFill>
                <a:schemeClr val="bg1"/>
              </a:solidFill>
              <a:round/>
              <a:headEnd/>
              <a:tailEnd/>
            </a:ln>
          </p:spPr>
          <p:txBody>
            <a:bodyPr/>
            <a:lstStyle/>
            <a:p>
              <a:pPr defTabSz="914400" eaLnBrk="0" fontAlgn="base" hangingPunct="0">
                <a:spcBef>
                  <a:spcPct val="0"/>
                </a:spcBef>
                <a:spcAft>
                  <a:spcPct val="0"/>
                </a:spcAft>
              </a:pPr>
              <a:endParaRPr lang="en-US">
                <a:solidFill>
                  <a:srgbClr val="000000"/>
                </a:solidFill>
                <a:latin typeface="Arial" charset="0"/>
              </a:endParaRPr>
            </a:p>
          </p:txBody>
        </p:sp>
        <p:sp>
          <p:nvSpPr>
            <p:cNvPr id="23591" name="Rectangle 34"/>
            <p:cNvSpPr>
              <a:spLocks noChangeArrowheads="1"/>
            </p:cNvSpPr>
            <p:nvPr/>
          </p:nvSpPr>
          <p:spPr bwMode="auto">
            <a:xfrm>
              <a:off x="2640" y="2508"/>
              <a:ext cx="896" cy="201"/>
            </a:xfrm>
            <a:prstGeom prst="rect">
              <a:avLst/>
            </a:prstGeom>
            <a:noFill/>
            <a:ln w="9525">
              <a:noFill/>
              <a:miter lim="800000"/>
              <a:headEnd/>
              <a:tailEnd/>
            </a:ln>
          </p:spPr>
          <p:txBody>
            <a:bodyPr lIns="0" tIns="0" rIns="0" bIns="0">
              <a:spAutoFit/>
            </a:bodyPr>
            <a:lstStyle/>
            <a:p>
              <a:pPr algn="ctr" defTabSz="806450" eaLnBrk="0" fontAlgn="base" hangingPunct="0">
                <a:spcBef>
                  <a:spcPct val="0"/>
                </a:spcBef>
                <a:spcAft>
                  <a:spcPct val="0"/>
                </a:spcAft>
              </a:pPr>
              <a:r>
                <a:rPr lang="en-US" sz="2000" b="1">
                  <a:solidFill>
                    <a:srgbClr val="969696">
                      <a:lumMod val="25000"/>
                    </a:srgbClr>
                  </a:solidFill>
                  <a:latin typeface="Comic Sans MS" pitchFamily="66" charset="0"/>
                  <a:cs typeface="Arial" charset="0"/>
                </a:rPr>
                <a:t>Mahasisw</a:t>
              </a:r>
              <a:r>
                <a:rPr lang="en-US" sz="2000" b="1">
                  <a:solidFill>
                    <a:srgbClr val="969696">
                      <a:lumMod val="25000"/>
                    </a:srgbClr>
                  </a:solidFill>
                  <a:latin typeface="Arial" charset="0"/>
                  <a:cs typeface="Arial" charset="0"/>
                </a:rPr>
                <a:t>a</a:t>
              </a:r>
            </a:p>
          </p:txBody>
        </p:sp>
      </p:grpSp>
      <p:grpSp>
        <p:nvGrpSpPr>
          <p:cNvPr id="8" name="Group 35"/>
          <p:cNvGrpSpPr>
            <a:grpSpLocks/>
          </p:cNvGrpSpPr>
          <p:nvPr/>
        </p:nvGrpSpPr>
        <p:grpSpPr bwMode="auto">
          <a:xfrm>
            <a:off x="5372101" y="2057012"/>
            <a:ext cx="1463675" cy="1420813"/>
            <a:chOff x="2284" y="1569"/>
            <a:chExt cx="922" cy="895"/>
          </a:xfrm>
        </p:grpSpPr>
        <p:sp>
          <p:nvSpPr>
            <p:cNvPr id="23588" name="Oval 36"/>
            <p:cNvSpPr>
              <a:spLocks noChangeArrowheads="1"/>
            </p:cNvSpPr>
            <p:nvPr/>
          </p:nvSpPr>
          <p:spPr bwMode="auto">
            <a:xfrm>
              <a:off x="2284" y="1569"/>
              <a:ext cx="922" cy="895"/>
            </a:xfrm>
            <a:prstGeom prst="ellipse">
              <a:avLst/>
            </a:prstGeom>
            <a:solidFill>
              <a:srgbClr val="FF6600">
                <a:alpha val="69804"/>
              </a:srgbClr>
            </a:solidFill>
            <a:ln w="19050">
              <a:solidFill>
                <a:schemeClr val="bg1"/>
              </a:solidFill>
              <a:round/>
              <a:headEnd/>
              <a:tailEnd/>
            </a:ln>
          </p:spPr>
          <p:txBody>
            <a:bodyPr/>
            <a:lstStyle/>
            <a:p>
              <a:pPr defTabSz="914400" eaLnBrk="0" fontAlgn="base" hangingPunct="0">
                <a:spcBef>
                  <a:spcPct val="0"/>
                </a:spcBef>
                <a:spcAft>
                  <a:spcPct val="0"/>
                </a:spcAft>
              </a:pPr>
              <a:endParaRPr lang="en-US">
                <a:solidFill>
                  <a:srgbClr val="000000"/>
                </a:solidFill>
                <a:latin typeface="Arial" charset="0"/>
              </a:endParaRPr>
            </a:p>
          </p:txBody>
        </p:sp>
        <p:sp>
          <p:nvSpPr>
            <p:cNvPr id="23589" name="Rectangle 37"/>
            <p:cNvSpPr>
              <a:spLocks noChangeArrowheads="1"/>
            </p:cNvSpPr>
            <p:nvPr/>
          </p:nvSpPr>
          <p:spPr bwMode="auto">
            <a:xfrm>
              <a:off x="2466" y="1902"/>
              <a:ext cx="544" cy="192"/>
            </a:xfrm>
            <a:prstGeom prst="rect">
              <a:avLst/>
            </a:prstGeom>
            <a:noFill/>
            <a:ln w="9525">
              <a:noFill/>
              <a:miter lim="800000"/>
              <a:headEnd/>
              <a:tailEnd/>
            </a:ln>
          </p:spPr>
          <p:txBody>
            <a:bodyPr lIns="0" tIns="0" rIns="0" bIns="0">
              <a:spAutoFit/>
            </a:bodyPr>
            <a:lstStyle/>
            <a:p>
              <a:pPr algn="ctr" defTabSz="806450" eaLnBrk="0" fontAlgn="base" hangingPunct="0">
                <a:spcBef>
                  <a:spcPct val="0"/>
                </a:spcBef>
                <a:spcAft>
                  <a:spcPct val="0"/>
                </a:spcAft>
              </a:pPr>
              <a:r>
                <a:rPr lang="en-US" sz="2000" b="1">
                  <a:solidFill>
                    <a:srgbClr val="969696">
                      <a:lumMod val="25000"/>
                    </a:srgbClr>
                  </a:solidFill>
                  <a:latin typeface="Comic Sans MS" pitchFamily="66" charset="0"/>
                  <a:cs typeface="Arial" charset="0"/>
                </a:rPr>
                <a:t>Dosen</a:t>
              </a:r>
            </a:p>
          </p:txBody>
        </p:sp>
      </p:grpSp>
      <p:grpSp>
        <p:nvGrpSpPr>
          <p:cNvPr id="9" name="Group 38"/>
          <p:cNvGrpSpPr>
            <a:grpSpLocks/>
          </p:cNvGrpSpPr>
          <p:nvPr/>
        </p:nvGrpSpPr>
        <p:grpSpPr bwMode="auto">
          <a:xfrm>
            <a:off x="6496050" y="2104480"/>
            <a:ext cx="1493838" cy="1400175"/>
            <a:chOff x="2953" y="1500"/>
            <a:chExt cx="941" cy="1002"/>
          </a:xfrm>
        </p:grpSpPr>
        <p:sp>
          <p:nvSpPr>
            <p:cNvPr id="23586" name="Oval 39"/>
            <p:cNvSpPr>
              <a:spLocks noChangeArrowheads="1"/>
            </p:cNvSpPr>
            <p:nvPr/>
          </p:nvSpPr>
          <p:spPr bwMode="auto">
            <a:xfrm>
              <a:off x="2953" y="1500"/>
              <a:ext cx="941" cy="1002"/>
            </a:xfrm>
            <a:prstGeom prst="ellipse">
              <a:avLst/>
            </a:prstGeom>
            <a:solidFill>
              <a:srgbClr val="FFFF66">
                <a:alpha val="69804"/>
              </a:srgbClr>
            </a:solidFill>
            <a:ln w="19050">
              <a:solidFill>
                <a:schemeClr val="bg1"/>
              </a:solidFill>
              <a:round/>
              <a:headEnd/>
              <a:tailEnd/>
            </a:ln>
          </p:spPr>
          <p:txBody>
            <a:bodyPr/>
            <a:lstStyle/>
            <a:p>
              <a:pPr defTabSz="914400" eaLnBrk="0" fontAlgn="base" hangingPunct="0">
                <a:spcBef>
                  <a:spcPct val="0"/>
                </a:spcBef>
                <a:spcAft>
                  <a:spcPct val="0"/>
                </a:spcAft>
              </a:pPr>
              <a:endParaRPr lang="en-US">
                <a:solidFill>
                  <a:srgbClr val="000000"/>
                </a:solidFill>
                <a:latin typeface="Arial" charset="0"/>
              </a:endParaRPr>
            </a:p>
          </p:txBody>
        </p:sp>
        <p:sp>
          <p:nvSpPr>
            <p:cNvPr id="23587" name="Rectangle 40"/>
            <p:cNvSpPr>
              <a:spLocks noChangeArrowheads="1"/>
            </p:cNvSpPr>
            <p:nvPr/>
          </p:nvSpPr>
          <p:spPr bwMode="auto">
            <a:xfrm>
              <a:off x="3072" y="1800"/>
              <a:ext cx="720" cy="441"/>
            </a:xfrm>
            <a:prstGeom prst="rect">
              <a:avLst/>
            </a:prstGeom>
            <a:noFill/>
            <a:ln w="9525">
              <a:noFill/>
              <a:miter lim="800000"/>
              <a:headEnd/>
              <a:tailEnd/>
            </a:ln>
          </p:spPr>
          <p:txBody>
            <a:bodyPr lIns="0" tIns="0" rIns="0" bIns="0">
              <a:spAutoFit/>
            </a:bodyPr>
            <a:lstStyle/>
            <a:p>
              <a:pPr algn="ctr" defTabSz="806450" eaLnBrk="0" fontAlgn="base" hangingPunct="0">
                <a:spcBef>
                  <a:spcPct val="0"/>
                </a:spcBef>
                <a:spcAft>
                  <a:spcPct val="0"/>
                </a:spcAft>
              </a:pPr>
              <a:r>
                <a:rPr lang="en-US" sz="2000" b="1">
                  <a:solidFill>
                    <a:srgbClr val="969696">
                      <a:lumMod val="25000"/>
                    </a:srgbClr>
                  </a:solidFill>
                  <a:latin typeface="Comic Sans MS" pitchFamily="66" charset="0"/>
                  <a:cs typeface="Arial" charset="0"/>
                </a:rPr>
                <a:t>Sumber belajar</a:t>
              </a:r>
            </a:p>
          </p:txBody>
        </p:sp>
      </p:grpSp>
      <p:grpSp>
        <p:nvGrpSpPr>
          <p:cNvPr id="10" name="Group 41"/>
          <p:cNvGrpSpPr>
            <a:grpSpLocks/>
          </p:cNvGrpSpPr>
          <p:nvPr/>
        </p:nvGrpSpPr>
        <p:grpSpPr bwMode="auto">
          <a:xfrm>
            <a:off x="3187700" y="4892840"/>
            <a:ext cx="7085013" cy="771525"/>
            <a:chOff x="1048" y="3594"/>
            <a:chExt cx="4463" cy="486"/>
          </a:xfrm>
        </p:grpSpPr>
        <p:grpSp>
          <p:nvGrpSpPr>
            <p:cNvPr id="11" name="Group 42"/>
            <p:cNvGrpSpPr>
              <a:grpSpLocks/>
            </p:cNvGrpSpPr>
            <p:nvPr/>
          </p:nvGrpSpPr>
          <p:grpSpPr bwMode="auto">
            <a:xfrm>
              <a:off x="1048" y="3772"/>
              <a:ext cx="4463" cy="308"/>
              <a:chOff x="736" y="3644"/>
              <a:chExt cx="4463" cy="308"/>
            </a:xfrm>
          </p:grpSpPr>
          <p:sp>
            <p:nvSpPr>
              <p:cNvPr id="23584" name="Rectangle 43"/>
              <p:cNvSpPr>
                <a:spLocks noChangeArrowheads="1"/>
              </p:cNvSpPr>
              <p:nvPr/>
            </p:nvSpPr>
            <p:spPr bwMode="auto">
              <a:xfrm>
                <a:off x="736" y="3644"/>
                <a:ext cx="4463" cy="308"/>
              </a:xfrm>
              <a:prstGeom prst="rect">
                <a:avLst/>
              </a:prstGeom>
              <a:solidFill>
                <a:srgbClr val="EAE49A"/>
              </a:solidFill>
              <a:ln w="7938">
                <a:solidFill>
                  <a:schemeClr val="bg1"/>
                </a:solidFill>
                <a:miter lim="800000"/>
                <a:headEnd/>
                <a:tailEnd/>
              </a:ln>
            </p:spPr>
            <p:txBody>
              <a:bodyPr/>
              <a:lstStyle/>
              <a:p>
                <a:pPr defTabSz="914400" eaLnBrk="0" fontAlgn="base" hangingPunct="0">
                  <a:spcBef>
                    <a:spcPct val="0"/>
                  </a:spcBef>
                  <a:spcAft>
                    <a:spcPct val="0"/>
                  </a:spcAft>
                </a:pPr>
                <a:endParaRPr lang="en-US">
                  <a:solidFill>
                    <a:srgbClr val="000000"/>
                  </a:solidFill>
                  <a:latin typeface="Arial" charset="0"/>
                </a:endParaRPr>
              </a:p>
            </p:txBody>
          </p:sp>
          <p:sp>
            <p:nvSpPr>
              <p:cNvPr id="430124" name="Rectangle 44"/>
              <p:cNvSpPr>
                <a:spLocks noChangeArrowheads="1"/>
              </p:cNvSpPr>
              <p:nvPr/>
            </p:nvSpPr>
            <p:spPr bwMode="auto">
              <a:xfrm>
                <a:off x="1537" y="3731"/>
                <a:ext cx="2831" cy="154"/>
              </a:xfrm>
              <a:prstGeom prst="rect">
                <a:avLst/>
              </a:prstGeom>
              <a:noFill/>
              <a:ln w="9525">
                <a:noFill/>
                <a:miter lim="800000"/>
                <a:headEnd/>
                <a:tailEnd/>
              </a:ln>
            </p:spPr>
            <p:txBody>
              <a:bodyPr lIns="0" tIns="0" rIns="0" bIns="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06450" eaLnBrk="0" fontAlgn="base" hangingPunct="0">
                  <a:spcBef>
                    <a:spcPct val="0"/>
                  </a:spcBef>
                  <a:spcAft>
                    <a:spcPct val="0"/>
                  </a:spcAft>
                  <a:defRPr/>
                </a:pPr>
                <a:r>
                  <a:rPr lang="en-US" sz="1600" b="1" dirty="0">
                    <a:ln w="11430"/>
                    <a:solidFill>
                      <a:prstClr val="black"/>
                    </a:solidFill>
                    <a:effectLst>
                      <a:outerShdw blurRad="50800" dist="39000" dir="5460000" algn="tl">
                        <a:srgbClr val="000000">
                          <a:alpha val="38000"/>
                        </a:srgbClr>
                      </a:outerShdw>
                    </a:effectLst>
                    <a:latin typeface="Comic Sans MS" pitchFamily="66" charset="0"/>
                    <a:cs typeface="Arial" charset="0"/>
                  </a:rPr>
                  <a:t>EVALUASI PROGRAM PEMBELAJARAN </a:t>
                </a:r>
              </a:p>
            </p:txBody>
          </p:sp>
        </p:grpSp>
        <p:grpSp>
          <p:nvGrpSpPr>
            <p:cNvPr id="12" name="Group 45"/>
            <p:cNvGrpSpPr>
              <a:grpSpLocks/>
            </p:cNvGrpSpPr>
            <p:nvPr/>
          </p:nvGrpSpPr>
          <p:grpSpPr bwMode="auto">
            <a:xfrm>
              <a:off x="1104" y="3594"/>
              <a:ext cx="4294" cy="154"/>
              <a:chOff x="792" y="3446"/>
              <a:chExt cx="4294" cy="154"/>
            </a:xfrm>
          </p:grpSpPr>
          <p:sp>
            <p:nvSpPr>
              <p:cNvPr id="23577" name="AutoShape 46"/>
              <p:cNvSpPr>
                <a:spLocks noChangeArrowheads="1"/>
              </p:cNvSpPr>
              <p:nvPr/>
            </p:nvSpPr>
            <p:spPr bwMode="auto">
              <a:xfrm>
                <a:off x="4792" y="3456"/>
                <a:ext cx="294" cy="144"/>
              </a:xfrm>
              <a:prstGeom prst="upArrow">
                <a:avLst>
                  <a:gd name="adj1" fmla="val 53741"/>
                  <a:gd name="adj2" fmla="val 68056"/>
                </a:avLst>
              </a:prstGeom>
              <a:gradFill>
                <a:gsLst>
                  <a:gs pos="0">
                    <a:srgbClr val="FFC000"/>
                  </a:gs>
                  <a:gs pos="100000">
                    <a:srgbClr val="A5BA62"/>
                  </a:gs>
                </a:gsLst>
                <a:lin ang="5400000" scaled="1"/>
              </a:gradFill>
              <a:ln w="9525">
                <a:solidFill>
                  <a:schemeClr val="bg1"/>
                </a:solidFill>
                <a:miter lim="800000"/>
                <a:headEnd/>
                <a:tailEnd/>
              </a:ln>
            </p:spPr>
            <p:txBody>
              <a:bodyPr vert="eaVert" wrap="none" anchor="ctr"/>
              <a:lstStyle/>
              <a:p>
                <a:pPr defTabSz="914400" eaLnBrk="0" fontAlgn="base" hangingPunct="0">
                  <a:spcBef>
                    <a:spcPct val="0"/>
                  </a:spcBef>
                  <a:spcAft>
                    <a:spcPct val="0"/>
                  </a:spcAft>
                </a:pPr>
                <a:endParaRPr lang="en-US">
                  <a:solidFill>
                    <a:srgbClr val="000000"/>
                  </a:solidFill>
                  <a:latin typeface="Arial" charset="0"/>
                </a:endParaRPr>
              </a:p>
            </p:txBody>
          </p:sp>
          <p:sp>
            <p:nvSpPr>
              <p:cNvPr id="23578" name="AutoShape 47"/>
              <p:cNvSpPr>
                <a:spLocks noChangeArrowheads="1"/>
              </p:cNvSpPr>
              <p:nvPr/>
            </p:nvSpPr>
            <p:spPr bwMode="auto">
              <a:xfrm>
                <a:off x="792" y="3446"/>
                <a:ext cx="294" cy="144"/>
              </a:xfrm>
              <a:prstGeom prst="upArrow">
                <a:avLst>
                  <a:gd name="adj1" fmla="val 53741"/>
                  <a:gd name="adj2" fmla="val 68056"/>
                </a:avLst>
              </a:prstGeom>
              <a:gradFill>
                <a:gsLst>
                  <a:gs pos="0">
                    <a:srgbClr val="FFC000"/>
                  </a:gs>
                  <a:gs pos="100000">
                    <a:srgbClr val="A5BA62"/>
                  </a:gs>
                </a:gsLst>
                <a:lin ang="5400000" scaled="1"/>
              </a:gradFill>
              <a:ln w="9525">
                <a:solidFill>
                  <a:schemeClr val="bg1"/>
                </a:solidFill>
                <a:miter lim="800000"/>
                <a:headEnd/>
                <a:tailEnd/>
              </a:ln>
            </p:spPr>
            <p:txBody>
              <a:bodyPr vert="eaVert" wrap="none" anchor="ctr"/>
              <a:lstStyle/>
              <a:p>
                <a:pPr defTabSz="914400" eaLnBrk="0" fontAlgn="base" hangingPunct="0">
                  <a:spcBef>
                    <a:spcPct val="0"/>
                  </a:spcBef>
                  <a:spcAft>
                    <a:spcPct val="0"/>
                  </a:spcAft>
                </a:pPr>
                <a:endParaRPr lang="en-US">
                  <a:solidFill>
                    <a:srgbClr val="000000"/>
                  </a:solidFill>
                  <a:latin typeface="Arial" charset="0"/>
                </a:endParaRPr>
              </a:p>
            </p:txBody>
          </p:sp>
          <p:sp>
            <p:nvSpPr>
              <p:cNvPr id="23579" name="AutoShape 48"/>
              <p:cNvSpPr>
                <a:spLocks noChangeArrowheads="1"/>
              </p:cNvSpPr>
              <p:nvPr/>
            </p:nvSpPr>
            <p:spPr bwMode="auto">
              <a:xfrm>
                <a:off x="3522" y="3456"/>
                <a:ext cx="294" cy="144"/>
              </a:xfrm>
              <a:prstGeom prst="upArrow">
                <a:avLst>
                  <a:gd name="adj1" fmla="val 53741"/>
                  <a:gd name="adj2" fmla="val 68056"/>
                </a:avLst>
              </a:prstGeom>
              <a:gradFill>
                <a:gsLst>
                  <a:gs pos="0">
                    <a:srgbClr val="FFC000"/>
                  </a:gs>
                  <a:gs pos="100000">
                    <a:srgbClr val="A5BA62"/>
                  </a:gs>
                </a:gsLst>
                <a:lin ang="5400000" scaled="1"/>
              </a:gradFill>
              <a:ln w="9525">
                <a:solidFill>
                  <a:schemeClr val="bg1"/>
                </a:solidFill>
                <a:miter lim="800000"/>
                <a:headEnd/>
                <a:tailEnd/>
              </a:ln>
            </p:spPr>
            <p:txBody>
              <a:bodyPr vert="eaVert" wrap="none" anchor="ctr"/>
              <a:lstStyle/>
              <a:p>
                <a:pPr defTabSz="914400" eaLnBrk="0" fontAlgn="base" hangingPunct="0">
                  <a:spcBef>
                    <a:spcPct val="0"/>
                  </a:spcBef>
                  <a:spcAft>
                    <a:spcPct val="0"/>
                  </a:spcAft>
                </a:pPr>
                <a:endParaRPr lang="en-US">
                  <a:solidFill>
                    <a:srgbClr val="000000"/>
                  </a:solidFill>
                  <a:latin typeface="Arial" charset="0"/>
                </a:endParaRPr>
              </a:p>
            </p:txBody>
          </p:sp>
          <p:sp>
            <p:nvSpPr>
              <p:cNvPr id="23580" name="AutoShape 49"/>
              <p:cNvSpPr>
                <a:spLocks noChangeArrowheads="1"/>
              </p:cNvSpPr>
              <p:nvPr/>
            </p:nvSpPr>
            <p:spPr bwMode="auto">
              <a:xfrm>
                <a:off x="1460" y="3456"/>
                <a:ext cx="294" cy="144"/>
              </a:xfrm>
              <a:prstGeom prst="upArrow">
                <a:avLst>
                  <a:gd name="adj1" fmla="val 53741"/>
                  <a:gd name="adj2" fmla="val 68056"/>
                </a:avLst>
              </a:prstGeom>
              <a:gradFill>
                <a:gsLst>
                  <a:gs pos="0">
                    <a:srgbClr val="FFC000"/>
                  </a:gs>
                  <a:gs pos="100000">
                    <a:srgbClr val="A5BA62"/>
                  </a:gs>
                </a:gsLst>
                <a:lin ang="5400000" scaled="1"/>
              </a:gradFill>
              <a:ln w="9525">
                <a:solidFill>
                  <a:schemeClr val="bg1"/>
                </a:solidFill>
                <a:miter lim="800000"/>
                <a:headEnd/>
                <a:tailEnd/>
              </a:ln>
            </p:spPr>
            <p:txBody>
              <a:bodyPr vert="eaVert" wrap="none" anchor="ctr"/>
              <a:lstStyle/>
              <a:p>
                <a:pPr defTabSz="914400" eaLnBrk="0" fontAlgn="base" hangingPunct="0">
                  <a:spcBef>
                    <a:spcPct val="0"/>
                  </a:spcBef>
                  <a:spcAft>
                    <a:spcPct val="0"/>
                  </a:spcAft>
                </a:pPr>
                <a:endParaRPr lang="en-US">
                  <a:solidFill>
                    <a:srgbClr val="000000"/>
                  </a:solidFill>
                  <a:latin typeface="Arial" charset="0"/>
                </a:endParaRPr>
              </a:p>
            </p:txBody>
          </p:sp>
          <p:sp>
            <p:nvSpPr>
              <p:cNvPr id="23581" name="AutoShape 50"/>
              <p:cNvSpPr>
                <a:spLocks noChangeArrowheads="1"/>
              </p:cNvSpPr>
              <p:nvPr/>
            </p:nvSpPr>
            <p:spPr bwMode="auto">
              <a:xfrm>
                <a:off x="4169" y="3456"/>
                <a:ext cx="294" cy="144"/>
              </a:xfrm>
              <a:prstGeom prst="upArrow">
                <a:avLst>
                  <a:gd name="adj1" fmla="val 53741"/>
                  <a:gd name="adj2" fmla="val 68056"/>
                </a:avLst>
              </a:prstGeom>
              <a:gradFill>
                <a:gsLst>
                  <a:gs pos="0">
                    <a:srgbClr val="FFC000"/>
                  </a:gs>
                  <a:gs pos="100000">
                    <a:srgbClr val="A5BA62"/>
                  </a:gs>
                </a:gsLst>
                <a:lin ang="5400000" scaled="1"/>
              </a:gradFill>
              <a:ln w="9525">
                <a:solidFill>
                  <a:schemeClr val="bg1"/>
                </a:solidFill>
                <a:miter lim="800000"/>
                <a:headEnd/>
                <a:tailEnd/>
              </a:ln>
            </p:spPr>
            <p:txBody>
              <a:bodyPr vert="eaVert" wrap="none" anchor="ctr"/>
              <a:lstStyle/>
              <a:p>
                <a:pPr defTabSz="914400" eaLnBrk="0" fontAlgn="base" hangingPunct="0">
                  <a:spcBef>
                    <a:spcPct val="0"/>
                  </a:spcBef>
                  <a:spcAft>
                    <a:spcPct val="0"/>
                  </a:spcAft>
                </a:pPr>
                <a:endParaRPr lang="en-US">
                  <a:solidFill>
                    <a:srgbClr val="000000"/>
                  </a:solidFill>
                  <a:latin typeface="Arial" charset="0"/>
                </a:endParaRPr>
              </a:p>
            </p:txBody>
          </p:sp>
          <p:sp>
            <p:nvSpPr>
              <p:cNvPr id="23582" name="AutoShape 51"/>
              <p:cNvSpPr>
                <a:spLocks noChangeArrowheads="1"/>
              </p:cNvSpPr>
              <p:nvPr/>
            </p:nvSpPr>
            <p:spPr bwMode="auto">
              <a:xfrm>
                <a:off x="2825" y="3456"/>
                <a:ext cx="294" cy="144"/>
              </a:xfrm>
              <a:prstGeom prst="upArrow">
                <a:avLst>
                  <a:gd name="adj1" fmla="val 53741"/>
                  <a:gd name="adj2" fmla="val 68056"/>
                </a:avLst>
              </a:prstGeom>
              <a:gradFill>
                <a:gsLst>
                  <a:gs pos="0">
                    <a:srgbClr val="FFC000"/>
                  </a:gs>
                  <a:gs pos="100000">
                    <a:srgbClr val="A5BA62"/>
                  </a:gs>
                </a:gsLst>
                <a:lin ang="5400000" scaled="1"/>
              </a:gradFill>
              <a:ln w="9525">
                <a:solidFill>
                  <a:schemeClr val="bg1"/>
                </a:solidFill>
                <a:miter lim="800000"/>
                <a:headEnd/>
                <a:tailEnd/>
              </a:ln>
            </p:spPr>
            <p:txBody>
              <a:bodyPr vert="eaVert" wrap="none" anchor="ctr"/>
              <a:lstStyle/>
              <a:p>
                <a:pPr defTabSz="914400" eaLnBrk="0" fontAlgn="base" hangingPunct="0">
                  <a:spcBef>
                    <a:spcPct val="0"/>
                  </a:spcBef>
                  <a:spcAft>
                    <a:spcPct val="0"/>
                  </a:spcAft>
                </a:pPr>
                <a:endParaRPr lang="en-US">
                  <a:solidFill>
                    <a:srgbClr val="000000"/>
                  </a:solidFill>
                  <a:latin typeface="Arial" charset="0"/>
                </a:endParaRPr>
              </a:p>
            </p:txBody>
          </p:sp>
          <p:sp>
            <p:nvSpPr>
              <p:cNvPr id="23583" name="AutoShape 52"/>
              <p:cNvSpPr>
                <a:spLocks noChangeArrowheads="1"/>
              </p:cNvSpPr>
              <p:nvPr/>
            </p:nvSpPr>
            <p:spPr bwMode="auto">
              <a:xfrm>
                <a:off x="2130" y="3456"/>
                <a:ext cx="294" cy="144"/>
              </a:xfrm>
              <a:prstGeom prst="upArrow">
                <a:avLst>
                  <a:gd name="adj1" fmla="val 53741"/>
                  <a:gd name="adj2" fmla="val 68056"/>
                </a:avLst>
              </a:prstGeom>
              <a:gradFill>
                <a:gsLst>
                  <a:gs pos="0">
                    <a:srgbClr val="FFC000"/>
                  </a:gs>
                  <a:gs pos="100000">
                    <a:srgbClr val="A5BA62"/>
                  </a:gs>
                </a:gsLst>
                <a:lin ang="5400000" scaled="1"/>
              </a:gradFill>
              <a:ln w="9525">
                <a:solidFill>
                  <a:schemeClr val="bg1"/>
                </a:solidFill>
                <a:miter lim="800000"/>
                <a:headEnd/>
                <a:tailEnd/>
              </a:ln>
            </p:spPr>
            <p:txBody>
              <a:bodyPr vert="eaVert" wrap="none" anchor="ctr"/>
              <a:lstStyle/>
              <a:p>
                <a:pPr defTabSz="914400" eaLnBrk="0" fontAlgn="base" hangingPunct="0">
                  <a:spcBef>
                    <a:spcPct val="0"/>
                  </a:spcBef>
                  <a:spcAft>
                    <a:spcPct val="0"/>
                  </a:spcAft>
                </a:pPr>
                <a:endParaRPr lang="en-US">
                  <a:solidFill>
                    <a:srgbClr val="000000"/>
                  </a:solidFill>
                  <a:latin typeface="Arial" charset="0"/>
                </a:endParaRPr>
              </a:p>
            </p:txBody>
          </p:sp>
        </p:grpSp>
      </p:grpSp>
      <p:sp>
        <p:nvSpPr>
          <p:cNvPr id="430134" name="AutoShape 54"/>
          <p:cNvSpPr>
            <a:spLocks noChangeArrowheads="1"/>
          </p:cNvSpPr>
          <p:nvPr/>
        </p:nvSpPr>
        <p:spPr bwMode="auto">
          <a:xfrm>
            <a:off x="4637899" y="2754314"/>
            <a:ext cx="338137" cy="822325"/>
          </a:xfrm>
          <a:prstGeom prst="rightArrow">
            <a:avLst>
              <a:gd name="adj1" fmla="val 50000"/>
              <a:gd name="adj2" fmla="val 65194"/>
            </a:avLst>
          </a:prstGeom>
          <a:solidFill>
            <a:srgbClr val="D7C98D"/>
          </a:solidFill>
          <a:ln w="19050">
            <a:no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ndParaRPr>
          </a:p>
        </p:txBody>
      </p:sp>
      <p:sp>
        <p:nvSpPr>
          <p:cNvPr id="430135" name="AutoShape 55"/>
          <p:cNvSpPr>
            <a:spLocks noChangeArrowheads="1"/>
          </p:cNvSpPr>
          <p:nvPr/>
        </p:nvSpPr>
        <p:spPr bwMode="auto">
          <a:xfrm>
            <a:off x="2729860" y="2755901"/>
            <a:ext cx="381000" cy="822325"/>
          </a:xfrm>
          <a:prstGeom prst="rightArrow">
            <a:avLst>
              <a:gd name="adj1" fmla="val 50000"/>
              <a:gd name="adj2" fmla="val 65194"/>
            </a:avLst>
          </a:prstGeom>
          <a:solidFill>
            <a:srgbClr val="D7C98D"/>
          </a:solidFill>
          <a:ln w="19050">
            <a:no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Arial" charset="0"/>
            </a:endParaRPr>
          </a:p>
        </p:txBody>
      </p:sp>
      <p:sp>
        <p:nvSpPr>
          <p:cNvPr id="23570" name="Text Box 57"/>
          <p:cNvSpPr txBox="1">
            <a:spLocks noChangeArrowheads="1"/>
          </p:cNvSpPr>
          <p:nvPr/>
        </p:nvSpPr>
        <p:spPr bwMode="auto">
          <a:xfrm>
            <a:off x="1676400" y="6519864"/>
            <a:ext cx="1905000" cy="261937"/>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r>
              <a:rPr lang="en-US" sz="1100" dirty="0" err="1">
                <a:solidFill>
                  <a:srgbClr val="000000"/>
                </a:solidFill>
                <a:latin typeface="Arial" charset="0"/>
              </a:rPr>
              <a:t>endrotomoits</a:t>
            </a:r>
            <a:r>
              <a:rPr lang="en-US" sz="1100" dirty="0">
                <a:solidFill>
                  <a:srgbClr val="000000"/>
                </a:solidFill>
                <a:latin typeface="Arial" charset="0"/>
              </a:rPr>
              <a:t>@ yahoo.com</a:t>
            </a:r>
            <a:endParaRPr lang="en-US" dirty="0">
              <a:solidFill>
                <a:srgbClr val="000000"/>
              </a:solidFill>
              <a:latin typeface="Arial" charset="0"/>
            </a:endParaRPr>
          </a:p>
        </p:txBody>
      </p:sp>
      <p:sp>
        <p:nvSpPr>
          <p:cNvPr id="23572" name="WordArt 27"/>
          <p:cNvSpPr>
            <a:spLocks noChangeArrowheads="1" noChangeShapeType="1" noTextEdit="1"/>
          </p:cNvSpPr>
          <p:nvPr/>
        </p:nvSpPr>
        <p:spPr bwMode="auto">
          <a:xfrm>
            <a:off x="1921444" y="381000"/>
            <a:ext cx="2726756" cy="5334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defTabSz="914400" eaLnBrk="0" fontAlgn="base" hangingPunct="0">
              <a:spcBef>
                <a:spcPct val="0"/>
              </a:spcBef>
              <a:spcAft>
                <a:spcPct val="0"/>
              </a:spcAft>
            </a:pPr>
            <a:r>
              <a:rPr lang="en-US" b="1" kern="10" dirty="0">
                <a:ln w="11430"/>
                <a:solidFill>
                  <a:srgbClr val="666633"/>
                </a:solidFill>
                <a:latin typeface="Arial Black"/>
              </a:rPr>
              <a:t>SISTEM</a:t>
            </a:r>
          </a:p>
          <a:p>
            <a:pPr defTabSz="914400" eaLnBrk="0" fontAlgn="base" hangingPunct="0">
              <a:spcBef>
                <a:spcPct val="0"/>
              </a:spcBef>
              <a:spcAft>
                <a:spcPct val="0"/>
              </a:spcAft>
            </a:pPr>
            <a:r>
              <a:rPr lang="en-US" b="1" kern="10" dirty="0">
                <a:ln w="11430"/>
                <a:solidFill>
                  <a:srgbClr val="666633"/>
                </a:solidFill>
                <a:latin typeface="Arial Black"/>
              </a:rPr>
              <a:t>PEMBELAJARAN </a:t>
            </a:r>
          </a:p>
        </p:txBody>
      </p:sp>
      <p:pic>
        <p:nvPicPr>
          <p:cNvPr id="65" name="Picture 65" descr="AG00050_"/>
          <p:cNvPicPr>
            <a:picLocks noChangeAspect="1" noChangeArrowheads="1" noCrop="1"/>
          </p:cNvPicPr>
          <p:nvPr/>
        </p:nvPicPr>
        <p:blipFill>
          <a:blip r:embed="rId3"/>
          <a:srcRect/>
          <a:stretch>
            <a:fillRect/>
          </a:stretch>
        </p:blipFill>
        <p:spPr bwMode="auto">
          <a:xfrm rot="8148846" flipV="1">
            <a:off x="8007695" y="1208660"/>
            <a:ext cx="592118" cy="393215"/>
          </a:xfrm>
          <a:prstGeom prst="rect">
            <a:avLst/>
          </a:prstGeom>
          <a:noFill/>
          <a:ln w="9525">
            <a:noFill/>
            <a:miter lim="800000"/>
            <a:headEnd/>
            <a:tailEnd/>
          </a:ln>
        </p:spPr>
      </p:pic>
      <p:grpSp>
        <p:nvGrpSpPr>
          <p:cNvPr id="13" name="Group 76"/>
          <p:cNvGrpSpPr/>
          <p:nvPr/>
        </p:nvGrpSpPr>
        <p:grpSpPr>
          <a:xfrm>
            <a:off x="3170958" y="5943601"/>
            <a:ext cx="7102398" cy="402735"/>
            <a:chOff x="1738952" y="5683284"/>
            <a:chExt cx="6903364" cy="402735"/>
          </a:xfrm>
        </p:grpSpPr>
        <p:grpSp>
          <p:nvGrpSpPr>
            <p:cNvPr id="14" name="Group 74"/>
            <p:cNvGrpSpPr/>
            <p:nvPr/>
          </p:nvGrpSpPr>
          <p:grpSpPr>
            <a:xfrm>
              <a:off x="1793544" y="5857875"/>
              <a:ext cx="6843008" cy="228144"/>
              <a:chOff x="1793544" y="5857875"/>
              <a:chExt cx="6843008" cy="228144"/>
            </a:xfrm>
          </p:grpSpPr>
          <p:sp>
            <p:nvSpPr>
              <p:cNvPr id="23596" name="Rectangle 10"/>
              <p:cNvSpPr>
                <a:spLocks noChangeArrowheads="1"/>
              </p:cNvSpPr>
              <p:nvPr/>
            </p:nvSpPr>
            <p:spPr bwMode="auto">
              <a:xfrm>
                <a:off x="1793544" y="5870575"/>
                <a:ext cx="1937979" cy="215444"/>
              </a:xfrm>
              <a:prstGeom prst="rect">
                <a:avLst/>
              </a:prstGeom>
              <a:noFill/>
              <a:ln w="9525">
                <a:noFill/>
                <a:miter lim="800000"/>
                <a:headEnd/>
                <a:tailEnd/>
              </a:ln>
            </p:spPr>
            <p:txBody>
              <a:bodyPr lIns="0" tIns="0" rIns="0" bIns="0">
                <a:spAutoFit/>
                <a:scene3d>
                  <a:camera prst="orthographicFront"/>
                  <a:lightRig rig="balanced" dir="t">
                    <a:rot lat="0" lon="0" rev="2100000"/>
                  </a:lightRig>
                </a:scene3d>
                <a:sp3d extrusionH="57150" prstMaterial="metal">
                  <a:bevelT w="38100" h="25400"/>
                  <a:contourClr>
                    <a:schemeClr val="bg2"/>
                  </a:contourClr>
                </a:sp3d>
              </a:bodyPr>
              <a:lstStyle/>
              <a:p>
                <a:pPr algn="ctr" defTabSz="806450" eaLnBrk="0" fontAlgn="base" hangingPunct="0">
                  <a:spcBef>
                    <a:spcPct val="0"/>
                  </a:spcBef>
                  <a:spcAft>
                    <a:spcPct val="0"/>
                  </a:spcAft>
                </a:pPr>
                <a:r>
                  <a:rPr lang="en-US" sz="1400" b="1" dirty="0">
                    <a:ln w="50800"/>
                    <a:solidFill>
                      <a:srgbClr val="C5D1D7">
                        <a:lumMod val="50000"/>
                      </a:srgbClr>
                    </a:solidFill>
                    <a:latin typeface="Arial Black" pitchFamily="34" charset="0"/>
                    <a:cs typeface="Arial" charset="0"/>
                  </a:rPr>
                  <a:t>PERENCANAAN</a:t>
                </a:r>
              </a:p>
            </p:txBody>
          </p:sp>
          <p:sp>
            <p:nvSpPr>
              <p:cNvPr id="23597" name="Rectangle 11"/>
              <p:cNvSpPr>
                <a:spLocks noChangeArrowheads="1"/>
              </p:cNvSpPr>
              <p:nvPr/>
            </p:nvSpPr>
            <p:spPr bwMode="auto">
              <a:xfrm>
                <a:off x="4208763" y="5857875"/>
                <a:ext cx="1963437" cy="215444"/>
              </a:xfrm>
              <a:prstGeom prst="rect">
                <a:avLst/>
              </a:prstGeom>
              <a:noFill/>
              <a:ln w="9525">
                <a:noFill/>
                <a:miter lim="800000"/>
                <a:headEnd/>
                <a:tailEnd/>
              </a:ln>
            </p:spPr>
            <p:txBody>
              <a:bodyPr lIns="0" tIns="0" rIns="0" bIns="0">
                <a:spAutoFit/>
                <a:scene3d>
                  <a:camera prst="orthographicFront"/>
                  <a:lightRig rig="balanced" dir="t">
                    <a:rot lat="0" lon="0" rev="2100000"/>
                  </a:lightRig>
                </a:scene3d>
                <a:sp3d extrusionH="57150" prstMaterial="metal">
                  <a:bevelT w="38100" h="25400"/>
                  <a:contourClr>
                    <a:schemeClr val="bg2"/>
                  </a:contourClr>
                </a:sp3d>
              </a:bodyPr>
              <a:lstStyle/>
              <a:p>
                <a:pPr algn="ctr" defTabSz="806450" eaLnBrk="0" fontAlgn="base" hangingPunct="0">
                  <a:spcBef>
                    <a:spcPct val="0"/>
                  </a:spcBef>
                  <a:spcAft>
                    <a:spcPct val="0"/>
                  </a:spcAft>
                </a:pPr>
                <a:r>
                  <a:rPr lang="en-US" sz="1400" b="1" dirty="0">
                    <a:ln w="50800"/>
                    <a:solidFill>
                      <a:srgbClr val="C5D1D7">
                        <a:lumMod val="50000"/>
                      </a:srgbClr>
                    </a:solidFill>
                    <a:latin typeface="Arial Black" pitchFamily="34" charset="0"/>
                    <a:cs typeface="Arial" charset="0"/>
                  </a:rPr>
                  <a:t>PELAKSANAAN</a:t>
                </a:r>
              </a:p>
            </p:txBody>
          </p:sp>
          <p:sp>
            <p:nvSpPr>
              <p:cNvPr id="23598" name="Rectangle 12"/>
              <p:cNvSpPr>
                <a:spLocks noChangeArrowheads="1"/>
              </p:cNvSpPr>
              <p:nvPr/>
            </p:nvSpPr>
            <p:spPr bwMode="auto">
              <a:xfrm>
                <a:off x="6650839" y="5857875"/>
                <a:ext cx="1985713" cy="215444"/>
              </a:xfrm>
              <a:prstGeom prst="rect">
                <a:avLst/>
              </a:prstGeom>
              <a:noFill/>
              <a:ln w="9525">
                <a:noFill/>
                <a:miter lim="800000"/>
                <a:headEnd/>
                <a:tailEnd/>
              </a:ln>
            </p:spPr>
            <p:txBody>
              <a:bodyPr lIns="0" tIns="0" rIns="0" bIns="0">
                <a:spAutoFit/>
                <a:scene3d>
                  <a:camera prst="orthographicFront"/>
                  <a:lightRig rig="balanced" dir="t">
                    <a:rot lat="0" lon="0" rev="2100000"/>
                  </a:lightRig>
                </a:scene3d>
                <a:sp3d extrusionH="57150" prstMaterial="metal">
                  <a:bevelT w="38100" h="25400"/>
                  <a:contourClr>
                    <a:schemeClr val="bg2"/>
                  </a:contourClr>
                </a:sp3d>
              </a:bodyPr>
              <a:lstStyle/>
              <a:p>
                <a:pPr algn="ctr" defTabSz="806450" eaLnBrk="0" fontAlgn="base" hangingPunct="0">
                  <a:spcBef>
                    <a:spcPct val="0"/>
                  </a:spcBef>
                  <a:spcAft>
                    <a:spcPct val="0"/>
                  </a:spcAft>
                </a:pPr>
                <a:r>
                  <a:rPr lang="en-US" sz="1400" b="1" dirty="0">
                    <a:ln w="50800"/>
                    <a:solidFill>
                      <a:srgbClr val="C5D1D7">
                        <a:lumMod val="50000"/>
                      </a:srgbClr>
                    </a:solidFill>
                    <a:latin typeface="Arial Black" pitchFamily="34" charset="0"/>
                    <a:cs typeface="Arial" charset="0"/>
                  </a:rPr>
                  <a:t>PENGEMBANGAN</a:t>
                </a:r>
              </a:p>
            </p:txBody>
          </p:sp>
        </p:grpSp>
        <p:grpSp>
          <p:nvGrpSpPr>
            <p:cNvPr id="15" name="Group 75"/>
            <p:cNvGrpSpPr/>
            <p:nvPr/>
          </p:nvGrpSpPr>
          <p:grpSpPr>
            <a:xfrm>
              <a:off x="1738952" y="5683284"/>
              <a:ext cx="6903364" cy="80620"/>
              <a:chOff x="1738952" y="5683284"/>
              <a:chExt cx="6903364" cy="80620"/>
            </a:xfrm>
          </p:grpSpPr>
          <p:cxnSp>
            <p:nvCxnSpPr>
              <p:cNvPr id="67" name="Straight Connector 66"/>
              <p:cNvCxnSpPr>
                <a:endCxn id="23605" idx="0"/>
              </p:cNvCxnSpPr>
              <p:nvPr/>
            </p:nvCxnSpPr>
            <p:spPr>
              <a:xfrm>
                <a:off x="1752600" y="5715000"/>
                <a:ext cx="6851636" cy="3175"/>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1738952" y="5684164"/>
                <a:ext cx="76200" cy="76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ndParaRPr>
              </a:p>
            </p:txBody>
          </p:sp>
          <p:sp>
            <p:nvSpPr>
              <p:cNvPr id="71" name="Oval 70"/>
              <p:cNvSpPr/>
              <p:nvPr/>
            </p:nvSpPr>
            <p:spPr>
              <a:xfrm>
                <a:off x="3657600" y="5687704"/>
                <a:ext cx="76200" cy="76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ndParaRPr>
              </a:p>
            </p:txBody>
          </p:sp>
          <p:sp>
            <p:nvSpPr>
              <p:cNvPr id="72" name="Oval 71"/>
              <p:cNvSpPr/>
              <p:nvPr/>
            </p:nvSpPr>
            <p:spPr>
              <a:xfrm>
                <a:off x="6580496" y="5687704"/>
                <a:ext cx="76200" cy="76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ndParaRPr>
              </a:p>
            </p:txBody>
          </p:sp>
          <p:sp>
            <p:nvSpPr>
              <p:cNvPr id="73" name="Oval 72"/>
              <p:cNvSpPr/>
              <p:nvPr/>
            </p:nvSpPr>
            <p:spPr>
              <a:xfrm>
                <a:off x="8566116" y="5683284"/>
                <a:ext cx="76200" cy="76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a:solidFill>
                    <a:srgbClr val="FFFFFF"/>
                  </a:solidFill>
                  <a:latin typeface="Arial"/>
                </a:endParaRPr>
              </a:p>
            </p:txBody>
          </p:sp>
        </p:grpSp>
      </p:grpSp>
      <p:pic>
        <p:nvPicPr>
          <p:cNvPr id="61" name="Picture 65" descr="AG00050_"/>
          <p:cNvPicPr>
            <a:picLocks noChangeAspect="1" noChangeArrowheads="1" noCrop="1"/>
          </p:cNvPicPr>
          <p:nvPr/>
        </p:nvPicPr>
        <p:blipFill>
          <a:blip r:embed="rId3"/>
          <a:srcRect/>
          <a:stretch>
            <a:fillRect/>
          </a:stretch>
        </p:blipFill>
        <p:spPr bwMode="auto">
          <a:xfrm rot="3101221" flipV="1">
            <a:off x="2480151" y="4630806"/>
            <a:ext cx="592118" cy="393215"/>
          </a:xfrm>
          <a:prstGeom prst="rect">
            <a:avLst/>
          </a:prstGeom>
          <a:noFill/>
          <a:ln w="9525">
            <a:noFill/>
            <a:miter lim="800000"/>
            <a:headEnd/>
            <a:tailEnd/>
          </a:ln>
        </p:spPr>
      </p:pic>
      <p:sp>
        <p:nvSpPr>
          <p:cNvPr id="17" name="Rectangle 16"/>
          <p:cNvSpPr/>
          <p:nvPr/>
        </p:nvSpPr>
        <p:spPr>
          <a:xfrm>
            <a:off x="3398911" y="2058831"/>
            <a:ext cx="973344" cy="5232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pPr>
            <a:r>
              <a:rPr lang="en-US" sz="2800" b="1" dirty="0">
                <a:ln w="50800"/>
                <a:solidFill>
                  <a:srgbClr val="D19049">
                    <a:lumMod val="75000"/>
                  </a:srgbClr>
                </a:solidFill>
                <a:latin typeface="Times New Roman" pitchFamily="18" charset="0"/>
              </a:rPr>
              <a:t>Plan </a:t>
            </a:r>
          </a:p>
        </p:txBody>
      </p:sp>
      <p:sp>
        <p:nvSpPr>
          <p:cNvPr id="66" name="Rectangle 65"/>
          <p:cNvSpPr/>
          <p:nvPr/>
        </p:nvSpPr>
        <p:spPr>
          <a:xfrm>
            <a:off x="6310173" y="695980"/>
            <a:ext cx="713658" cy="5232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pPr>
            <a:r>
              <a:rPr lang="en-US" sz="2800" b="1" dirty="0">
                <a:ln w="50800"/>
                <a:solidFill>
                  <a:srgbClr val="D19049">
                    <a:lumMod val="75000"/>
                  </a:srgbClr>
                </a:solidFill>
                <a:latin typeface="Times New Roman" pitchFamily="18" charset="0"/>
              </a:rPr>
              <a:t>Do </a:t>
            </a:r>
          </a:p>
        </p:txBody>
      </p:sp>
      <p:sp>
        <p:nvSpPr>
          <p:cNvPr id="68" name="Rectangle 67"/>
          <p:cNvSpPr/>
          <p:nvPr/>
        </p:nvSpPr>
        <p:spPr>
          <a:xfrm>
            <a:off x="9138818" y="2065330"/>
            <a:ext cx="813043" cy="5232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pPr>
            <a:r>
              <a:rPr lang="en-US" sz="2800" b="1" dirty="0">
                <a:ln w="50800"/>
                <a:solidFill>
                  <a:srgbClr val="D19049">
                    <a:lumMod val="75000"/>
                  </a:srgbClr>
                </a:solidFill>
                <a:latin typeface="Times New Roman" pitchFamily="18" charset="0"/>
              </a:rPr>
              <a:t>Act </a:t>
            </a:r>
          </a:p>
        </p:txBody>
      </p:sp>
      <p:sp>
        <p:nvSpPr>
          <p:cNvPr id="69" name="Rectangle 68"/>
          <p:cNvSpPr/>
          <p:nvPr/>
        </p:nvSpPr>
        <p:spPr>
          <a:xfrm>
            <a:off x="2008509" y="5135570"/>
            <a:ext cx="1252267" cy="52322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pPr>
            <a:r>
              <a:rPr lang="en-US" sz="2800" b="1" dirty="0">
                <a:ln w="50800"/>
                <a:solidFill>
                  <a:srgbClr val="D19049">
                    <a:lumMod val="75000"/>
                  </a:srgbClr>
                </a:solidFill>
                <a:latin typeface="Times New Roman" pitchFamily="18" charset="0"/>
              </a:rPr>
              <a:t>Check </a:t>
            </a:r>
          </a:p>
        </p:txBody>
      </p:sp>
    </p:spTree>
    <p:extLst>
      <p:ext uri="{BB962C8B-B14F-4D97-AF65-F5344CB8AC3E}">
        <p14:creationId xmlns:p14="http://schemas.microsoft.com/office/powerpoint/2010/main" val="785880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30135"/>
                                        </p:tgtEl>
                                        <p:attrNameLst>
                                          <p:attrName>style.visibility</p:attrName>
                                        </p:attrNameLst>
                                      </p:cBhvr>
                                      <p:to>
                                        <p:strVal val="visible"/>
                                      </p:to>
                                    </p:set>
                                    <p:animEffect transition="in" filter="wipe(left)">
                                      <p:cBhvr>
                                        <p:cTn id="11" dur="500"/>
                                        <p:tgtEl>
                                          <p:spTgt spid="43013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30134"/>
                                        </p:tgtEl>
                                        <p:attrNameLst>
                                          <p:attrName>style.visibility</p:attrName>
                                        </p:attrNameLst>
                                      </p:cBhvr>
                                      <p:to>
                                        <p:strVal val="visible"/>
                                      </p:to>
                                    </p:set>
                                    <p:animEffect transition="in" filter="wipe(left)">
                                      <p:cBhvr>
                                        <p:cTn id="19" dur="500"/>
                                        <p:tgtEl>
                                          <p:spTgt spid="430134"/>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2500"/>
                            </p:stCondLst>
                            <p:childTnLst>
                              <p:par>
                                <p:cTn id="25" presetID="4"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1000"/>
                                        <p:tgtEl>
                                          <p:spTgt spid="7"/>
                                        </p:tgtEl>
                                      </p:cBhvr>
                                    </p:animEffect>
                                  </p:childTnLst>
                                </p:cTn>
                              </p:par>
                            </p:childTnLst>
                          </p:cTn>
                        </p:par>
                        <p:par>
                          <p:cTn id="28" fill="hold">
                            <p:stCondLst>
                              <p:cond delay="3500"/>
                            </p:stCondLst>
                            <p:childTnLst>
                              <p:par>
                                <p:cTn id="29" presetID="8"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in)">
                                      <p:cBhvr>
                                        <p:cTn id="31" dur="1000"/>
                                        <p:tgtEl>
                                          <p:spTgt spid="9"/>
                                        </p:tgtEl>
                                      </p:cBhvr>
                                    </p:animEffect>
                                  </p:childTnLst>
                                </p:cTn>
                              </p:par>
                            </p:childTnLst>
                          </p:cTn>
                        </p:par>
                        <p:par>
                          <p:cTn id="32" fill="hold">
                            <p:stCondLst>
                              <p:cond delay="4500"/>
                            </p:stCondLst>
                            <p:childTnLst>
                              <p:par>
                                <p:cTn id="33" presetID="22"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1000"/>
                                        <p:tgtEl>
                                          <p:spTgt spid="6"/>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430111"/>
                                        </p:tgtEl>
                                        <p:attrNameLst>
                                          <p:attrName>style.visibility</p:attrName>
                                        </p:attrNameLst>
                                      </p:cBhvr>
                                      <p:to>
                                        <p:strVal val="visible"/>
                                      </p:to>
                                    </p:set>
                                    <p:animEffect transition="in" filter="wipe(left)">
                                      <p:cBhvr>
                                        <p:cTn id="39" dur="500"/>
                                        <p:tgtEl>
                                          <p:spTgt spid="430111"/>
                                        </p:tgtEl>
                                      </p:cBhvr>
                                    </p:animEffect>
                                  </p:childTnLst>
                                </p:cTn>
                              </p:par>
                            </p:childTnLst>
                          </p:cTn>
                        </p:par>
                        <p:par>
                          <p:cTn id="40" fill="hold">
                            <p:stCondLst>
                              <p:cond delay="6000"/>
                            </p:stCondLst>
                            <p:childTnLst>
                              <p:par>
                                <p:cTn id="41" presetID="22" presetClass="entr" presetSubtype="4"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par>
                          <p:cTn id="44" fill="hold">
                            <p:stCondLst>
                              <p:cond delay="6500"/>
                            </p:stCondLst>
                            <p:childTnLst>
                              <p:par>
                                <p:cTn id="45" presetID="22" presetClass="entr" presetSubtype="4"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strips(downRight)">
                                      <p:cBhvr>
                                        <p:cTn id="52" dur="1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500"/>
                                        <p:tgtEl>
                                          <p:spTgt spid="66"/>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wipe(left)">
                                      <p:cBhvr>
                                        <p:cTn id="65" dur="500"/>
                                        <p:tgtEl>
                                          <p:spTgt spid="69"/>
                                        </p:tgtEl>
                                      </p:cBhvr>
                                    </p:animEffect>
                                  </p:childTnLst>
                                </p:cTn>
                              </p:par>
                            </p:childTnLst>
                          </p:cTn>
                        </p:par>
                        <p:par>
                          <p:cTn id="66" fill="hold">
                            <p:stCondLst>
                              <p:cond delay="1500"/>
                            </p:stCondLst>
                            <p:childTnLst>
                              <p:par>
                                <p:cTn id="67" presetID="22" presetClass="entr" presetSubtype="8"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left)">
                                      <p:cBhvr>
                                        <p:cTn id="69" dur="500"/>
                                        <p:tgtEl>
                                          <p:spTgt spid="6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499"/>
                                          </p:stCondLst>
                                        </p:cTn>
                                        <p:tgtEl>
                                          <p:spTgt spid="65"/>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499"/>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1" grpId="0" animBg="1"/>
      <p:bldP spid="430134" grpId="0" animBg="1"/>
      <p:bldP spid="430135" grpId="0" animBg="1"/>
      <p:bldP spid="17" grpId="0"/>
      <p:bldP spid="66" grpId="0"/>
      <p:bldP spid="68" grpId="0"/>
      <p:bldP spid="6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676400" y="5562600"/>
            <a:ext cx="6953250" cy="609600"/>
          </a:xfrm>
          <a:prstGeom prst="homePlate">
            <a:avLst>
              <a:gd name="adj" fmla="val 0"/>
            </a:avLst>
          </a:prstGeom>
          <a:solidFill>
            <a:srgbClr val="CCC38E"/>
          </a:solidFill>
          <a:ln w="9525">
            <a:noFill/>
            <a:miter lim="800000"/>
            <a:headEnd/>
            <a:tailEnd/>
          </a:ln>
        </p:spPr>
        <p:txBody>
          <a:bodyPr wrap="none" anchor="ct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5123" name="AutoShape 3"/>
          <p:cNvSpPr>
            <a:spLocks noChangeArrowheads="1"/>
          </p:cNvSpPr>
          <p:nvPr/>
        </p:nvSpPr>
        <p:spPr bwMode="auto">
          <a:xfrm>
            <a:off x="8715375" y="2222500"/>
            <a:ext cx="990600" cy="3213100"/>
          </a:xfrm>
          <a:prstGeom prst="rightArrow">
            <a:avLst>
              <a:gd name="adj1" fmla="val 65889"/>
              <a:gd name="adj2" fmla="val 84167"/>
            </a:avLst>
          </a:prstGeom>
          <a:gradFill rotWithShape="1">
            <a:gsLst>
              <a:gs pos="0">
                <a:srgbClr val="D65700"/>
              </a:gs>
              <a:gs pos="100000">
                <a:srgbClr val="F9F54D"/>
              </a:gs>
            </a:gsLst>
            <a:lin ang="0" scaled="1"/>
          </a:gradFill>
          <a:ln w="28575">
            <a:noFill/>
            <a:miter lim="800000"/>
            <a:headEnd/>
            <a:tailEnd/>
          </a:ln>
        </p:spPr>
        <p:txBody>
          <a:bodyPr wrap="none" anchor="ct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grpSp>
        <p:nvGrpSpPr>
          <p:cNvPr id="2" name="Group 4"/>
          <p:cNvGrpSpPr>
            <a:grpSpLocks/>
          </p:cNvGrpSpPr>
          <p:nvPr/>
        </p:nvGrpSpPr>
        <p:grpSpPr bwMode="auto">
          <a:xfrm>
            <a:off x="1689100" y="2184400"/>
            <a:ext cx="7835900" cy="3302000"/>
            <a:chOff x="96" y="1392"/>
            <a:chExt cx="5152" cy="2064"/>
          </a:xfrm>
        </p:grpSpPr>
        <p:sp>
          <p:nvSpPr>
            <p:cNvPr id="23626" name="Rectangle 5"/>
            <p:cNvSpPr>
              <a:spLocks noChangeArrowheads="1"/>
            </p:cNvSpPr>
            <p:nvPr/>
          </p:nvSpPr>
          <p:spPr bwMode="auto">
            <a:xfrm>
              <a:off x="96" y="1400"/>
              <a:ext cx="4560" cy="2056"/>
            </a:xfrm>
            <a:prstGeom prst="rect">
              <a:avLst/>
            </a:prstGeom>
            <a:solidFill>
              <a:srgbClr val="2E3D0B"/>
            </a:solidFill>
            <a:ln w="28575">
              <a:noFill/>
              <a:miter lim="800000"/>
              <a:headEnd/>
              <a:tailEnd/>
            </a:ln>
          </p:spPr>
          <p:txBody>
            <a:bodyPr wrap="none" anchor="ct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3627" name="AutoShape 6"/>
            <p:cNvSpPr>
              <a:spLocks noChangeArrowheads="1"/>
            </p:cNvSpPr>
            <p:nvPr/>
          </p:nvSpPr>
          <p:spPr bwMode="auto">
            <a:xfrm>
              <a:off x="4624" y="1392"/>
              <a:ext cx="624" cy="2064"/>
            </a:xfrm>
            <a:prstGeom prst="rightArrow">
              <a:avLst>
                <a:gd name="adj1" fmla="val 65889"/>
                <a:gd name="adj2" fmla="val 84167"/>
              </a:avLst>
            </a:prstGeom>
            <a:gradFill rotWithShape="1">
              <a:gsLst>
                <a:gs pos="0">
                  <a:srgbClr val="2E3D0B"/>
                </a:gs>
                <a:gs pos="100000">
                  <a:srgbClr val="FF9900"/>
                </a:gs>
              </a:gsLst>
              <a:lin ang="0" scaled="1"/>
            </a:gradFill>
            <a:ln w="28575">
              <a:noFill/>
              <a:miter lim="800000"/>
              <a:headEnd/>
              <a:tailEnd/>
            </a:ln>
          </p:spPr>
          <p:txBody>
            <a:bodyPr wrap="none" anchor="ct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grpSp>
      <p:sp>
        <p:nvSpPr>
          <p:cNvPr id="5127" name="Rectangle 7"/>
          <p:cNvSpPr>
            <a:spLocks noChangeArrowheads="1"/>
          </p:cNvSpPr>
          <p:nvPr/>
        </p:nvSpPr>
        <p:spPr bwMode="auto">
          <a:xfrm>
            <a:off x="1806575" y="5614989"/>
            <a:ext cx="1631950" cy="504825"/>
          </a:xfrm>
          <a:prstGeom prst="rect">
            <a:avLst/>
          </a:prstGeom>
          <a:noFill/>
          <a:ln w="9525">
            <a:noFill/>
            <a:miter lim="800000"/>
            <a:headEnd/>
            <a:tailEnd/>
          </a:ln>
          <a:effectLst/>
        </p:spPr>
        <p:txBody>
          <a:bodyPr lIns="91395" tIns="45699" rIns="91395" bIns="45699">
            <a:spAutoFit/>
          </a:bodyPr>
          <a:lstStyle/>
          <a:p>
            <a:pPr defTabSz="914400" fontAlgn="base">
              <a:lnSpc>
                <a:spcPct val="90000"/>
              </a:lnSpc>
              <a:spcBef>
                <a:spcPct val="0"/>
              </a:spcBef>
              <a:spcAft>
                <a:spcPct val="0"/>
              </a:spcAft>
              <a:defRPr/>
            </a:pPr>
            <a:r>
              <a:rPr lang="en-US" sz="1400" b="1" dirty="0">
                <a:solidFill>
                  <a:srgbClr val="FFFF00"/>
                </a:solidFill>
                <a:effectLst>
                  <a:outerShdw blurRad="38100" dist="38100" dir="2700000" algn="tl">
                    <a:srgbClr val="000000"/>
                  </a:outerShdw>
                </a:effectLst>
                <a:latin typeface="Arial Black" pitchFamily="34" charset="0"/>
              </a:rPr>
              <a:t>TUGAS &amp; PRESENTASI</a:t>
            </a:r>
            <a:r>
              <a:rPr lang="en-US" sz="1600" b="1" dirty="0">
                <a:solidFill>
                  <a:srgbClr val="FFFF00"/>
                </a:solidFill>
                <a:latin typeface="Times New Roman" pitchFamily="18" charset="0"/>
              </a:rPr>
              <a:t> </a:t>
            </a:r>
            <a:endParaRPr lang="id-ID" sz="1600" b="1" dirty="0">
              <a:solidFill>
                <a:srgbClr val="FFFF00"/>
              </a:solidFill>
              <a:latin typeface="Times New Roman" pitchFamily="18" charset="0"/>
            </a:endParaRPr>
          </a:p>
        </p:txBody>
      </p:sp>
      <p:sp>
        <p:nvSpPr>
          <p:cNvPr id="5128" name="Rectangle 8"/>
          <p:cNvSpPr>
            <a:spLocks noChangeArrowheads="1"/>
          </p:cNvSpPr>
          <p:nvPr/>
        </p:nvSpPr>
        <p:spPr bwMode="auto">
          <a:xfrm>
            <a:off x="5219701" y="5694363"/>
            <a:ext cx="1103313" cy="304800"/>
          </a:xfrm>
          <a:prstGeom prst="rect">
            <a:avLst/>
          </a:prstGeom>
          <a:noFill/>
          <a:ln w="9525">
            <a:noFill/>
            <a:miter lim="800000"/>
            <a:headEnd/>
            <a:tailEnd/>
          </a:ln>
          <a:effectLst/>
        </p:spPr>
        <p:txBody>
          <a:bodyPr wrap="none" lIns="91395" tIns="45699" rIns="91395" bIns="45699">
            <a:spAutoFit/>
          </a:bodyPr>
          <a:lstStyle/>
          <a:p>
            <a:pPr defTabSz="914400" fontAlgn="base">
              <a:spcBef>
                <a:spcPct val="0"/>
              </a:spcBef>
              <a:spcAft>
                <a:spcPct val="0"/>
              </a:spcAft>
              <a:defRPr/>
            </a:pPr>
            <a:r>
              <a:rPr lang="en-US" sz="1400" b="1" dirty="0">
                <a:solidFill>
                  <a:srgbClr val="FFFF00"/>
                </a:solidFill>
                <a:effectLst>
                  <a:outerShdw blurRad="38100" dist="38100" dir="2700000" algn="tl">
                    <a:srgbClr val="000000"/>
                  </a:outerShdw>
                </a:effectLst>
                <a:latin typeface="Arial Black" pitchFamily="34" charset="0"/>
              </a:rPr>
              <a:t>SEMINAR</a:t>
            </a:r>
            <a:endParaRPr lang="id-ID" sz="1400" b="1" dirty="0">
              <a:solidFill>
                <a:srgbClr val="FFFF00"/>
              </a:solidFill>
              <a:effectLst>
                <a:outerShdw blurRad="38100" dist="38100" dir="2700000" algn="tl">
                  <a:srgbClr val="000000"/>
                </a:outerShdw>
              </a:effectLst>
              <a:latin typeface="Arial Black" pitchFamily="34" charset="0"/>
            </a:endParaRPr>
          </a:p>
        </p:txBody>
      </p:sp>
      <p:sp>
        <p:nvSpPr>
          <p:cNvPr id="5129" name="Rectangle 9"/>
          <p:cNvSpPr>
            <a:spLocks noChangeArrowheads="1"/>
          </p:cNvSpPr>
          <p:nvPr/>
        </p:nvSpPr>
        <p:spPr bwMode="auto">
          <a:xfrm>
            <a:off x="6915151" y="5634039"/>
            <a:ext cx="1449387" cy="480089"/>
          </a:xfrm>
          <a:prstGeom prst="rect">
            <a:avLst/>
          </a:prstGeom>
          <a:noFill/>
          <a:ln w="9525">
            <a:noFill/>
            <a:miter lim="800000"/>
            <a:headEnd/>
            <a:tailEnd/>
          </a:ln>
          <a:effectLst/>
        </p:spPr>
        <p:txBody>
          <a:bodyPr wrap="square" lIns="91395" tIns="45699" rIns="91395" bIns="45699">
            <a:spAutoFit/>
          </a:bodyPr>
          <a:lstStyle/>
          <a:p>
            <a:pPr defTabSz="914400" fontAlgn="base">
              <a:lnSpc>
                <a:spcPct val="90000"/>
              </a:lnSpc>
              <a:spcBef>
                <a:spcPct val="0"/>
              </a:spcBef>
              <a:spcAft>
                <a:spcPct val="0"/>
              </a:spcAft>
              <a:defRPr/>
            </a:pPr>
            <a:r>
              <a:rPr lang="en-US" sz="1400" b="1" dirty="0">
                <a:solidFill>
                  <a:srgbClr val="FFFF00"/>
                </a:solidFill>
                <a:effectLst>
                  <a:outerShdw blurRad="38100" dist="38100" dir="2700000" algn="tl">
                    <a:srgbClr val="000000"/>
                  </a:outerShdw>
                </a:effectLst>
                <a:latin typeface="Arial Black" pitchFamily="34" charset="0"/>
              </a:rPr>
              <a:t>MEMBUAT MODEL</a:t>
            </a:r>
            <a:endParaRPr lang="id-ID" sz="1400" b="1" dirty="0">
              <a:solidFill>
                <a:srgbClr val="FFFF00"/>
              </a:solidFill>
              <a:effectLst>
                <a:outerShdw blurRad="38100" dist="38100" dir="2700000" algn="tl">
                  <a:srgbClr val="000000"/>
                </a:outerShdw>
              </a:effectLst>
              <a:latin typeface="Arial Black" pitchFamily="34" charset="0"/>
            </a:endParaRPr>
          </a:p>
        </p:txBody>
      </p:sp>
      <p:sp>
        <p:nvSpPr>
          <p:cNvPr id="5130" name="Rectangle 10"/>
          <p:cNvSpPr>
            <a:spLocks noChangeArrowheads="1"/>
          </p:cNvSpPr>
          <p:nvPr/>
        </p:nvSpPr>
        <p:spPr bwMode="auto">
          <a:xfrm>
            <a:off x="3632200" y="5694363"/>
            <a:ext cx="1398588" cy="304800"/>
          </a:xfrm>
          <a:prstGeom prst="rect">
            <a:avLst/>
          </a:prstGeom>
          <a:noFill/>
          <a:ln w="9525">
            <a:noFill/>
            <a:miter lim="800000"/>
            <a:headEnd/>
            <a:tailEnd/>
          </a:ln>
          <a:effectLst/>
        </p:spPr>
        <p:txBody>
          <a:bodyPr wrap="none" lIns="91395" tIns="45699" rIns="91395" bIns="45699">
            <a:spAutoFit/>
          </a:bodyPr>
          <a:lstStyle/>
          <a:p>
            <a:pPr defTabSz="914400" fontAlgn="base">
              <a:spcBef>
                <a:spcPct val="0"/>
              </a:spcBef>
              <a:spcAft>
                <a:spcPct val="0"/>
              </a:spcAft>
              <a:defRPr/>
            </a:pPr>
            <a:r>
              <a:rPr lang="en-US" sz="1400" b="1">
                <a:solidFill>
                  <a:srgbClr val="FFFF00"/>
                </a:solidFill>
                <a:effectLst>
                  <a:outerShdw blurRad="38100" dist="38100" dir="2700000" algn="tl">
                    <a:srgbClr val="000000"/>
                  </a:outerShdw>
                </a:effectLst>
                <a:latin typeface="Arial Black" pitchFamily="34" charset="0"/>
              </a:rPr>
              <a:t>PRAKTIKUM</a:t>
            </a:r>
            <a:endParaRPr lang="id-ID" sz="1400" b="1">
              <a:solidFill>
                <a:srgbClr val="FFFF00"/>
              </a:solidFill>
              <a:effectLst>
                <a:outerShdw blurRad="38100" dist="38100" dir="2700000" algn="tl">
                  <a:srgbClr val="000000"/>
                </a:outerShdw>
              </a:effectLst>
              <a:latin typeface="Arial Black" pitchFamily="34" charset="0"/>
            </a:endParaRPr>
          </a:p>
        </p:txBody>
      </p:sp>
      <p:sp>
        <p:nvSpPr>
          <p:cNvPr id="5131" name="Text Box 11"/>
          <p:cNvSpPr txBox="1">
            <a:spLocks noChangeArrowheads="1"/>
          </p:cNvSpPr>
          <p:nvPr/>
        </p:nvSpPr>
        <p:spPr bwMode="auto">
          <a:xfrm>
            <a:off x="6896100" y="4902201"/>
            <a:ext cx="1524000" cy="523875"/>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1400">
                <a:solidFill>
                  <a:prstClr val="white"/>
                </a:solidFill>
                <a:effectLst>
                  <a:outerShdw blurRad="38100" dist="38100" dir="2700000" algn="tl">
                    <a:srgbClr val="000000"/>
                  </a:outerShdw>
                </a:effectLst>
                <a:latin typeface="Comic Sans MS" pitchFamily="66" charset="0"/>
              </a:rPr>
              <a:t>Kemampuan  desain</a:t>
            </a:r>
          </a:p>
        </p:txBody>
      </p:sp>
      <p:sp>
        <p:nvSpPr>
          <p:cNvPr id="5132" name="Text Box 12"/>
          <p:cNvSpPr txBox="1">
            <a:spLocks noChangeArrowheads="1"/>
          </p:cNvSpPr>
          <p:nvPr/>
        </p:nvSpPr>
        <p:spPr bwMode="auto">
          <a:xfrm>
            <a:off x="5194300" y="4902201"/>
            <a:ext cx="1549400" cy="523875"/>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1400" dirty="0" err="1">
                <a:solidFill>
                  <a:prstClr val="white"/>
                </a:solidFill>
                <a:effectLst>
                  <a:outerShdw blurRad="38100" dist="38100" dir="2700000" algn="tl">
                    <a:srgbClr val="000000"/>
                  </a:outerShdw>
                </a:effectLst>
                <a:latin typeface="Comic Sans MS" pitchFamily="66" charset="0"/>
              </a:rPr>
              <a:t>Kemampuan</a:t>
            </a:r>
            <a:r>
              <a:rPr lang="en-US" sz="1400" dirty="0">
                <a:solidFill>
                  <a:prstClr val="white"/>
                </a:solidFill>
                <a:effectLst>
                  <a:outerShdw blurRad="38100" dist="38100" dir="2700000" algn="tl">
                    <a:srgbClr val="000000"/>
                  </a:outerShdw>
                </a:effectLst>
                <a:latin typeface="Comic Sans MS" pitchFamily="66" charset="0"/>
              </a:rPr>
              <a:t> </a:t>
            </a:r>
            <a:r>
              <a:rPr lang="en-US" sz="1400" dirty="0" err="1">
                <a:solidFill>
                  <a:prstClr val="white"/>
                </a:solidFill>
                <a:effectLst>
                  <a:outerShdw blurRad="38100" dist="38100" dir="2700000" algn="tl">
                    <a:srgbClr val="000000"/>
                  </a:outerShdw>
                </a:effectLst>
                <a:latin typeface="Comic Sans MS" pitchFamily="66" charset="0"/>
              </a:rPr>
              <a:t>menulis</a:t>
            </a:r>
            <a:endParaRPr lang="en-US" sz="1400" dirty="0">
              <a:solidFill>
                <a:prstClr val="white"/>
              </a:solidFill>
              <a:effectLst>
                <a:outerShdw blurRad="38100" dist="38100" dir="2700000" algn="tl">
                  <a:srgbClr val="000000"/>
                </a:outerShdw>
              </a:effectLst>
              <a:latin typeface="Comic Sans MS" pitchFamily="66" charset="0"/>
            </a:endParaRPr>
          </a:p>
        </p:txBody>
      </p:sp>
      <p:sp>
        <p:nvSpPr>
          <p:cNvPr id="5133" name="Text Box 13"/>
          <p:cNvSpPr txBox="1">
            <a:spLocks noChangeArrowheads="1"/>
          </p:cNvSpPr>
          <p:nvPr/>
        </p:nvSpPr>
        <p:spPr bwMode="auto">
          <a:xfrm>
            <a:off x="3663950" y="4883151"/>
            <a:ext cx="1625600" cy="523875"/>
          </a:xfrm>
          <a:prstGeom prst="rect">
            <a:avLst/>
          </a:prstGeom>
          <a:solidFill>
            <a:srgbClr val="2E3D0B"/>
          </a:solidFill>
          <a:ln w="9525">
            <a:noFill/>
            <a:miter lim="800000"/>
            <a:headEnd/>
            <a:tailEnd/>
          </a:ln>
          <a:effectLst/>
        </p:spPr>
        <p:txBody>
          <a:bodyPr>
            <a:spAutoFit/>
          </a:bodyPr>
          <a:lstStyle/>
          <a:p>
            <a:pPr defTabSz="914400" fontAlgn="base">
              <a:spcBef>
                <a:spcPct val="50000"/>
              </a:spcBef>
              <a:spcAft>
                <a:spcPct val="0"/>
              </a:spcAft>
              <a:defRPr/>
            </a:pPr>
            <a:r>
              <a:rPr lang="en-US" sz="1400">
                <a:solidFill>
                  <a:prstClr val="white"/>
                </a:solidFill>
                <a:effectLst>
                  <a:outerShdw blurRad="38100" dist="38100" dir="2700000" algn="tl">
                    <a:srgbClr val="000000"/>
                  </a:outerShdw>
                </a:effectLst>
                <a:latin typeface="Comic Sans MS" pitchFamily="66" charset="0"/>
              </a:rPr>
              <a:t>Kemampuan memilah</a:t>
            </a:r>
          </a:p>
        </p:txBody>
      </p:sp>
      <p:sp>
        <p:nvSpPr>
          <p:cNvPr id="5134" name="Text Box 14"/>
          <p:cNvSpPr txBox="1">
            <a:spLocks noChangeArrowheads="1"/>
          </p:cNvSpPr>
          <p:nvPr/>
        </p:nvSpPr>
        <p:spPr bwMode="auto">
          <a:xfrm>
            <a:off x="1809750" y="4864100"/>
            <a:ext cx="1885950" cy="523220"/>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1400">
                <a:solidFill>
                  <a:prstClr val="white"/>
                </a:solidFill>
                <a:effectLst>
                  <a:outerShdw blurRad="38100" dist="38100" dir="2700000" algn="tl">
                    <a:srgbClr val="000000"/>
                  </a:outerShdw>
                </a:effectLst>
                <a:latin typeface="Comic Sans MS" pitchFamily="66" charset="0"/>
              </a:rPr>
              <a:t>Kemampuan analisis &amp; komunikasi</a:t>
            </a:r>
          </a:p>
        </p:txBody>
      </p:sp>
      <p:grpSp>
        <p:nvGrpSpPr>
          <p:cNvPr id="3" name="Group 15"/>
          <p:cNvGrpSpPr>
            <a:grpSpLocks/>
          </p:cNvGrpSpPr>
          <p:nvPr/>
        </p:nvGrpSpPr>
        <p:grpSpPr bwMode="auto">
          <a:xfrm>
            <a:off x="6942138" y="3354388"/>
            <a:ext cx="1058862" cy="1092200"/>
            <a:chOff x="3557" y="2081"/>
            <a:chExt cx="667" cy="688"/>
          </a:xfrm>
        </p:grpSpPr>
        <p:sp>
          <p:nvSpPr>
            <p:cNvPr id="23624" name="Rectangle 16"/>
            <p:cNvSpPr>
              <a:spLocks noChangeArrowheads="1"/>
            </p:cNvSpPr>
            <p:nvPr/>
          </p:nvSpPr>
          <p:spPr bwMode="auto">
            <a:xfrm rot="-296540">
              <a:off x="3557" y="2455"/>
              <a:ext cx="531" cy="314"/>
            </a:xfrm>
            <a:prstGeom prst="rect">
              <a:avLst/>
            </a:prstGeom>
            <a:solidFill>
              <a:srgbClr val="FF6600"/>
            </a:solidFill>
            <a:ln w="9525">
              <a:miter lim="800000"/>
              <a:headEnd/>
              <a:tailEnd/>
            </a:ln>
            <a:scene3d>
              <a:camera prst="legacyPerspectiveFront">
                <a:rot lat="1500000" lon="600000" rev="0"/>
              </a:camera>
              <a:lightRig rig="legacyFlat2" dir="b"/>
            </a:scene3d>
            <a:sp3d extrusionH="1801800" prstMaterial="legacyMatte">
              <a:bevelT w="13500" h="13500" prst="angle"/>
              <a:bevelB w="13500" h="13500" prst="angle"/>
              <a:extrusionClr>
                <a:srgbClr val="FF6600"/>
              </a:extrusionClr>
            </a:sp3d>
          </p:spPr>
          <p:txBody>
            <a:bodyPr wrap="none" anchor="ctr">
              <a:flatTx/>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5137" name="Text Box 17"/>
            <p:cNvSpPr txBox="1">
              <a:spLocks noChangeArrowheads="1"/>
            </p:cNvSpPr>
            <p:nvPr/>
          </p:nvSpPr>
          <p:spPr bwMode="auto">
            <a:xfrm>
              <a:off x="3717" y="2081"/>
              <a:ext cx="507" cy="407"/>
            </a:xfrm>
            <a:prstGeom prst="rect">
              <a:avLst/>
            </a:prstGeom>
            <a:noFill/>
            <a:ln w="9525">
              <a:noFill/>
              <a:miter lim="800000"/>
              <a:headEnd/>
              <a:tailEnd/>
            </a:ln>
            <a:effectLst/>
          </p:spPr>
          <p:txBody>
            <a:bodyPr>
              <a:spAutoFit/>
            </a:bodyPr>
            <a:lstStyle/>
            <a:p>
              <a:pPr marL="52388" indent="-52388" defTabSz="914400" fontAlgn="base">
                <a:spcBef>
                  <a:spcPct val="50000"/>
                </a:spcBef>
                <a:spcAft>
                  <a:spcPct val="0"/>
                </a:spcAft>
                <a:defRPr/>
              </a:pPr>
              <a:r>
                <a:rPr lang="en-US" sz="1200" b="1" i="1">
                  <a:solidFill>
                    <a:prstClr val="white"/>
                  </a:solidFill>
                  <a:latin typeface="Times New Roman" pitchFamily="18" charset="0"/>
                </a:rPr>
                <a:t>   </a:t>
              </a:r>
              <a:r>
                <a:rPr lang="en-US" sz="1200" b="1" i="1">
                  <a:solidFill>
                    <a:prstClr val="white"/>
                  </a:solidFill>
                  <a:effectLst>
                    <a:outerShdw blurRad="38100" dist="38100" dir="2700000" algn="tl">
                      <a:srgbClr val="000000"/>
                    </a:outerShdw>
                  </a:effectLst>
                  <a:latin typeface="Times New Roman" pitchFamily="18" charset="0"/>
                </a:rPr>
                <a:t>Bahan        kajian</a:t>
              </a:r>
            </a:p>
            <a:p>
              <a:pPr marL="52388" indent="-52388" defTabSz="914400" fontAlgn="base">
                <a:spcBef>
                  <a:spcPct val="0"/>
                </a:spcBef>
                <a:spcAft>
                  <a:spcPct val="0"/>
                </a:spcAft>
                <a:defRPr/>
              </a:pPr>
              <a:r>
                <a:rPr lang="en-US" sz="1200" b="1" i="1">
                  <a:solidFill>
                    <a:prstClr val="white"/>
                  </a:solidFill>
                  <a:effectLst>
                    <a:outerShdw blurRad="38100" dist="38100" dir="2700000" algn="tl">
                      <a:srgbClr val="000000"/>
                    </a:outerShdw>
                  </a:effectLst>
                  <a:latin typeface="Times New Roman" pitchFamily="18" charset="0"/>
                </a:rPr>
                <a:t>    D</a:t>
              </a:r>
            </a:p>
          </p:txBody>
        </p:sp>
      </p:grpSp>
      <p:grpSp>
        <p:nvGrpSpPr>
          <p:cNvPr id="4" name="Group 18"/>
          <p:cNvGrpSpPr>
            <a:grpSpLocks/>
          </p:cNvGrpSpPr>
          <p:nvPr/>
        </p:nvGrpSpPr>
        <p:grpSpPr bwMode="auto">
          <a:xfrm>
            <a:off x="7143750" y="2693989"/>
            <a:ext cx="596900" cy="2097088"/>
            <a:chOff x="258" y="1768"/>
            <a:chExt cx="376" cy="1321"/>
          </a:xfrm>
        </p:grpSpPr>
        <p:sp>
          <p:nvSpPr>
            <p:cNvPr id="23622" name="Arc 19"/>
            <p:cNvSpPr>
              <a:spLocks/>
            </p:cNvSpPr>
            <p:nvPr/>
          </p:nvSpPr>
          <p:spPr bwMode="auto">
            <a:xfrm rot="11066737" flipH="1">
              <a:off x="309" y="1881"/>
              <a:ext cx="325" cy="1208"/>
            </a:xfrm>
            <a:custGeom>
              <a:avLst/>
              <a:gdLst>
                <a:gd name="T0" fmla="*/ 0 w 38392"/>
                <a:gd name="T1" fmla="*/ 0 h 43200"/>
                <a:gd name="T2" fmla="*/ 0 w 38392"/>
                <a:gd name="T3" fmla="*/ 0 h 43200"/>
                <a:gd name="T4" fmla="*/ 0 w 38392"/>
                <a:gd name="T5" fmla="*/ 0 h 43200"/>
                <a:gd name="T6" fmla="*/ 0 60000 65536"/>
                <a:gd name="T7" fmla="*/ 0 60000 65536"/>
                <a:gd name="T8" fmla="*/ 0 60000 65536"/>
                <a:gd name="T9" fmla="*/ 0 w 38392"/>
                <a:gd name="T10" fmla="*/ 0 h 43200"/>
                <a:gd name="T11" fmla="*/ 38392 w 38392"/>
                <a:gd name="T12" fmla="*/ 43200 h 43200"/>
              </a:gdLst>
              <a:ahLst/>
              <a:cxnLst>
                <a:cxn ang="T6">
                  <a:pos x="T0" y="T1"/>
                </a:cxn>
                <a:cxn ang="T7">
                  <a:pos x="T2" y="T3"/>
                </a:cxn>
                <a:cxn ang="T8">
                  <a:pos x="T4" y="T5"/>
                </a:cxn>
              </a:cxnLst>
              <a:rect l="T9" t="T10" r="T11" b="T12"/>
              <a:pathLst>
                <a:path w="38392" h="43200" fill="none" extrusionOk="0">
                  <a:moveTo>
                    <a:pt x="35867" y="37816"/>
                  </a:moveTo>
                  <a:cubicBezTo>
                    <a:pt x="31924" y="41286"/>
                    <a:pt x="26852" y="43199"/>
                    <a:pt x="21600" y="43200"/>
                  </a:cubicBezTo>
                  <a:cubicBezTo>
                    <a:pt x="9670" y="43200"/>
                    <a:pt x="0" y="33529"/>
                    <a:pt x="0" y="21600"/>
                  </a:cubicBezTo>
                  <a:cubicBezTo>
                    <a:pt x="0" y="9670"/>
                    <a:pt x="9670" y="0"/>
                    <a:pt x="21600" y="0"/>
                  </a:cubicBezTo>
                  <a:cubicBezTo>
                    <a:pt x="28119" y="-1"/>
                    <a:pt x="34290" y="2944"/>
                    <a:pt x="38391" y="8013"/>
                  </a:cubicBezTo>
                </a:path>
                <a:path w="38392" h="43200" stroke="0" extrusionOk="0">
                  <a:moveTo>
                    <a:pt x="35867" y="37816"/>
                  </a:moveTo>
                  <a:cubicBezTo>
                    <a:pt x="31924" y="41286"/>
                    <a:pt x="26852" y="43199"/>
                    <a:pt x="21600" y="43200"/>
                  </a:cubicBezTo>
                  <a:cubicBezTo>
                    <a:pt x="9670" y="43200"/>
                    <a:pt x="0" y="33529"/>
                    <a:pt x="0" y="21600"/>
                  </a:cubicBezTo>
                  <a:cubicBezTo>
                    <a:pt x="0" y="9670"/>
                    <a:pt x="9670" y="0"/>
                    <a:pt x="21600" y="0"/>
                  </a:cubicBezTo>
                  <a:cubicBezTo>
                    <a:pt x="28119" y="-1"/>
                    <a:pt x="34290" y="2944"/>
                    <a:pt x="38391" y="8013"/>
                  </a:cubicBezTo>
                  <a:lnTo>
                    <a:pt x="21600" y="21600"/>
                  </a:lnTo>
                  <a:close/>
                </a:path>
              </a:pathLst>
            </a:custGeom>
            <a:noFill/>
            <a:ln w="76200">
              <a:solidFill>
                <a:srgbClr val="FF0000"/>
              </a:solidFill>
              <a:round/>
              <a:headEnd/>
              <a:tailEnd type="triangle" w="med" len="med"/>
            </a:ln>
          </p:spPr>
          <p:txBody>
            <a:bodyPr wrap="none" anchor="ct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3623" name="WordArt 20"/>
            <p:cNvSpPr>
              <a:spLocks noChangeArrowheads="1" noChangeShapeType="1" noTextEdit="1"/>
            </p:cNvSpPr>
            <p:nvPr/>
          </p:nvSpPr>
          <p:spPr bwMode="auto">
            <a:xfrm rot="17252347">
              <a:off x="55" y="1971"/>
              <a:ext cx="777" cy="371"/>
            </a:xfrm>
            <a:prstGeom prst="rect">
              <a:avLst/>
            </a:prstGeom>
          </p:spPr>
          <p:txBody>
            <a:bodyPr spcFirstLastPara="1" wrap="none" fromWordArt="1">
              <a:prstTxWarp prst="textArchUp">
                <a:avLst>
                  <a:gd name="adj" fmla="val 12334156"/>
                </a:avLst>
              </a:prstTxWarp>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pPr>
              <a:r>
                <a:rPr lang="en-US" sz="3600" b="1" kern="10" dirty="0">
                  <a:ln w="50800"/>
                  <a:solidFill>
                    <a:srgbClr val="E95909"/>
                  </a:solidFill>
                  <a:latin typeface="Arial"/>
                  <a:cs typeface="Arial"/>
                </a:rPr>
                <a:t>assessment</a:t>
              </a:r>
            </a:p>
          </p:txBody>
        </p:sp>
      </p:grpSp>
      <p:grpSp>
        <p:nvGrpSpPr>
          <p:cNvPr id="5" name="Group 21"/>
          <p:cNvGrpSpPr>
            <a:grpSpLocks/>
          </p:cNvGrpSpPr>
          <p:nvPr/>
        </p:nvGrpSpPr>
        <p:grpSpPr bwMode="auto">
          <a:xfrm>
            <a:off x="5249863" y="3352800"/>
            <a:ext cx="1041400" cy="1093788"/>
            <a:chOff x="2443" y="2080"/>
            <a:chExt cx="656" cy="689"/>
          </a:xfrm>
        </p:grpSpPr>
        <p:sp>
          <p:nvSpPr>
            <p:cNvPr id="23620" name="Rectangle 22"/>
            <p:cNvSpPr>
              <a:spLocks noChangeArrowheads="1"/>
            </p:cNvSpPr>
            <p:nvPr/>
          </p:nvSpPr>
          <p:spPr bwMode="auto">
            <a:xfrm rot="-296540">
              <a:off x="2443" y="2455"/>
              <a:ext cx="531" cy="314"/>
            </a:xfrm>
            <a:prstGeom prst="rect">
              <a:avLst/>
            </a:prstGeom>
            <a:solidFill>
              <a:srgbClr val="FF9933"/>
            </a:solidFill>
            <a:ln w="9525">
              <a:miter lim="800000"/>
              <a:headEnd/>
              <a:tailEnd/>
            </a:ln>
            <a:scene3d>
              <a:camera prst="legacyPerspectiveFront">
                <a:rot lat="1500000" lon="600000" rev="0"/>
              </a:camera>
              <a:lightRig rig="legacyFlat2" dir="b"/>
            </a:scene3d>
            <a:sp3d extrusionH="1801800" prstMaterial="legacyMatte">
              <a:bevelT w="13500" h="13500" prst="angle"/>
              <a:bevelB w="13500" h="13500" prst="angle"/>
              <a:extrusionClr>
                <a:srgbClr val="FF9933"/>
              </a:extrusionClr>
            </a:sp3d>
          </p:spPr>
          <p:txBody>
            <a:bodyPr wrap="none" anchor="ctr">
              <a:flatTx/>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5143" name="Text Box 23"/>
            <p:cNvSpPr txBox="1">
              <a:spLocks noChangeArrowheads="1"/>
            </p:cNvSpPr>
            <p:nvPr/>
          </p:nvSpPr>
          <p:spPr bwMode="auto">
            <a:xfrm>
              <a:off x="2592" y="2080"/>
              <a:ext cx="507" cy="407"/>
            </a:xfrm>
            <a:prstGeom prst="rect">
              <a:avLst/>
            </a:prstGeom>
            <a:noFill/>
            <a:ln w="9525">
              <a:noFill/>
              <a:miter lim="800000"/>
              <a:headEnd/>
              <a:tailEnd/>
            </a:ln>
            <a:effectLst/>
          </p:spPr>
          <p:txBody>
            <a:bodyPr>
              <a:spAutoFit/>
            </a:bodyPr>
            <a:lstStyle/>
            <a:p>
              <a:pPr marL="52388" indent="-52388" defTabSz="914400" fontAlgn="base">
                <a:spcBef>
                  <a:spcPct val="50000"/>
                </a:spcBef>
                <a:spcAft>
                  <a:spcPct val="0"/>
                </a:spcAft>
                <a:defRPr/>
              </a:pPr>
              <a:r>
                <a:rPr lang="en-US" sz="1200" b="1" i="1">
                  <a:solidFill>
                    <a:prstClr val="white"/>
                  </a:solidFill>
                  <a:latin typeface="Times New Roman" pitchFamily="18" charset="0"/>
                </a:rPr>
                <a:t>   </a:t>
              </a:r>
              <a:r>
                <a:rPr lang="en-US" sz="1200" b="1" i="1">
                  <a:solidFill>
                    <a:prstClr val="white"/>
                  </a:solidFill>
                  <a:effectLst>
                    <a:outerShdw blurRad="38100" dist="38100" dir="2700000" algn="tl">
                      <a:srgbClr val="000000"/>
                    </a:outerShdw>
                  </a:effectLst>
                  <a:latin typeface="Times New Roman" pitchFamily="18" charset="0"/>
                </a:rPr>
                <a:t>Bahan        kajian</a:t>
              </a:r>
            </a:p>
            <a:p>
              <a:pPr marL="52388" indent="-52388" defTabSz="914400" fontAlgn="base">
                <a:spcBef>
                  <a:spcPct val="0"/>
                </a:spcBef>
                <a:spcAft>
                  <a:spcPct val="0"/>
                </a:spcAft>
                <a:defRPr/>
              </a:pPr>
              <a:r>
                <a:rPr lang="en-US" sz="1200" b="1" i="1">
                  <a:solidFill>
                    <a:prstClr val="white"/>
                  </a:solidFill>
                  <a:effectLst>
                    <a:outerShdw blurRad="38100" dist="38100" dir="2700000" algn="tl">
                      <a:srgbClr val="000000"/>
                    </a:outerShdw>
                  </a:effectLst>
                  <a:latin typeface="Times New Roman" pitchFamily="18" charset="0"/>
                </a:rPr>
                <a:t>    C</a:t>
              </a:r>
            </a:p>
          </p:txBody>
        </p:sp>
      </p:grpSp>
      <p:grpSp>
        <p:nvGrpSpPr>
          <p:cNvPr id="6" name="Group 24"/>
          <p:cNvGrpSpPr>
            <a:grpSpLocks/>
          </p:cNvGrpSpPr>
          <p:nvPr/>
        </p:nvGrpSpPr>
        <p:grpSpPr bwMode="auto">
          <a:xfrm>
            <a:off x="3602039" y="3340100"/>
            <a:ext cx="1038225" cy="1093788"/>
            <a:chOff x="1325" y="2072"/>
            <a:chExt cx="654" cy="689"/>
          </a:xfrm>
        </p:grpSpPr>
        <p:sp>
          <p:nvSpPr>
            <p:cNvPr id="23618" name="Rectangle 25"/>
            <p:cNvSpPr>
              <a:spLocks noChangeArrowheads="1"/>
            </p:cNvSpPr>
            <p:nvPr/>
          </p:nvSpPr>
          <p:spPr bwMode="auto">
            <a:xfrm rot="-296540">
              <a:off x="1325" y="2447"/>
              <a:ext cx="531" cy="314"/>
            </a:xfrm>
            <a:prstGeom prst="rect">
              <a:avLst/>
            </a:prstGeom>
            <a:solidFill>
              <a:srgbClr val="FFB953"/>
            </a:solidFill>
            <a:ln w="9525">
              <a:miter lim="800000"/>
              <a:headEnd/>
              <a:tailEnd/>
            </a:ln>
            <a:scene3d>
              <a:camera prst="legacyPerspectiveFront">
                <a:rot lat="1500000" lon="600000" rev="0"/>
              </a:camera>
              <a:lightRig rig="legacyFlat2" dir="b"/>
            </a:scene3d>
            <a:sp3d extrusionH="1801800" prstMaterial="legacyMatte">
              <a:bevelT w="13500" h="13500" prst="angle"/>
              <a:bevelB w="13500" h="13500" prst="angle"/>
              <a:extrusionClr>
                <a:srgbClr val="FFB953"/>
              </a:extrusionClr>
            </a:sp3d>
          </p:spPr>
          <p:txBody>
            <a:bodyPr wrap="none" anchor="ctr">
              <a:flatTx/>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5146" name="Text Box 26"/>
            <p:cNvSpPr txBox="1">
              <a:spLocks noChangeArrowheads="1"/>
            </p:cNvSpPr>
            <p:nvPr/>
          </p:nvSpPr>
          <p:spPr bwMode="auto">
            <a:xfrm>
              <a:off x="1472" y="2072"/>
              <a:ext cx="507" cy="407"/>
            </a:xfrm>
            <a:prstGeom prst="rect">
              <a:avLst/>
            </a:prstGeom>
            <a:noFill/>
            <a:ln w="9525">
              <a:noFill/>
              <a:miter lim="800000"/>
              <a:headEnd/>
              <a:tailEnd/>
            </a:ln>
            <a:effectLst/>
          </p:spPr>
          <p:txBody>
            <a:bodyPr>
              <a:spAutoFit/>
            </a:bodyPr>
            <a:lstStyle/>
            <a:p>
              <a:pPr marL="52388" indent="-52388" defTabSz="914400" fontAlgn="base">
                <a:spcBef>
                  <a:spcPct val="50000"/>
                </a:spcBef>
                <a:spcAft>
                  <a:spcPct val="0"/>
                </a:spcAft>
                <a:defRPr/>
              </a:pPr>
              <a:r>
                <a:rPr lang="en-US" sz="1200" b="1" i="1">
                  <a:solidFill>
                    <a:prstClr val="white"/>
                  </a:solidFill>
                  <a:latin typeface="Times New Roman" pitchFamily="18" charset="0"/>
                </a:rPr>
                <a:t>   </a:t>
              </a:r>
              <a:r>
                <a:rPr lang="en-US" sz="1200" b="1" i="1">
                  <a:solidFill>
                    <a:prstClr val="white"/>
                  </a:solidFill>
                  <a:effectLst>
                    <a:outerShdw blurRad="38100" dist="38100" dir="2700000" algn="tl">
                      <a:srgbClr val="000000"/>
                    </a:outerShdw>
                  </a:effectLst>
                  <a:latin typeface="Times New Roman" pitchFamily="18" charset="0"/>
                </a:rPr>
                <a:t>Bahan        kajian</a:t>
              </a:r>
            </a:p>
            <a:p>
              <a:pPr marL="52388" indent="-52388" defTabSz="914400" fontAlgn="base">
                <a:spcBef>
                  <a:spcPct val="0"/>
                </a:spcBef>
                <a:spcAft>
                  <a:spcPct val="0"/>
                </a:spcAft>
                <a:defRPr/>
              </a:pPr>
              <a:r>
                <a:rPr lang="en-US" sz="1200" b="1" i="1">
                  <a:solidFill>
                    <a:prstClr val="white"/>
                  </a:solidFill>
                  <a:effectLst>
                    <a:outerShdw blurRad="38100" dist="38100" dir="2700000" algn="tl">
                      <a:srgbClr val="000000"/>
                    </a:outerShdw>
                  </a:effectLst>
                  <a:latin typeface="Times New Roman" pitchFamily="18" charset="0"/>
                </a:rPr>
                <a:t>    B</a:t>
              </a:r>
            </a:p>
          </p:txBody>
        </p:sp>
      </p:grpSp>
      <p:grpSp>
        <p:nvGrpSpPr>
          <p:cNvPr id="7" name="Group 27"/>
          <p:cNvGrpSpPr>
            <a:grpSpLocks/>
          </p:cNvGrpSpPr>
          <p:nvPr/>
        </p:nvGrpSpPr>
        <p:grpSpPr bwMode="auto">
          <a:xfrm>
            <a:off x="1897063" y="3322638"/>
            <a:ext cx="1041400" cy="1104900"/>
            <a:chOff x="235" y="2072"/>
            <a:chExt cx="656" cy="696"/>
          </a:xfrm>
        </p:grpSpPr>
        <p:sp>
          <p:nvSpPr>
            <p:cNvPr id="23616" name="Rectangle 28"/>
            <p:cNvSpPr>
              <a:spLocks noChangeArrowheads="1"/>
            </p:cNvSpPr>
            <p:nvPr/>
          </p:nvSpPr>
          <p:spPr bwMode="auto">
            <a:xfrm rot="-296540">
              <a:off x="235" y="2454"/>
              <a:ext cx="531" cy="314"/>
            </a:xfrm>
            <a:prstGeom prst="rect">
              <a:avLst/>
            </a:prstGeom>
            <a:solidFill>
              <a:srgbClr val="FFFF2D"/>
            </a:solidFill>
            <a:ln w="9525">
              <a:miter lim="800000"/>
              <a:headEnd/>
              <a:tailEnd/>
            </a:ln>
            <a:scene3d>
              <a:camera prst="legacyPerspectiveFront">
                <a:rot lat="1500000" lon="600000" rev="0"/>
              </a:camera>
              <a:lightRig rig="legacyFlat2" dir="b"/>
            </a:scene3d>
            <a:sp3d extrusionH="1801800" prstMaterial="legacyMatte">
              <a:bevelT w="13500" h="13500" prst="angle"/>
              <a:bevelB w="13500" h="13500" prst="angle"/>
              <a:extrusionClr>
                <a:srgbClr val="FFFF2D"/>
              </a:extrusionClr>
            </a:sp3d>
          </p:spPr>
          <p:txBody>
            <a:bodyPr wrap="none" anchor="ctr">
              <a:flatTx/>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5149" name="Text Box 29"/>
            <p:cNvSpPr txBox="1">
              <a:spLocks noChangeArrowheads="1"/>
            </p:cNvSpPr>
            <p:nvPr/>
          </p:nvSpPr>
          <p:spPr bwMode="auto">
            <a:xfrm>
              <a:off x="384" y="2072"/>
              <a:ext cx="507" cy="407"/>
            </a:xfrm>
            <a:prstGeom prst="rect">
              <a:avLst/>
            </a:prstGeom>
            <a:noFill/>
            <a:ln w="9525">
              <a:noFill/>
              <a:miter lim="800000"/>
              <a:headEnd/>
              <a:tailEnd/>
            </a:ln>
            <a:effectLst/>
          </p:spPr>
          <p:txBody>
            <a:bodyPr>
              <a:spAutoFit/>
            </a:bodyPr>
            <a:lstStyle/>
            <a:p>
              <a:pPr marL="52388" indent="-52388" defTabSz="914400" fontAlgn="base">
                <a:spcBef>
                  <a:spcPct val="50000"/>
                </a:spcBef>
                <a:spcAft>
                  <a:spcPct val="0"/>
                </a:spcAft>
                <a:defRPr/>
              </a:pPr>
              <a:r>
                <a:rPr lang="en-US" sz="1200" b="1" i="1">
                  <a:solidFill>
                    <a:prstClr val="white"/>
                  </a:solidFill>
                  <a:latin typeface="Times New Roman" pitchFamily="18" charset="0"/>
                </a:rPr>
                <a:t>   </a:t>
              </a:r>
              <a:r>
                <a:rPr lang="en-US" sz="1200" b="1" i="1">
                  <a:solidFill>
                    <a:prstClr val="white"/>
                  </a:solidFill>
                  <a:effectLst>
                    <a:outerShdw blurRad="38100" dist="38100" dir="2700000" algn="tl">
                      <a:srgbClr val="000000"/>
                    </a:outerShdw>
                  </a:effectLst>
                  <a:latin typeface="Times New Roman" pitchFamily="18" charset="0"/>
                </a:rPr>
                <a:t>Bahan        kajian</a:t>
              </a:r>
            </a:p>
            <a:p>
              <a:pPr marL="52388" indent="-52388" defTabSz="914400" fontAlgn="base">
                <a:spcBef>
                  <a:spcPct val="0"/>
                </a:spcBef>
                <a:spcAft>
                  <a:spcPct val="0"/>
                </a:spcAft>
                <a:defRPr/>
              </a:pPr>
              <a:r>
                <a:rPr lang="en-US" sz="1200" b="1" i="1">
                  <a:solidFill>
                    <a:prstClr val="white"/>
                  </a:solidFill>
                  <a:effectLst>
                    <a:outerShdw blurRad="38100" dist="38100" dir="2700000" algn="tl">
                      <a:srgbClr val="000000"/>
                    </a:outerShdw>
                  </a:effectLst>
                  <a:latin typeface="Times New Roman" pitchFamily="18" charset="0"/>
                </a:rPr>
                <a:t>    A</a:t>
              </a:r>
            </a:p>
          </p:txBody>
        </p:sp>
      </p:grpSp>
      <p:grpSp>
        <p:nvGrpSpPr>
          <p:cNvPr id="8" name="Group 30"/>
          <p:cNvGrpSpPr>
            <a:grpSpLocks/>
          </p:cNvGrpSpPr>
          <p:nvPr/>
        </p:nvGrpSpPr>
        <p:grpSpPr bwMode="auto">
          <a:xfrm>
            <a:off x="2925763" y="2381251"/>
            <a:ext cx="500062" cy="2112963"/>
            <a:chOff x="883" y="1479"/>
            <a:chExt cx="315" cy="1331"/>
          </a:xfrm>
        </p:grpSpPr>
        <p:sp>
          <p:nvSpPr>
            <p:cNvPr id="23614" name="AutoShape 31"/>
            <p:cNvSpPr>
              <a:spLocks noChangeArrowheads="1"/>
            </p:cNvSpPr>
            <p:nvPr/>
          </p:nvSpPr>
          <p:spPr bwMode="auto">
            <a:xfrm rot="-699794">
              <a:off x="883" y="1757"/>
              <a:ext cx="315" cy="1053"/>
            </a:xfrm>
            <a:prstGeom prst="rightArrow">
              <a:avLst>
                <a:gd name="adj1" fmla="val 74435"/>
                <a:gd name="adj2" fmla="val 73083"/>
              </a:avLst>
            </a:prstGeom>
            <a:solidFill>
              <a:srgbClr val="FFFF2D"/>
            </a:solidFill>
            <a:ln w="9525">
              <a:miter lim="800000"/>
              <a:headEnd/>
              <a:tailEnd/>
            </a:ln>
            <a:scene3d>
              <a:camera prst="legacyObliqueTopRight">
                <a:rot lat="16800000" lon="21299970" rev="0"/>
              </a:camera>
              <a:lightRig rig="legacyFlat3" dir="b"/>
            </a:scene3d>
            <a:sp3d extrusionH="430200" prstMaterial="legacyMatte">
              <a:bevelT w="13500" h="13500" prst="angle"/>
              <a:bevelB w="13500" h="13500" prst="angle"/>
              <a:extrusionClr>
                <a:srgbClr val="FFFF2D"/>
              </a:extrusionClr>
            </a:sp3d>
          </p:spPr>
          <p:txBody>
            <a:bodyPr wrap="none" anchor="ctr">
              <a:flatTx/>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3615" name="WordArt 32"/>
            <p:cNvSpPr>
              <a:spLocks noChangeArrowheads="1" noChangeShapeType="1" noTextEdit="1"/>
            </p:cNvSpPr>
            <p:nvPr/>
          </p:nvSpPr>
          <p:spPr bwMode="auto">
            <a:xfrm rot="-5400000">
              <a:off x="808" y="1679"/>
              <a:ext cx="495" cy="9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9525">
                    <a:noFill/>
                    <a:round/>
                    <a:headEnd/>
                    <a:tailEnd/>
                  </a:ln>
                  <a:solidFill>
                    <a:srgbClr val="FFFF00"/>
                  </a:solidFill>
                  <a:latin typeface="Arial Black"/>
                </a:rPr>
                <a:t>perbaikan</a:t>
              </a:r>
            </a:p>
          </p:txBody>
        </p:sp>
      </p:grpSp>
      <p:grpSp>
        <p:nvGrpSpPr>
          <p:cNvPr id="9" name="Group 33"/>
          <p:cNvGrpSpPr>
            <a:grpSpLocks/>
          </p:cNvGrpSpPr>
          <p:nvPr/>
        </p:nvGrpSpPr>
        <p:grpSpPr bwMode="auto">
          <a:xfrm>
            <a:off x="2084388" y="2707999"/>
            <a:ext cx="611188" cy="2035453"/>
            <a:chOff x="249" y="1767"/>
            <a:chExt cx="385" cy="1322"/>
          </a:xfrm>
        </p:grpSpPr>
        <p:sp>
          <p:nvSpPr>
            <p:cNvPr id="23612" name="Arc 34"/>
            <p:cNvSpPr>
              <a:spLocks/>
            </p:cNvSpPr>
            <p:nvPr/>
          </p:nvSpPr>
          <p:spPr bwMode="auto">
            <a:xfrm rot="11066737" flipH="1">
              <a:off x="309" y="1881"/>
              <a:ext cx="325" cy="1208"/>
            </a:xfrm>
            <a:custGeom>
              <a:avLst/>
              <a:gdLst>
                <a:gd name="T0" fmla="*/ 0 w 38392"/>
                <a:gd name="T1" fmla="*/ 0 h 43200"/>
                <a:gd name="T2" fmla="*/ 0 w 38392"/>
                <a:gd name="T3" fmla="*/ 0 h 43200"/>
                <a:gd name="T4" fmla="*/ 0 w 38392"/>
                <a:gd name="T5" fmla="*/ 0 h 43200"/>
                <a:gd name="T6" fmla="*/ 0 60000 65536"/>
                <a:gd name="T7" fmla="*/ 0 60000 65536"/>
                <a:gd name="T8" fmla="*/ 0 60000 65536"/>
                <a:gd name="T9" fmla="*/ 0 w 38392"/>
                <a:gd name="T10" fmla="*/ 0 h 43200"/>
                <a:gd name="T11" fmla="*/ 38392 w 38392"/>
                <a:gd name="T12" fmla="*/ 43200 h 43200"/>
              </a:gdLst>
              <a:ahLst/>
              <a:cxnLst>
                <a:cxn ang="T6">
                  <a:pos x="T0" y="T1"/>
                </a:cxn>
                <a:cxn ang="T7">
                  <a:pos x="T2" y="T3"/>
                </a:cxn>
                <a:cxn ang="T8">
                  <a:pos x="T4" y="T5"/>
                </a:cxn>
              </a:cxnLst>
              <a:rect l="T9" t="T10" r="T11" b="T12"/>
              <a:pathLst>
                <a:path w="38392" h="43200" fill="none" extrusionOk="0">
                  <a:moveTo>
                    <a:pt x="35867" y="37816"/>
                  </a:moveTo>
                  <a:cubicBezTo>
                    <a:pt x="31924" y="41286"/>
                    <a:pt x="26852" y="43199"/>
                    <a:pt x="21600" y="43200"/>
                  </a:cubicBezTo>
                  <a:cubicBezTo>
                    <a:pt x="9670" y="43200"/>
                    <a:pt x="0" y="33529"/>
                    <a:pt x="0" y="21600"/>
                  </a:cubicBezTo>
                  <a:cubicBezTo>
                    <a:pt x="0" y="9670"/>
                    <a:pt x="9670" y="0"/>
                    <a:pt x="21600" y="0"/>
                  </a:cubicBezTo>
                  <a:cubicBezTo>
                    <a:pt x="28119" y="-1"/>
                    <a:pt x="34290" y="2944"/>
                    <a:pt x="38391" y="8013"/>
                  </a:cubicBezTo>
                </a:path>
                <a:path w="38392" h="43200" stroke="0" extrusionOk="0">
                  <a:moveTo>
                    <a:pt x="35867" y="37816"/>
                  </a:moveTo>
                  <a:cubicBezTo>
                    <a:pt x="31924" y="41286"/>
                    <a:pt x="26852" y="43199"/>
                    <a:pt x="21600" y="43200"/>
                  </a:cubicBezTo>
                  <a:cubicBezTo>
                    <a:pt x="9670" y="43200"/>
                    <a:pt x="0" y="33529"/>
                    <a:pt x="0" y="21600"/>
                  </a:cubicBezTo>
                  <a:cubicBezTo>
                    <a:pt x="0" y="9670"/>
                    <a:pt x="9670" y="0"/>
                    <a:pt x="21600" y="0"/>
                  </a:cubicBezTo>
                  <a:cubicBezTo>
                    <a:pt x="28119" y="-1"/>
                    <a:pt x="34290" y="2944"/>
                    <a:pt x="38391" y="8013"/>
                  </a:cubicBezTo>
                  <a:lnTo>
                    <a:pt x="21600" y="21600"/>
                  </a:lnTo>
                  <a:close/>
                </a:path>
              </a:pathLst>
            </a:custGeom>
            <a:noFill/>
            <a:ln w="76200">
              <a:solidFill>
                <a:srgbClr val="FF0000"/>
              </a:solidFill>
              <a:round/>
              <a:headEnd/>
              <a:tailEnd type="triangle" w="med" len="med"/>
            </a:ln>
          </p:spPr>
          <p:txBody>
            <a:bodyPr wrap="none" anchor="ct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3613" name="WordArt 35"/>
            <p:cNvSpPr>
              <a:spLocks noChangeArrowheads="1" noChangeShapeType="1" noTextEdit="1"/>
            </p:cNvSpPr>
            <p:nvPr/>
          </p:nvSpPr>
          <p:spPr bwMode="auto">
            <a:xfrm rot="17252347">
              <a:off x="5" y="2011"/>
              <a:ext cx="825" cy="337"/>
            </a:xfrm>
            <a:prstGeom prst="rect">
              <a:avLst/>
            </a:prstGeom>
          </p:spPr>
          <p:txBody>
            <a:bodyPr spcFirstLastPara="1" wrap="none" fromWordArt="1">
              <a:prstTxWarp prst="textArchUp">
                <a:avLst>
                  <a:gd name="adj" fmla="val 12334156"/>
                </a:avLst>
              </a:prstTxWarp>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pPr>
              <a:r>
                <a:rPr lang="en-US" sz="3600" b="1" kern="10" dirty="0">
                  <a:ln w="50800"/>
                  <a:solidFill>
                    <a:srgbClr val="E95909"/>
                  </a:solidFill>
                  <a:latin typeface="Arial"/>
                  <a:cs typeface="Arial"/>
                </a:rPr>
                <a:t>assessment</a:t>
              </a:r>
            </a:p>
          </p:txBody>
        </p:sp>
      </p:grpSp>
      <p:grpSp>
        <p:nvGrpSpPr>
          <p:cNvPr id="10" name="Group 36"/>
          <p:cNvGrpSpPr>
            <a:grpSpLocks/>
          </p:cNvGrpSpPr>
          <p:nvPr/>
        </p:nvGrpSpPr>
        <p:grpSpPr bwMode="auto">
          <a:xfrm>
            <a:off x="6278563" y="2400301"/>
            <a:ext cx="500062" cy="2112963"/>
            <a:chOff x="3091" y="1480"/>
            <a:chExt cx="315" cy="1331"/>
          </a:xfrm>
        </p:grpSpPr>
        <p:sp>
          <p:nvSpPr>
            <p:cNvPr id="23610" name="AutoShape 37"/>
            <p:cNvSpPr>
              <a:spLocks noChangeArrowheads="1"/>
            </p:cNvSpPr>
            <p:nvPr/>
          </p:nvSpPr>
          <p:spPr bwMode="auto">
            <a:xfrm rot="-699794">
              <a:off x="3091" y="1758"/>
              <a:ext cx="315" cy="1053"/>
            </a:xfrm>
            <a:prstGeom prst="rightArrow">
              <a:avLst>
                <a:gd name="adj1" fmla="val 74435"/>
                <a:gd name="adj2" fmla="val 73083"/>
              </a:avLst>
            </a:prstGeom>
            <a:solidFill>
              <a:srgbClr val="FF9933"/>
            </a:solidFill>
            <a:ln w="9525">
              <a:miter lim="800000"/>
              <a:headEnd/>
              <a:tailEnd/>
            </a:ln>
            <a:scene3d>
              <a:camera prst="legacyObliqueTopRight">
                <a:rot lat="16800000" lon="21299970" rev="0"/>
              </a:camera>
              <a:lightRig rig="legacyFlat3" dir="b"/>
            </a:scene3d>
            <a:sp3d extrusionH="430200" prstMaterial="legacyMatte">
              <a:bevelT w="13500" h="13500" prst="angle"/>
              <a:bevelB w="13500" h="13500" prst="angle"/>
              <a:extrusionClr>
                <a:srgbClr val="FF9933"/>
              </a:extrusionClr>
            </a:sp3d>
          </p:spPr>
          <p:txBody>
            <a:bodyPr wrap="none" anchor="ctr">
              <a:flatTx/>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3611" name="WordArt 38"/>
            <p:cNvSpPr>
              <a:spLocks noChangeArrowheads="1" noChangeShapeType="1" noTextEdit="1"/>
            </p:cNvSpPr>
            <p:nvPr/>
          </p:nvSpPr>
          <p:spPr bwMode="auto">
            <a:xfrm rot="-5400000">
              <a:off x="3016" y="1680"/>
              <a:ext cx="495" cy="9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9525">
                    <a:noFill/>
                    <a:round/>
                    <a:headEnd/>
                    <a:tailEnd/>
                  </a:ln>
                  <a:solidFill>
                    <a:srgbClr val="FF9933"/>
                  </a:solidFill>
                  <a:latin typeface="Arial Black"/>
                </a:rPr>
                <a:t>perbaikan</a:t>
              </a:r>
            </a:p>
          </p:txBody>
        </p:sp>
      </p:grpSp>
      <p:grpSp>
        <p:nvGrpSpPr>
          <p:cNvPr id="11" name="Group 39"/>
          <p:cNvGrpSpPr>
            <a:grpSpLocks/>
          </p:cNvGrpSpPr>
          <p:nvPr/>
        </p:nvGrpSpPr>
        <p:grpSpPr bwMode="auto">
          <a:xfrm>
            <a:off x="5451475" y="2693989"/>
            <a:ext cx="596900" cy="2097088"/>
            <a:chOff x="258" y="1768"/>
            <a:chExt cx="376" cy="1321"/>
          </a:xfrm>
        </p:grpSpPr>
        <p:sp>
          <p:nvSpPr>
            <p:cNvPr id="23608" name="Arc 40"/>
            <p:cNvSpPr>
              <a:spLocks/>
            </p:cNvSpPr>
            <p:nvPr/>
          </p:nvSpPr>
          <p:spPr bwMode="auto">
            <a:xfrm rot="11066737" flipH="1">
              <a:off x="309" y="1881"/>
              <a:ext cx="325" cy="1208"/>
            </a:xfrm>
            <a:custGeom>
              <a:avLst/>
              <a:gdLst>
                <a:gd name="T0" fmla="*/ 0 w 38392"/>
                <a:gd name="T1" fmla="*/ 0 h 43200"/>
                <a:gd name="T2" fmla="*/ 0 w 38392"/>
                <a:gd name="T3" fmla="*/ 0 h 43200"/>
                <a:gd name="T4" fmla="*/ 0 w 38392"/>
                <a:gd name="T5" fmla="*/ 0 h 43200"/>
                <a:gd name="T6" fmla="*/ 0 60000 65536"/>
                <a:gd name="T7" fmla="*/ 0 60000 65536"/>
                <a:gd name="T8" fmla="*/ 0 60000 65536"/>
                <a:gd name="T9" fmla="*/ 0 w 38392"/>
                <a:gd name="T10" fmla="*/ 0 h 43200"/>
                <a:gd name="T11" fmla="*/ 38392 w 38392"/>
                <a:gd name="T12" fmla="*/ 43200 h 43200"/>
              </a:gdLst>
              <a:ahLst/>
              <a:cxnLst>
                <a:cxn ang="T6">
                  <a:pos x="T0" y="T1"/>
                </a:cxn>
                <a:cxn ang="T7">
                  <a:pos x="T2" y="T3"/>
                </a:cxn>
                <a:cxn ang="T8">
                  <a:pos x="T4" y="T5"/>
                </a:cxn>
              </a:cxnLst>
              <a:rect l="T9" t="T10" r="T11" b="T12"/>
              <a:pathLst>
                <a:path w="38392" h="43200" fill="none" extrusionOk="0">
                  <a:moveTo>
                    <a:pt x="35867" y="37816"/>
                  </a:moveTo>
                  <a:cubicBezTo>
                    <a:pt x="31924" y="41286"/>
                    <a:pt x="26852" y="43199"/>
                    <a:pt x="21600" y="43200"/>
                  </a:cubicBezTo>
                  <a:cubicBezTo>
                    <a:pt x="9670" y="43200"/>
                    <a:pt x="0" y="33529"/>
                    <a:pt x="0" y="21600"/>
                  </a:cubicBezTo>
                  <a:cubicBezTo>
                    <a:pt x="0" y="9670"/>
                    <a:pt x="9670" y="0"/>
                    <a:pt x="21600" y="0"/>
                  </a:cubicBezTo>
                  <a:cubicBezTo>
                    <a:pt x="28119" y="-1"/>
                    <a:pt x="34290" y="2944"/>
                    <a:pt x="38391" y="8013"/>
                  </a:cubicBezTo>
                </a:path>
                <a:path w="38392" h="43200" stroke="0" extrusionOk="0">
                  <a:moveTo>
                    <a:pt x="35867" y="37816"/>
                  </a:moveTo>
                  <a:cubicBezTo>
                    <a:pt x="31924" y="41286"/>
                    <a:pt x="26852" y="43199"/>
                    <a:pt x="21600" y="43200"/>
                  </a:cubicBezTo>
                  <a:cubicBezTo>
                    <a:pt x="9670" y="43200"/>
                    <a:pt x="0" y="33529"/>
                    <a:pt x="0" y="21600"/>
                  </a:cubicBezTo>
                  <a:cubicBezTo>
                    <a:pt x="0" y="9670"/>
                    <a:pt x="9670" y="0"/>
                    <a:pt x="21600" y="0"/>
                  </a:cubicBezTo>
                  <a:cubicBezTo>
                    <a:pt x="28119" y="-1"/>
                    <a:pt x="34290" y="2944"/>
                    <a:pt x="38391" y="8013"/>
                  </a:cubicBezTo>
                  <a:lnTo>
                    <a:pt x="21600" y="21600"/>
                  </a:lnTo>
                  <a:close/>
                </a:path>
              </a:pathLst>
            </a:custGeom>
            <a:noFill/>
            <a:ln w="76200">
              <a:solidFill>
                <a:srgbClr val="FF0000"/>
              </a:solidFill>
              <a:round/>
              <a:headEnd/>
              <a:tailEnd type="triangle" w="med" len="med"/>
            </a:ln>
          </p:spPr>
          <p:txBody>
            <a:bodyPr wrap="none" anchor="ct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3609" name="WordArt 41"/>
            <p:cNvSpPr>
              <a:spLocks noChangeArrowheads="1" noChangeShapeType="1" noTextEdit="1"/>
            </p:cNvSpPr>
            <p:nvPr/>
          </p:nvSpPr>
          <p:spPr bwMode="auto">
            <a:xfrm rot="17252347">
              <a:off x="55" y="1971"/>
              <a:ext cx="777" cy="371"/>
            </a:xfrm>
            <a:prstGeom prst="rect">
              <a:avLst/>
            </a:prstGeom>
          </p:spPr>
          <p:txBody>
            <a:bodyPr spcFirstLastPara="1" wrap="none" fromWordArt="1">
              <a:prstTxWarp prst="textArchUp">
                <a:avLst>
                  <a:gd name="adj" fmla="val 12334156"/>
                </a:avLst>
              </a:prstTxWarp>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pPr>
              <a:r>
                <a:rPr lang="en-US" sz="3600" b="1" kern="10" dirty="0">
                  <a:ln w="50800"/>
                  <a:solidFill>
                    <a:srgbClr val="E95909"/>
                  </a:solidFill>
                  <a:latin typeface="Arial"/>
                  <a:cs typeface="Arial"/>
                </a:rPr>
                <a:t>assessment</a:t>
              </a:r>
            </a:p>
          </p:txBody>
        </p:sp>
      </p:grpSp>
      <p:grpSp>
        <p:nvGrpSpPr>
          <p:cNvPr id="12" name="Group 42"/>
          <p:cNvGrpSpPr>
            <a:grpSpLocks/>
          </p:cNvGrpSpPr>
          <p:nvPr/>
        </p:nvGrpSpPr>
        <p:grpSpPr bwMode="auto">
          <a:xfrm>
            <a:off x="7970838" y="2400301"/>
            <a:ext cx="500062" cy="2112963"/>
            <a:chOff x="4205" y="1480"/>
            <a:chExt cx="315" cy="1331"/>
          </a:xfrm>
        </p:grpSpPr>
        <p:sp>
          <p:nvSpPr>
            <p:cNvPr id="23606" name="AutoShape 43"/>
            <p:cNvSpPr>
              <a:spLocks noChangeArrowheads="1"/>
            </p:cNvSpPr>
            <p:nvPr/>
          </p:nvSpPr>
          <p:spPr bwMode="auto">
            <a:xfrm rot="-699794">
              <a:off x="4205" y="1758"/>
              <a:ext cx="315" cy="1053"/>
            </a:xfrm>
            <a:prstGeom prst="rightArrow">
              <a:avLst>
                <a:gd name="adj1" fmla="val 74435"/>
                <a:gd name="adj2" fmla="val 73083"/>
              </a:avLst>
            </a:prstGeom>
            <a:solidFill>
              <a:srgbClr val="FF6600"/>
            </a:solidFill>
            <a:ln w="9525">
              <a:miter lim="800000"/>
              <a:headEnd/>
              <a:tailEnd/>
            </a:ln>
            <a:scene3d>
              <a:camera prst="legacyObliqueTopRight">
                <a:rot lat="16800000" lon="21299970" rev="0"/>
              </a:camera>
              <a:lightRig rig="legacyFlat3" dir="b"/>
            </a:scene3d>
            <a:sp3d extrusionH="430200" prstMaterial="legacyMatte">
              <a:bevelT w="13500" h="13500" prst="angle"/>
              <a:bevelB w="13500" h="13500" prst="angle"/>
              <a:extrusionClr>
                <a:srgbClr val="FF6600"/>
              </a:extrusionClr>
            </a:sp3d>
          </p:spPr>
          <p:txBody>
            <a:bodyPr wrap="none" anchor="ctr">
              <a:flatTx/>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3607" name="WordArt 44"/>
            <p:cNvSpPr>
              <a:spLocks noChangeArrowheads="1" noChangeShapeType="1" noTextEdit="1"/>
            </p:cNvSpPr>
            <p:nvPr/>
          </p:nvSpPr>
          <p:spPr bwMode="auto">
            <a:xfrm rot="-5400000">
              <a:off x="4130" y="1680"/>
              <a:ext cx="495" cy="9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9525">
                    <a:noFill/>
                    <a:round/>
                    <a:headEnd/>
                    <a:tailEnd/>
                  </a:ln>
                  <a:solidFill>
                    <a:srgbClr val="FF6600"/>
                  </a:solidFill>
                  <a:latin typeface="Arial Black"/>
                </a:rPr>
                <a:t>perbaikan</a:t>
              </a:r>
            </a:p>
          </p:txBody>
        </p:sp>
      </p:grpSp>
      <p:grpSp>
        <p:nvGrpSpPr>
          <p:cNvPr id="13" name="Group 45"/>
          <p:cNvGrpSpPr>
            <a:grpSpLocks/>
          </p:cNvGrpSpPr>
          <p:nvPr/>
        </p:nvGrpSpPr>
        <p:grpSpPr bwMode="auto">
          <a:xfrm>
            <a:off x="3775075" y="2679702"/>
            <a:ext cx="647700" cy="2098675"/>
            <a:chOff x="240" y="1767"/>
            <a:chExt cx="408" cy="1322"/>
          </a:xfrm>
        </p:grpSpPr>
        <p:sp>
          <p:nvSpPr>
            <p:cNvPr id="23604" name="Arc 46"/>
            <p:cNvSpPr>
              <a:spLocks/>
            </p:cNvSpPr>
            <p:nvPr/>
          </p:nvSpPr>
          <p:spPr bwMode="auto">
            <a:xfrm rot="11066737" flipH="1">
              <a:off x="309" y="1881"/>
              <a:ext cx="325" cy="1208"/>
            </a:xfrm>
            <a:custGeom>
              <a:avLst/>
              <a:gdLst>
                <a:gd name="T0" fmla="*/ 0 w 38392"/>
                <a:gd name="T1" fmla="*/ 0 h 43200"/>
                <a:gd name="T2" fmla="*/ 0 w 38392"/>
                <a:gd name="T3" fmla="*/ 0 h 43200"/>
                <a:gd name="T4" fmla="*/ 0 w 38392"/>
                <a:gd name="T5" fmla="*/ 0 h 43200"/>
                <a:gd name="T6" fmla="*/ 0 60000 65536"/>
                <a:gd name="T7" fmla="*/ 0 60000 65536"/>
                <a:gd name="T8" fmla="*/ 0 60000 65536"/>
                <a:gd name="T9" fmla="*/ 0 w 38392"/>
                <a:gd name="T10" fmla="*/ 0 h 43200"/>
                <a:gd name="T11" fmla="*/ 38392 w 38392"/>
                <a:gd name="T12" fmla="*/ 43200 h 43200"/>
              </a:gdLst>
              <a:ahLst/>
              <a:cxnLst>
                <a:cxn ang="T6">
                  <a:pos x="T0" y="T1"/>
                </a:cxn>
                <a:cxn ang="T7">
                  <a:pos x="T2" y="T3"/>
                </a:cxn>
                <a:cxn ang="T8">
                  <a:pos x="T4" y="T5"/>
                </a:cxn>
              </a:cxnLst>
              <a:rect l="T9" t="T10" r="T11" b="T12"/>
              <a:pathLst>
                <a:path w="38392" h="43200" fill="none" extrusionOk="0">
                  <a:moveTo>
                    <a:pt x="35867" y="37816"/>
                  </a:moveTo>
                  <a:cubicBezTo>
                    <a:pt x="31924" y="41286"/>
                    <a:pt x="26852" y="43199"/>
                    <a:pt x="21600" y="43200"/>
                  </a:cubicBezTo>
                  <a:cubicBezTo>
                    <a:pt x="9670" y="43200"/>
                    <a:pt x="0" y="33529"/>
                    <a:pt x="0" y="21600"/>
                  </a:cubicBezTo>
                  <a:cubicBezTo>
                    <a:pt x="0" y="9670"/>
                    <a:pt x="9670" y="0"/>
                    <a:pt x="21600" y="0"/>
                  </a:cubicBezTo>
                  <a:cubicBezTo>
                    <a:pt x="28119" y="-1"/>
                    <a:pt x="34290" y="2944"/>
                    <a:pt x="38391" y="8013"/>
                  </a:cubicBezTo>
                </a:path>
                <a:path w="38392" h="43200" stroke="0" extrusionOk="0">
                  <a:moveTo>
                    <a:pt x="35867" y="37816"/>
                  </a:moveTo>
                  <a:cubicBezTo>
                    <a:pt x="31924" y="41286"/>
                    <a:pt x="26852" y="43199"/>
                    <a:pt x="21600" y="43200"/>
                  </a:cubicBezTo>
                  <a:cubicBezTo>
                    <a:pt x="9670" y="43200"/>
                    <a:pt x="0" y="33529"/>
                    <a:pt x="0" y="21600"/>
                  </a:cubicBezTo>
                  <a:cubicBezTo>
                    <a:pt x="0" y="9670"/>
                    <a:pt x="9670" y="0"/>
                    <a:pt x="21600" y="0"/>
                  </a:cubicBezTo>
                  <a:cubicBezTo>
                    <a:pt x="28119" y="-1"/>
                    <a:pt x="34290" y="2944"/>
                    <a:pt x="38391" y="8013"/>
                  </a:cubicBezTo>
                  <a:lnTo>
                    <a:pt x="21600" y="21600"/>
                  </a:lnTo>
                  <a:close/>
                </a:path>
              </a:pathLst>
            </a:custGeom>
            <a:noFill/>
            <a:ln w="76200">
              <a:solidFill>
                <a:srgbClr val="FF0000"/>
              </a:solidFill>
              <a:round/>
              <a:headEnd/>
              <a:tailEnd type="triangle" w="med" len="med"/>
            </a:ln>
          </p:spPr>
          <p:txBody>
            <a:bodyPr wrap="none" anchor="ct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3605" name="WordArt 47"/>
            <p:cNvSpPr>
              <a:spLocks noChangeArrowheads="1" noChangeShapeType="1" noTextEdit="1"/>
            </p:cNvSpPr>
            <p:nvPr/>
          </p:nvSpPr>
          <p:spPr bwMode="auto">
            <a:xfrm rot="17252347">
              <a:off x="55" y="1952"/>
              <a:ext cx="777" cy="408"/>
            </a:xfrm>
            <a:prstGeom prst="rect">
              <a:avLst/>
            </a:prstGeom>
          </p:spPr>
          <p:txBody>
            <a:bodyPr spcFirstLastPara="1" wrap="none" fromWordArt="1">
              <a:prstTxWarp prst="textArchUp">
                <a:avLst>
                  <a:gd name="adj" fmla="val 12334156"/>
                </a:avLst>
              </a:prstTxWarp>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pPr>
              <a:r>
                <a:rPr lang="en-US" sz="3600" b="1" kern="10" dirty="0">
                  <a:ln w="50800"/>
                  <a:solidFill>
                    <a:srgbClr val="E95909"/>
                  </a:solidFill>
                  <a:latin typeface="Arial"/>
                  <a:cs typeface="Arial"/>
                </a:rPr>
                <a:t>assessment</a:t>
              </a:r>
            </a:p>
          </p:txBody>
        </p:sp>
      </p:grpSp>
      <p:grpSp>
        <p:nvGrpSpPr>
          <p:cNvPr id="14" name="Group 48"/>
          <p:cNvGrpSpPr>
            <a:grpSpLocks/>
          </p:cNvGrpSpPr>
          <p:nvPr/>
        </p:nvGrpSpPr>
        <p:grpSpPr bwMode="auto">
          <a:xfrm>
            <a:off x="4630738" y="2387601"/>
            <a:ext cx="500062" cy="2112963"/>
            <a:chOff x="1973" y="1472"/>
            <a:chExt cx="315" cy="1331"/>
          </a:xfrm>
        </p:grpSpPr>
        <p:sp>
          <p:nvSpPr>
            <p:cNvPr id="23602" name="AutoShape 49"/>
            <p:cNvSpPr>
              <a:spLocks noChangeArrowheads="1"/>
            </p:cNvSpPr>
            <p:nvPr/>
          </p:nvSpPr>
          <p:spPr bwMode="auto">
            <a:xfrm rot="-699794">
              <a:off x="1973" y="1750"/>
              <a:ext cx="315" cy="1053"/>
            </a:xfrm>
            <a:prstGeom prst="rightArrow">
              <a:avLst>
                <a:gd name="adj1" fmla="val 74435"/>
                <a:gd name="adj2" fmla="val 73083"/>
              </a:avLst>
            </a:prstGeom>
            <a:solidFill>
              <a:srgbClr val="FFB953"/>
            </a:solidFill>
            <a:ln w="9525">
              <a:miter lim="800000"/>
              <a:headEnd/>
              <a:tailEnd/>
            </a:ln>
            <a:scene3d>
              <a:camera prst="legacyObliqueTopRight">
                <a:rot lat="16800000" lon="21299970" rev="0"/>
              </a:camera>
              <a:lightRig rig="legacyFlat3" dir="b"/>
            </a:scene3d>
            <a:sp3d extrusionH="430200" prstMaterial="legacyMatte">
              <a:bevelT w="13500" h="13500" prst="angle"/>
              <a:bevelB w="13500" h="13500" prst="angle"/>
              <a:extrusionClr>
                <a:srgbClr val="FFB953"/>
              </a:extrusionClr>
            </a:sp3d>
          </p:spPr>
          <p:txBody>
            <a:bodyPr wrap="none" anchor="ctr">
              <a:flatTx/>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3603" name="WordArt 50"/>
            <p:cNvSpPr>
              <a:spLocks noChangeArrowheads="1" noChangeShapeType="1" noTextEdit="1"/>
            </p:cNvSpPr>
            <p:nvPr/>
          </p:nvSpPr>
          <p:spPr bwMode="auto">
            <a:xfrm rot="-5400000">
              <a:off x="1898" y="1672"/>
              <a:ext cx="495" cy="9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9525">
                    <a:noFill/>
                    <a:round/>
                    <a:headEnd/>
                    <a:tailEnd/>
                  </a:ln>
                  <a:solidFill>
                    <a:srgbClr val="FFCC99"/>
                  </a:solidFill>
                  <a:latin typeface="Arial Black"/>
                </a:rPr>
                <a:t>perbaikan</a:t>
              </a:r>
            </a:p>
          </p:txBody>
        </p:sp>
      </p:grpSp>
      <p:sp>
        <p:nvSpPr>
          <p:cNvPr id="5171" name="WordArt 51"/>
          <p:cNvSpPr>
            <a:spLocks noChangeArrowheads="1" noChangeShapeType="1" noTextEdit="1"/>
          </p:cNvSpPr>
          <p:nvPr/>
        </p:nvSpPr>
        <p:spPr bwMode="auto">
          <a:xfrm>
            <a:off x="3276600" y="6334085"/>
            <a:ext cx="3886200" cy="181054"/>
          </a:xfrm>
          <a:prstGeom prst="rect">
            <a:avLst/>
          </a:prstGeom>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0"/>
              </a:spcBef>
              <a:spcAft>
                <a:spcPct val="0"/>
              </a:spcAft>
            </a:pPr>
            <a:r>
              <a:rPr lang="en-US" sz="3600" b="1" kern="10" normalizeH="1" dirty="0">
                <a:ln w="50800"/>
                <a:solidFill>
                  <a:srgbClr val="C5D1D7">
                    <a:lumMod val="25000"/>
                  </a:srgbClr>
                </a:solidFill>
                <a:latin typeface="Arial Black"/>
              </a:rPr>
              <a:t>TAHAPAN PEMBELAJARAN</a:t>
            </a:r>
          </a:p>
        </p:txBody>
      </p:sp>
      <p:sp>
        <p:nvSpPr>
          <p:cNvPr id="5172" name="Text Box 52"/>
          <p:cNvSpPr txBox="1">
            <a:spLocks noChangeArrowheads="1"/>
          </p:cNvSpPr>
          <p:nvPr/>
        </p:nvSpPr>
        <p:spPr bwMode="auto">
          <a:xfrm rot="-5400000">
            <a:off x="7806448" y="3560308"/>
            <a:ext cx="2189545" cy="531614"/>
          </a:xfrm>
          <a:prstGeom prst="rect">
            <a:avLst/>
          </a:prstGeom>
          <a:noFill/>
          <a:ln w="9525">
            <a:noFill/>
            <a:miter lim="800000"/>
            <a:headEnd/>
            <a:tailEnd/>
          </a:ln>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fontAlgn="base">
              <a:spcBef>
                <a:spcPct val="50000"/>
              </a:spcBef>
              <a:spcAft>
                <a:spcPct val="0"/>
              </a:spcAft>
            </a:pPr>
            <a:r>
              <a:rPr lang="en-US" sz="1400" b="1" dirty="0">
                <a:ln w="50800"/>
                <a:solidFill>
                  <a:prstClr val="white">
                    <a:shade val="50000"/>
                  </a:prstClr>
                </a:solidFill>
                <a:latin typeface="Arial Black" pitchFamily="34" charset="0"/>
              </a:rPr>
              <a:t>CAPAIAN PEMBELAJARAN</a:t>
            </a:r>
          </a:p>
        </p:txBody>
      </p:sp>
      <p:sp>
        <p:nvSpPr>
          <p:cNvPr id="5173" name="WordArt 53"/>
          <p:cNvSpPr>
            <a:spLocks noChangeArrowheads="1" noChangeShapeType="1" noTextEdit="1"/>
          </p:cNvSpPr>
          <p:nvPr/>
        </p:nvSpPr>
        <p:spPr bwMode="auto">
          <a:xfrm>
            <a:off x="7909450" y="616506"/>
            <a:ext cx="2529951" cy="755095"/>
          </a:xfrm>
          <a:prstGeom prst="rect">
            <a:avLst/>
          </a:prstGeom>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r" defTabSz="914400" fontAlgn="base">
              <a:spcBef>
                <a:spcPct val="0"/>
              </a:spcBef>
              <a:spcAft>
                <a:spcPct val="0"/>
              </a:spcAft>
            </a:pPr>
            <a:r>
              <a:rPr lang="en-US" sz="3600" b="1" kern="10" normalizeH="1" dirty="0">
                <a:ln w="50800"/>
                <a:solidFill>
                  <a:srgbClr val="C5D1D7">
                    <a:lumMod val="25000"/>
                  </a:srgbClr>
                </a:solidFill>
                <a:latin typeface="Arial Black"/>
              </a:rPr>
              <a:t>PERENCANAAN</a:t>
            </a:r>
          </a:p>
          <a:p>
            <a:pPr algn="r" defTabSz="914400" fontAlgn="base">
              <a:spcBef>
                <a:spcPct val="0"/>
              </a:spcBef>
              <a:spcAft>
                <a:spcPct val="0"/>
              </a:spcAft>
            </a:pPr>
            <a:r>
              <a:rPr lang="en-US" sz="3600" b="1" kern="10" normalizeH="1" dirty="0">
                <a:ln w="50800"/>
                <a:solidFill>
                  <a:srgbClr val="C5D1D7">
                    <a:lumMod val="25000"/>
                  </a:srgbClr>
                </a:solidFill>
                <a:latin typeface="Arial Black"/>
              </a:rPr>
              <a:t>PEMBELAJARAN SCL</a:t>
            </a:r>
          </a:p>
          <a:p>
            <a:pPr algn="r" defTabSz="914400" fontAlgn="base">
              <a:spcBef>
                <a:spcPct val="0"/>
              </a:spcBef>
              <a:spcAft>
                <a:spcPct val="0"/>
              </a:spcAft>
            </a:pPr>
            <a:r>
              <a:rPr lang="en-US" sz="3600" b="1" kern="10" normalizeH="1" dirty="0">
                <a:ln w="50800"/>
                <a:solidFill>
                  <a:srgbClr val="C5D1D7">
                    <a:lumMod val="25000"/>
                  </a:srgbClr>
                </a:solidFill>
                <a:latin typeface="Arial Black"/>
              </a:rPr>
              <a:t>SATU MATA KULIAH</a:t>
            </a:r>
          </a:p>
          <a:p>
            <a:pPr algn="r" defTabSz="914400" fontAlgn="base">
              <a:spcBef>
                <a:spcPct val="0"/>
              </a:spcBef>
              <a:spcAft>
                <a:spcPct val="0"/>
              </a:spcAft>
            </a:pPr>
            <a:r>
              <a:rPr lang="en-US" sz="3600" b="1" kern="10" normalizeH="1" dirty="0">
                <a:ln w="50800"/>
                <a:solidFill>
                  <a:srgbClr val="C5D1D7">
                    <a:lumMod val="25000"/>
                  </a:srgbClr>
                </a:solidFill>
                <a:latin typeface="Arial Black"/>
              </a:rPr>
              <a:t>DALAM 1 SEMESTER</a:t>
            </a:r>
          </a:p>
        </p:txBody>
      </p:sp>
      <p:grpSp>
        <p:nvGrpSpPr>
          <p:cNvPr id="15" name="Group 54"/>
          <p:cNvGrpSpPr>
            <a:grpSpLocks/>
          </p:cNvGrpSpPr>
          <p:nvPr/>
        </p:nvGrpSpPr>
        <p:grpSpPr bwMode="auto">
          <a:xfrm>
            <a:off x="3213100" y="1841500"/>
            <a:ext cx="3746500" cy="215900"/>
            <a:chOff x="1064" y="1024"/>
            <a:chExt cx="2360" cy="184"/>
          </a:xfrm>
        </p:grpSpPr>
        <p:sp>
          <p:nvSpPr>
            <p:cNvPr id="5175" name="AutoShape 55"/>
            <p:cNvSpPr>
              <a:spLocks noChangeArrowheads="1"/>
            </p:cNvSpPr>
            <p:nvPr/>
          </p:nvSpPr>
          <p:spPr bwMode="auto">
            <a:xfrm>
              <a:off x="1064" y="1024"/>
              <a:ext cx="354" cy="183"/>
            </a:xfrm>
            <a:prstGeom prst="downArrow">
              <a:avLst>
                <a:gd name="adj1" fmla="val 44630"/>
                <a:gd name="adj2" fmla="val 62843"/>
              </a:avLst>
            </a:prstGeom>
            <a:gradFill rotWithShape="1">
              <a:gsLst>
                <a:gs pos="0">
                  <a:srgbClr val="F9D749"/>
                </a:gs>
                <a:gs pos="100000">
                  <a:srgbClr val="FFFF2D"/>
                </a:gs>
              </a:gsLst>
              <a:lin ang="5400000" scaled="1"/>
            </a:gradFill>
            <a:ln w="9525">
              <a:solidFill>
                <a:schemeClr val="bg1"/>
              </a:solidFill>
              <a:miter lim="800000"/>
              <a:headEnd/>
              <a:tailEnd/>
            </a:ln>
            <a:effectLst>
              <a:outerShdw dist="35921" dir="2700000" algn="ctr" rotWithShape="0">
                <a:schemeClr val="tx1"/>
              </a:outerShdw>
            </a:effectLst>
          </p:spPr>
          <p:txBody>
            <a:bodyPr vert="eaVert" wrap="none" anchor="ctr"/>
            <a:lstStyle/>
            <a:p>
              <a:pPr defTabSz="914400" eaLnBrk="0" fontAlgn="base" hangingPunct="0">
                <a:spcBef>
                  <a:spcPct val="0"/>
                </a:spcBef>
                <a:spcAft>
                  <a:spcPct val="0"/>
                </a:spcAft>
                <a:defRPr/>
              </a:pPr>
              <a:endParaRPr lang="en-US" sz="2400">
                <a:solidFill>
                  <a:prstClr val="black"/>
                </a:solidFill>
                <a:latin typeface="Times New Roman" pitchFamily="18" charset="0"/>
              </a:endParaRPr>
            </a:p>
          </p:txBody>
        </p:sp>
        <p:sp>
          <p:nvSpPr>
            <p:cNvPr id="5176" name="AutoShape 56"/>
            <p:cNvSpPr>
              <a:spLocks noChangeArrowheads="1"/>
            </p:cNvSpPr>
            <p:nvPr/>
          </p:nvSpPr>
          <p:spPr bwMode="auto">
            <a:xfrm>
              <a:off x="1464" y="1024"/>
              <a:ext cx="354" cy="183"/>
            </a:xfrm>
            <a:prstGeom prst="downArrow">
              <a:avLst>
                <a:gd name="adj1" fmla="val 44630"/>
                <a:gd name="adj2" fmla="val 62843"/>
              </a:avLst>
            </a:prstGeom>
            <a:gradFill rotWithShape="1">
              <a:gsLst>
                <a:gs pos="0">
                  <a:srgbClr val="F9D749"/>
                </a:gs>
                <a:gs pos="100000">
                  <a:srgbClr val="FFFF2D"/>
                </a:gs>
              </a:gsLst>
              <a:lin ang="5400000" scaled="1"/>
            </a:gradFill>
            <a:ln w="9525">
              <a:solidFill>
                <a:schemeClr val="bg1"/>
              </a:solidFill>
              <a:miter lim="800000"/>
              <a:headEnd/>
              <a:tailEnd/>
            </a:ln>
            <a:effectLst>
              <a:outerShdw dist="35921" dir="2700000" algn="ctr" rotWithShape="0">
                <a:schemeClr val="tx1"/>
              </a:outerShdw>
            </a:effectLst>
          </p:spPr>
          <p:txBody>
            <a:bodyPr vert="eaVert" wrap="none" anchor="ctr"/>
            <a:lstStyle/>
            <a:p>
              <a:pPr defTabSz="914400" eaLnBrk="0" fontAlgn="base" hangingPunct="0">
                <a:spcBef>
                  <a:spcPct val="0"/>
                </a:spcBef>
                <a:spcAft>
                  <a:spcPct val="0"/>
                </a:spcAft>
                <a:defRPr/>
              </a:pPr>
              <a:endParaRPr lang="en-US" sz="2400">
                <a:solidFill>
                  <a:prstClr val="black"/>
                </a:solidFill>
                <a:latin typeface="Times New Roman" pitchFamily="18" charset="0"/>
              </a:endParaRPr>
            </a:p>
          </p:txBody>
        </p:sp>
        <p:sp>
          <p:nvSpPr>
            <p:cNvPr id="5177" name="AutoShape 57"/>
            <p:cNvSpPr>
              <a:spLocks noChangeArrowheads="1"/>
            </p:cNvSpPr>
            <p:nvPr/>
          </p:nvSpPr>
          <p:spPr bwMode="auto">
            <a:xfrm>
              <a:off x="1872" y="1024"/>
              <a:ext cx="354" cy="183"/>
            </a:xfrm>
            <a:prstGeom prst="downArrow">
              <a:avLst>
                <a:gd name="adj1" fmla="val 44630"/>
                <a:gd name="adj2" fmla="val 62843"/>
              </a:avLst>
            </a:prstGeom>
            <a:gradFill rotWithShape="1">
              <a:gsLst>
                <a:gs pos="0">
                  <a:srgbClr val="F9D749"/>
                </a:gs>
                <a:gs pos="100000">
                  <a:srgbClr val="FFFF2D"/>
                </a:gs>
              </a:gsLst>
              <a:lin ang="5400000" scaled="1"/>
            </a:gradFill>
            <a:ln w="9525">
              <a:solidFill>
                <a:schemeClr val="bg1"/>
              </a:solidFill>
              <a:miter lim="800000"/>
              <a:headEnd/>
              <a:tailEnd/>
            </a:ln>
            <a:effectLst>
              <a:outerShdw dist="35921" dir="2700000" algn="ctr" rotWithShape="0">
                <a:schemeClr val="tx1"/>
              </a:outerShdw>
            </a:effectLst>
          </p:spPr>
          <p:txBody>
            <a:bodyPr vert="eaVert" wrap="none" anchor="ctr"/>
            <a:lstStyle/>
            <a:p>
              <a:pPr defTabSz="914400" eaLnBrk="0" fontAlgn="base" hangingPunct="0">
                <a:spcBef>
                  <a:spcPct val="0"/>
                </a:spcBef>
                <a:spcAft>
                  <a:spcPct val="0"/>
                </a:spcAft>
                <a:defRPr/>
              </a:pPr>
              <a:endParaRPr lang="en-US" sz="2400">
                <a:solidFill>
                  <a:prstClr val="black"/>
                </a:solidFill>
                <a:latin typeface="Times New Roman" pitchFamily="18" charset="0"/>
              </a:endParaRPr>
            </a:p>
          </p:txBody>
        </p:sp>
        <p:sp>
          <p:nvSpPr>
            <p:cNvPr id="5178" name="AutoShape 58"/>
            <p:cNvSpPr>
              <a:spLocks noChangeArrowheads="1"/>
            </p:cNvSpPr>
            <p:nvPr/>
          </p:nvSpPr>
          <p:spPr bwMode="auto">
            <a:xfrm>
              <a:off x="2272" y="1025"/>
              <a:ext cx="354" cy="183"/>
            </a:xfrm>
            <a:prstGeom prst="downArrow">
              <a:avLst>
                <a:gd name="adj1" fmla="val 44630"/>
                <a:gd name="adj2" fmla="val 62843"/>
              </a:avLst>
            </a:prstGeom>
            <a:gradFill rotWithShape="1">
              <a:gsLst>
                <a:gs pos="0">
                  <a:srgbClr val="F9D749"/>
                </a:gs>
                <a:gs pos="100000">
                  <a:srgbClr val="FFFF2D"/>
                </a:gs>
              </a:gsLst>
              <a:lin ang="5400000" scaled="1"/>
            </a:gradFill>
            <a:ln w="9525">
              <a:solidFill>
                <a:schemeClr val="bg1"/>
              </a:solidFill>
              <a:miter lim="800000"/>
              <a:headEnd/>
              <a:tailEnd/>
            </a:ln>
            <a:effectLst>
              <a:outerShdw dist="35921" dir="2700000" algn="ctr" rotWithShape="0">
                <a:schemeClr val="tx1"/>
              </a:outerShdw>
            </a:effectLst>
          </p:spPr>
          <p:txBody>
            <a:bodyPr vert="eaVert" wrap="none" anchor="ctr"/>
            <a:lstStyle/>
            <a:p>
              <a:pPr defTabSz="914400" eaLnBrk="0" fontAlgn="base" hangingPunct="0">
                <a:spcBef>
                  <a:spcPct val="0"/>
                </a:spcBef>
                <a:spcAft>
                  <a:spcPct val="0"/>
                </a:spcAft>
                <a:defRPr/>
              </a:pPr>
              <a:endParaRPr lang="en-US" sz="2400">
                <a:solidFill>
                  <a:prstClr val="black"/>
                </a:solidFill>
                <a:latin typeface="Times New Roman" pitchFamily="18" charset="0"/>
              </a:endParaRPr>
            </a:p>
          </p:txBody>
        </p:sp>
        <p:sp>
          <p:nvSpPr>
            <p:cNvPr id="5179" name="AutoShape 59"/>
            <p:cNvSpPr>
              <a:spLocks noChangeArrowheads="1"/>
            </p:cNvSpPr>
            <p:nvPr/>
          </p:nvSpPr>
          <p:spPr bwMode="auto">
            <a:xfrm>
              <a:off x="3070" y="1025"/>
              <a:ext cx="354" cy="183"/>
            </a:xfrm>
            <a:prstGeom prst="downArrow">
              <a:avLst>
                <a:gd name="adj1" fmla="val 44630"/>
                <a:gd name="adj2" fmla="val 62843"/>
              </a:avLst>
            </a:prstGeom>
            <a:gradFill rotWithShape="1">
              <a:gsLst>
                <a:gs pos="0">
                  <a:srgbClr val="F9D749"/>
                </a:gs>
                <a:gs pos="100000">
                  <a:srgbClr val="FFFF2D"/>
                </a:gs>
              </a:gsLst>
              <a:lin ang="5400000" scaled="1"/>
            </a:gradFill>
            <a:ln w="9525">
              <a:solidFill>
                <a:schemeClr val="bg1"/>
              </a:solidFill>
              <a:miter lim="800000"/>
              <a:headEnd/>
              <a:tailEnd/>
            </a:ln>
            <a:effectLst>
              <a:outerShdw dist="35921" dir="2700000" algn="ctr" rotWithShape="0">
                <a:schemeClr val="tx1"/>
              </a:outerShdw>
            </a:effectLst>
          </p:spPr>
          <p:txBody>
            <a:bodyPr vert="eaVert" wrap="none" anchor="ctr"/>
            <a:lstStyle/>
            <a:p>
              <a:pPr defTabSz="914400" eaLnBrk="0" fontAlgn="base" hangingPunct="0">
                <a:spcBef>
                  <a:spcPct val="0"/>
                </a:spcBef>
                <a:spcAft>
                  <a:spcPct val="0"/>
                </a:spcAft>
                <a:defRPr/>
              </a:pPr>
              <a:endParaRPr lang="en-US" sz="2400">
                <a:solidFill>
                  <a:prstClr val="black"/>
                </a:solidFill>
                <a:latin typeface="Times New Roman" pitchFamily="18" charset="0"/>
              </a:endParaRPr>
            </a:p>
          </p:txBody>
        </p:sp>
        <p:sp>
          <p:nvSpPr>
            <p:cNvPr id="5180" name="AutoShape 60"/>
            <p:cNvSpPr>
              <a:spLocks noChangeArrowheads="1"/>
            </p:cNvSpPr>
            <p:nvPr/>
          </p:nvSpPr>
          <p:spPr bwMode="auto">
            <a:xfrm>
              <a:off x="2670" y="1025"/>
              <a:ext cx="354" cy="183"/>
            </a:xfrm>
            <a:prstGeom prst="downArrow">
              <a:avLst>
                <a:gd name="adj1" fmla="val 44630"/>
                <a:gd name="adj2" fmla="val 62843"/>
              </a:avLst>
            </a:prstGeom>
            <a:gradFill rotWithShape="1">
              <a:gsLst>
                <a:gs pos="0">
                  <a:srgbClr val="F9D749"/>
                </a:gs>
                <a:gs pos="100000">
                  <a:srgbClr val="FFFF2D"/>
                </a:gs>
              </a:gsLst>
              <a:lin ang="5400000" scaled="1"/>
            </a:gradFill>
            <a:ln w="9525">
              <a:solidFill>
                <a:schemeClr val="bg1"/>
              </a:solidFill>
              <a:miter lim="800000"/>
              <a:headEnd/>
              <a:tailEnd/>
            </a:ln>
            <a:effectLst>
              <a:outerShdw dist="35921" dir="2700000" algn="ctr" rotWithShape="0">
                <a:schemeClr val="tx1"/>
              </a:outerShdw>
            </a:effectLst>
          </p:spPr>
          <p:txBody>
            <a:bodyPr vert="eaVert" wrap="none" anchor="ctr"/>
            <a:lstStyle/>
            <a:p>
              <a:pPr defTabSz="914400" eaLnBrk="0" fontAlgn="base" hangingPunct="0">
                <a:spcBef>
                  <a:spcPct val="0"/>
                </a:spcBef>
                <a:spcAft>
                  <a:spcPct val="0"/>
                </a:spcAft>
                <a:defRPr/>
              </a:pPr>
              <a:endParaRPr lang="en-US" sz="2400">
                <a:solidFill>
                  <a:prstClr val="black"/>
                </a:solidFill>
                <a:latin typeface="Times New Roman" pitchFamily="18" charset="0"/>
              </a:endParaRPr>
            </a:p>
          </p:txBody>
        </p:sp>
      </p:grpSp>
      <p:grpSp>
        <p:nvGrpSpPr>
          <p:cNvPr id="16" name="Group 61"/>
          <p:cNvGrpSpPr>
            <a:grpSpLocks/>
          </p:cNvGrpSpPr>
          <p:nvPr/>
        </p:nvGrpSpPr>
        <p:grpSpPr bwMode="auto">
          <a:xfrm>
            <a:off x="3378200" y="292101"/>
            <a:ext cx="3416300" cy="1470025"/>
            <a:chOff x="1168" y="184"/>
            <a:chExt cx="2152" cy="926"/>
          </a:xfrm>
        </p:grpSpPr>
        <p:grpSp>
          <p:nvGrpSpPr>
            <p:cNvPr id="17" name="Group 62"/>
            <p:cNvGrpSpPr>
              <a:grpSpLocks/>
            </p:cNvGrpSpPr>
            <p:nvPr/>
          </p:nvGrpSpPr>
          <p:grpSpPr bwMode="auto">
            <a:xfrm>
              <a:off x="1168" y="392"/>
              <a:ext cx="2152" cy="718"/>
              <a:chOff x="1168" y="312"/>
              <a:chExt cx="2152" cy="718"/>
            </a:xfrm>
          </p:grpSpPr>
          <p:pic>
            <p:nvPicPr>
              <p:cNvPr id="5183" name="Picture 63" descr="TEACHME"/>
              <p:cNvPicPr>
                <a:picLocks noChangeAspect="1" noChangeArrowheads="1"/>
              </p:cNvPicPr>
              <p:nvPr/>
            </p:nvPicPr>
            <p:blipFill>
              <a:blip r:embed="rId3"/>
              <a:srcRect/>
              <a:stretch>
                <a:fillRect/>
              </a:stretch>
            </p:blipFill>
            <p:spPr bwMode="auto">
              <a:xfrm>
                <a:off x="1168" y="312"/>
                <a:ext cx="1160" cy="718"/>
              </a:xfrm>
              <a:prstGeom prst="rect">
                <a:avLst/>
              </a:prstGeom>
              <a:noFill/>
              <a:effectLst>
                <a:outerShdw dist="35921" dir="2700000" algn="ctr" rotWithShape="0">
                  <a:srgbClr val="808080"/>
                </a:outerShdw>
              </a:effectLst>
            </p:spPr>
          </p:pic>
          <p:pic>
            <p:nvPicPr>
              <p:cNvPr id="5184" name="Picture 64" descr="2READPG"/>
              <p:cNvPicPr>
                <a:picLocks noChangeAspect="1" noChangeArrowheads="1"/>
              </p:cNvPicPr>
              <p:nvPr/>
            </p:nvPicPr>
            <p:blipFill>
              <a:blip r:embed="rId3"/>
              <a:srcRect/>
              <a:stretch>
                <a:fillRect/>
              </a:stretch>
            </p:blipFill>
            <p:spPr bwMode="auto">
              <a:xfrm>
                <a:off x="2368" y="317"/>
                <a:ext cx="952" cy="703"/>
              </a:xfrm>
              <a:prstGeom prst="rect">
                <a:avLst/>
              </a:prstGeom>
              <a:noFill/>
              <a:ln w="6350">
                <a:solidFill>
                  <a:schemeClr val="bg1"/>
                </a:solidFill>
                <a:miter lim="800000"/>
                <a:headEnd/>
                <a:tailEnd/>
              </a:ln>
              <a:effectLst>
                <a:outerShdw dist="35921" dir="2700000" algn="ctr" rotWithShape="0">
                  <a:srgbClr val="808080"/>
                </a:outerShdw>
              </a:effectLst>
            </p:spPr>
          </p:pic>
        </p:grpSp>
        <p:sp>
          <p:nvSpPr>
            <p:cNvPr id="5185" name="Text Box 65" descr="Recycled paper"/>
            <p:cNvSpPr txBox="1">
              <a:spLocks noChangeArrowheads="1"/>
            </p:cNvSpPr>
            <p:nvPr/>
          </p:nvSpPr>
          <p:spPr bwMode="auto">
            <a:xfrm>
              <a:off x="1400" y="184"/>
              <a:ext cx="1680" cy="192"/>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en-US" sz="1400">
                  <a:solidFill>
                    <a:srgbClr val="FF9900"/>
                  </a:solidFill>
                  <a:effectLst>
                    <a:outerShdw blurRad="38100" dist="38100" dir="2700000" algn="tl">
                      <a:srgbClr val="000000"/>
                    </a:outerShdw>
                  </a:effectLst>
                  <a:latin typeface="Arial Black" pitchFamily="34" charset="0"/>
                </a:rPr>
                <a:t>KULIAH DAN TUTORIAL</a:t>
              </a:r>
            </a:p>
          </p:txBody>
        </p:sp>
      </p:grpSp>
      <p:grpSp>
        <p:nvGrpSpPr>
          <p:cNvPr id="18" name="Group 66"/>
          <p:cNvGrpSpPr>
            <a:grpSpLocks/>
          </p:cNvGrpSpPr>
          <p:nvPr/>
        </p:nvGrpSpPr>
        <p:grpSpPr bwMode="auto">
          <a:xfrm>
            <a:off x="8943975" y="4986338"/>
            <a:ext cx="1609726" cy="1295400"/>
            <a:chOff x="4608" y="3216"/>
            <a:chExt cx="1104" cy="912"/>
          </a:xfrm>
        </p:grpSpPr>
        <p:grpSp>
          <p:nvGrpSpPr>
            <p:cNvPr id="19" name="Group 67"/>
            <p:cNvGrpSpPr>
              <a:grpSpLocks/>
            </p:cNvGrpSpPr>
            <p:nvPr/>
          </p:nvGrpSpPr>
          <p:grpSpPr bwMode="auto">
            <a:xfrm>
              <a:off x="4608" y="3216"/>
              <a:ext cx="1104" cy="912"/>
              <a:chOff x="4609" y="3184"/>
              <a:chExt cx="1151" cy="944"/>
            </a:xfrm>
          </p:grpSpPr>
          <p:sp>
            <p:nvSpPr>
              <p:cNvPr id="5188" name="Freeform 68"/>
              <p:cNvSpPr>
                <a:spLocks/>
              </p:cNvSpPr>
              <p:nvPr/>
            </p:nvSpPr>
            <p:spPr bwMode="auto">
              <a:xfrm>
                <a:off x="4609" y="3184"/>
                <a:ext cx="1151" cy="944"/>
              </a:xfrm>
              <a:custGeom>
                <a:avLst/>
                <a:gdLst/>
                <a:ahLst/>
                <a:cxnLst>
                  <a:cxn ang="0">
                    <a:pos x="202" y="36"/>
                  </a:cxn>
                  <a:cxn ang="0">
                    <a:pos x="234" y="52"/>
                  </a:cxn>
                  <a:cxn ang="0">
                    <a:pos x="274" y="20"/>
                  </a:cxn>
                  <a:cxn ang="0">
                    <a:pos x="314" y="36"/>
                  </a:cxn>
                  <a:cxn ang="0">
                    <a:pos x="378" y="20"/>
                  </a:cxn>
                  <a:cxn ang="0">
                    <a:pos x="434" y="44"/>
                  </a:cxn>
                  <a:cxn ang="0">
                    <a:pos x="498" y="116"/>
                  </a:cxn>
                  <a:cxn ang="0">
                    <a:pos x="586" y="140"/>
                  </a:cxn>
                  <a:cxn ang="0">
                    <a:pos x="634" y="124"/>
                  </a:cxn>
                  <a:cxn ang="0">
                    <a:pos x="1058" y="156"/>
                  </a:cxn>
                  <a:cxn ang="0">
                    <a:pos x="978" y="188"/>
                  </a:cxn>
                  <a:cxn ang="0">
                    <a:pos x="922" y="276"/>
                  </a:cxn>
                  <a:cxn ang="0">
                    <a:pos x="874" y="380"/>
                  </a:cxn>
                  <a:cxn ang="0">
                    <a:pos x="906" y="492"/>
                  </a:cxn>
                  <a:cxn ang="0">
                    <a:pos x="890" y="524"/>
                  </a:cxn>
                  <a:cxn ang="0">
                    <a:pos x="890" y="556"/>
                  </a:cxn>
                  <a:cxn ang="0">
                    <a:pos x="850" y="596"/>
                  </a:cxn>
                  <a:cxn ang="0">
                    <a:pos x="778" y="636"/>
                  </a:cxn>
                  <a:cxn ang="0">
                    <a:pos x="858" y="684"/>
                  </a:cxn>
                  <a:cxn ang="0">
                    <a:pos x="818" y="756"/>
                  </a:cxn>
                  <a:cxn ang="0">
                    <a:pos x="786" y="844"/>
                  </a:cxn>
                  <a:cxn ang="0">
                    <a:pos x="714" y="892"/>
                  </a:cxn>
                  <a:cxn ang="0">
                    <a:pos x="602" y="844"/>
                  </a:cxn>
                  <a:cxn ang="0">
                    <a:pos x="554" y="796"/>
                  </a:cxn>
                  <a:cxn ang="0">
                    <a:pos x="538" y="796"/>
                  </a:cxn>
                  <a:cxn ang="0">
                    <a:pos x="394" y="868"/>
                  </a:cxn>
                  <a:cxn ang="0">
                    <a:pos x="330" y="796"/>
                  </a:cxn>
                  <a:cxn ang="0">
                    <a:pos x="242" y="748"/>
                  </a:cxn>
                  <a:cxn ang="0">
                    <a:pos x="202" y="716"/>
                  </a:cxn>
                  <a:cxn ang="0">
                    <a:pos x="50" y="684"/>
                  </a:cxn>
                  <a:cxn ang="0">
                    <a:pos x="58" y="668"/>
                  </a:cxn>
                  <a:cxn ang="0">
                    <a:pos x="98" y="620"/>
                  </a:cxn>
                  <a:cxn ang="0">
                    <a:pos x="34" y="564"/>
                  </a:cxn>
                  <a:cxn ang="0">
                    <a:pos x="114" y="508"/>
                  </a:cxn>
                  <a:cxn ang="0">
                    <a:pos x="146" y="452"/>
                  </a:cxn>
                  <a:cxn ang="0">
                    <a:pos x="170" y="428"/>
                  </a:cxn>
                  <a:cxn ang="0">
                    <a:pos x="194" y="332"/>
                  </a:cxn>
                  <a:cxn ang="0">
                    <a:pos x="298" y="316"/>
                  </a:cxn>
                  <a:cxn ang="0">
                    <a:pos x="226" y="268"/>
                  </a:cxn>
                  <a:cxn ang="0">
                    <a:pos x="186" y="252"/>
                  </a:cxn>
                  <a:cxn ang="0">
                    <a:pos x="186" y="236"/>
                  </a:cxn>
                  <a:cxn ang="0">
                    <a:pos x="170" y="188"/>
                  </a:cxn>
                  <a:cxn ang="0">
                    <a:pos x="194" y="148"/>
                  </a:cxn>
                </a:cxnLst>
                <a:rect l="0" t="0" r="r" b="b"/>
                <a:pathLst>
                  <a:path w="1097" h="892">
                    <a:moveTo>
                      <a:pt x="250" y="156"/>
                    </a:moveTo>
                    <a:cubicBezTo>
                      <a:pt x="236" y="113"/>
                      <a:pt x="216" y="79"/>
                      <a:pt x="202" y="36"/>
                    </a:cubicBezTo>
                    <a:cubicBezTo>
                      <a:pt x="199" y="28"/>
                      <a:pt x="210" y="60"/>
                      <a:pt x="210" y="60"/>
                    </a:cubicBezTo>
                    <a:cubicBezTo>
                      <a:pt x="218" y="57"/>
                      <a:pt x="228" y="57"/>
                      <a:pt x="234" y="52"/>
                    </a:cubicBezTo>
                    <a:cubicBezTo>
                      <a:pt x="267" y="25"/>
                      <a:pt x="251" y="0"/>
                      <a:pt x="266" y="44"/>
                    </a:cubicBezTo>
                    <a:cubicBezTo>
                      <a:pt x="269" y="36"/>
                      <a:pt x="266" y="20"/>
                      <a:pt x="274" y="20"/>
                    </a:cubicBezTo>
                    <a:cubicBezTo>
                      <a:pt x="284" y="20"/>
                      <a:pt x="281" y="40"/>
                      <a:pt x="290" y="44"/>
                    </a:cubicBezTo>
                    <a:cubicBezTo>
                      <a:pt x="298" y="47"/>
                      <a:pt x="306" y="38"/>
                      <a:pt x="314" y="36"/>
                    </a:cubicBezTo>
                    <a:cubicBezTo>
                      <a:pt x="325" y="33"/>
                      <a:pt x="335" y="31"/>
                      <a:pt x="346" y="28"/>
                    </a:cubicBezTo>
                    <a:cubicBezTo>
                      <a:pt x="385" y="86"/>
                      <a:pt x="337" y="30"/>
                      <a:pt x="378" y="20"/>
                    </a:cubicBezTo>
                    <a:cubicBezTo>
                      <a:pt x="388" y="18"/>
                      <a:pt x="401" y="64"/>
                      <a:pt x="402" y="68"/>
                    </a:cubicBezTo>
                    <a:cubicBezTo>
                      <a:pt x="413" y="60"/>
                      <a:pt x="423" y="52"/>
                      <a:pt x="434" y="44"/>
                    </a:cubicBezTo>
                    <a:cubicBezTo>
                      <a:pt x="442" y="38"/>
                      <a:pt x="450" y="23"/>
                      <a:pt x="458" y="28"/>
                    </a:cubicBezTo>
                    <a:cubicBezTo>
                      <a:pt x="463" y="31"/>
                      <a:pt x="486" y="98"/>
                      <a:pt x="498" y="116"/>
                    </a:cubicBezTo>
                    <a:cubicBezTo>
                      <a:pt x="572" y="91"/>
                      <a:pt x="527" y="89"/>
                      <a:pt x="562" y="124"/>
                    </a:cubicBezTo>
                    <a:cubicBezTo>
                      <a:pt x="569" y="131"/>
                      <a:pt x="578" y="135"/>
                      <a:pt x="586" y="140"/>
                    </a:cubicBezTo>
                    <a:cubicBezTo>
                      <a:pt x="594" y="135"/>
                      <a:pt x="603" y="131"/>
                      <a:pt x="610" y="124"/>
                    </a:cubicBezTo>
                    <a:cubicBezTo>
                      <a:pt x="633" y="101"/>
                      <a:pt x="621" y="84"/>
                      <a:pt x="634" y="124"/>
                    </a:cubicBezTo>
                    <a:cubicBezTo>
                      <a:pt x="685" y="107"/>
                      <a:pt x="641" y="146"/>
                      <a:pt x="690" y="148"/>
                    </a:cubicBezTo>
                    <a:cubicBezTo>
                      <a:pt x="813" y="153"/>
                      <a:pt x="935" y="153"/>
                      <a:pt x="1058" y="156"/>
                    </a:cubicBezTo>
                    <a:cubicBezTo>
                      <a:pt x="966" y="218"/>
                      <a:pt x="1097" y="139"/>
                      <a:pt x="1010" y="164"/>
                    </a:cubicBezTo>
                    <a:cubicBezTo>
                      <a:pt x="997" y="168"/>
                      <a:pt x="989" y="181"/>
                      <a:pt x="978" y="188"/>
                    </a:cubicBezTo>
                    <a:cubicBezTo>
                      <a:pt x="955" y="202"/>
                      <a:pt x="945" y="204"/>
                      <a:pt x="922" y="212"/>
                    </a:cubicBezTo>
                    <a:cubicBezTo>
                      <a:pt x="898" y="247"/>
                      <a:pt x="883" y="250"/>
                      <a:pt x="922" y="276"/>
                    </a:cubicBezTo>
                    <a:cubicBezTo>
                      <a:pt x="953" y="338"/>
                      <a:pt x="939" y="284"/>
                      <a:pt x="914" y="324"/>
                    </a:cubicBezTo>
                    <a:cubicBezTo>
                      <a:pt x="875" y="387"/>
                      <a:pt x="924" y="363"/>
                      <a:pt x="874" y="380"/>
                    </a:cubicBezTo>
                    <a:cubicBezTo>
                      <a:pt x="884" y="419"/>
                      <a:pt x="893" y="424"/>
                      <a:pt x="930" y="436"/>
                    </a:cubicBezTo>
                    <a:cubicBezTo>
                      <a:pt x="863" y="447"/>
                      <a:pt x="872" y="441"/>
                      <a:pt x="906" y="492"/>
                    </a:cubicBezTo>
                    <a:cubicBezTo>
                      <a:pt x="885" y="497"/>
                      <a:pt x="863" y="503"/>
                      <a:pt x="842" y="508"/>
                    </a:cubicBezTo>
                    <a:cubicBezTo>
                      <a:pt x="826" y="512"/>
                      <a:pt x="874" y="519"/>
                      <a:pt x="890" y="524"/>
                    </a:cubicBezTo>
                    <a:cubicBezTo>
                      <a:pt x="924" y="535"/>
                      <a:pt x="906" y="530"/>
                      <a:pt x="946" y="540"/>
                    </a:cubicBezTo>
                    <a:cubicBezTo>
                      <a:pt x="944" y="541"/>
                      <a:pt x="895" y="552"/>
                      <a:pt x="890" y="556"/>
                    </a:cubicBezTo>
                    <a:cubicBezTo>
                      <a:pt x="882" y="562"/>
                      <a:pt x="881" y="573"/>
                      <a:pt x="874" y="580"/>
                    </a:cubicBezTo>
                    <a:cubicBezTo>
                      <a:pt x="867" y="587"/>
                      <a:pt x="858" y="591"/>
                      <a:pt x="850" y="596"/>
                    </a:cubicBezTo>
                    <a:cubicBezTo>
                      <a:pt x="847" y="604"/>
                      <a:pt x="842" y="620"/>
                      <a:pt x="842" y="620"/>
                    </a:cubicBezTo>
                    <a:cubicBezTo>
                      <a:pt x="821" y="627"/>
                      <a:pt x="791" y="618"/>
                      <a:pt x="778" y="636"/>
                    </a:cubicBezTo>
                    <a:cubicBezTo>
                      <a:pt x="772" y="644"/>
                      <a:pt x="787" y="654"/>
                      <a:pt x="794" y="660"/>
                    </a:cubicBezTo>
                    <a:cubicBezTo>
                      <a:pt x="812" y="675"/>
                      <a:pt x="836" y="679"/>
                      <a:pt x="858" y="684"/>
                    </a:cubicBezTo>
                    <a:cubicBezTo>
                      <a:pt x="840" y="690"/>
                      <a:pt x="812" y="683"/>
                      <a:pt x="802" y="700"/>
                    </a:cubicBezTo>
                    <a:cubicBezTo>
                      <a:pt x="800" y="704"/>
                      <a:pt x="816" y="750"/>
                      <a:pt x="818" y="756"/>
                    </a:cubicBezTo>
                    <a:cubicBezTo>
                      <a:pt x="802" y="779"/>
                      <a:pt x="801" y="778"/>
                      <a:pt x="794" y="804"/>
                    </a:cubicBezTo>
                    <a:cubicBezTo>
                      <a:pt x="791" y="817"/>
                      <a:pt x="794" y="833"/>
                      <a:pt x="786" y="844"/>
                    </a:cubicBezTo>
                    <a:cubicBezTo>
                      <a:pt x="781" y="851"/>
                      <a:pt x="770" y="849"/>
                      <a:pt x="762" y="852"/>
                    </a:cubicBezTo>
                    <a:cubicBezTo>
                      <a:pt x="720" y="838"/>
                      <a:pt x="726" y="856"/>
                      <a:pt x="714" y="892"/>
                    </a:cubicBezTo>
                    <a:cubicBezTo>
                      <a:pt x="684" y="872"/>
                      <a:pt x="663" y="867"/>
                      <a:pt x="626" y="860"/>
                    </a:cubicBezTo>
                    <a:cubicBezTo>
                      <a:pt x="618" y="855"/>
                      <a:pt x="611" y="846"/>
                      <a:pt x="602" y="844"/>
                    </a:cubicBezTo>
                    <a:cubicBezTo>
                      <a:pt x="594" y="843"/>
                      <a:pt x="585" y="856"/>
                      <a:pt x="578" y="852"/>
                    </a:cubicBezTo>
                    <a:cubicBezTo>
                      <a:pt x="570" y="847"/>
                      <a:pt x="558" y="807"/>
                      <a:pt x="554" y="796"/>
                    </a:cubicBezTo>
                    <a:cubicBezTo>
                      <a:pt x="557" y="788"/>
                      <a:pt x="570" y="772"/>
                      <a:pt x="562" y="772"/>
                    </a:cubicBezTo>
                    <a:cubicBezTo>
                      <a:pt x="551" y="772"/>
                      <a:pt x="547" y="789"/>
                      <a:pt x="538" y="796"/>
                    </a:cubicBezTo>
                    <a:cubicBezTo>
                      <a:pt x="528" y="805"/>
                      <a:pt x="518" y="814"/>
                      <a:pt x="506" y="820"/>
                    </a:cubicBezTo>
                    <a:cubicBezTo>
                      <a:pt x="473" y="838"/>
                      <a:pt x="431" y="859"/>
                      <a:pt x="394" y="868"/>
                    </a:cubicBezTo>
                    <a:cubicBezTo>
                      <a:pt x="373" y="837"/>
                      <a:pt x="369" y="809"/>
                      <a:pt x="362" y="772"/>
                    </a:cubicBezTo>
                    <a:cubicBezTo>
                      <a:pt x="354" y="795"/>
                      <a:pt x="349" y="852"/>
                      <a:pt x="330" y="796"/>
                    </a:cubicBezTo>
                    <a:cubicBezTo>
                      <a:pt x="319" y="710"/>
                      <a:pt x="335" y="725"/>
                      <a:pt x="266" y="748"/>
                    </a:cubicBezTo>
                    <a:cubicBezTo>
                      <a:pt x="246" y="688"/>
                      <a:pt x="273" y="748"/>
                      <a:pt x="242" y="748"/>
                    </a:cubicBezTo>
                    <a:cubicBezTo>
                      <a:pt x="232" y="748"/>
                      <a:pt x="234" y="730"/>
                      <a:pt x="226" y="724"/>
                    </a:cubicBezTo>
                    <a:cubicBezTo>
                      <a:pt x="219" y="719"/>
                      <a:pt x="210" y="719"/>
                      <a:pt x="202" y="716"/>
                    </a:cubicBezTo>
                    <a:cubicBezTo>
                      <a:pt x="162" y="724"/>
                      <a:pt x="145" y="734"/>
                      <a:pt x="106" y="724"/>
                    </a:cubicBezTo>
                    <a:cubicBezTo>
                      <a:pt x="86" y="645"/>
                      <a:pt x="120" y="740"/>
                      <a:pt x="50" y="684"/>
                    </a:cubicBezTo>
                    <a:cubicBezTo>
                      <a:pt x="29" y="667"/>
                      <a:pt x="82" y="648"/>
                      <a:pt x="82" y="652"/>
                    </a:cubicBezTo>
                    <a:cubicBezTo>
                      <a:pt x="82" y="662"/>
                      <a:pt x="51" y="675"/>
                      <a:pt x="58" y="668"/>
                    </a:cubicBezTo>
                    <a:cubicBezTo>
                      <a:pt x="85" y="641"/>
                      <a:pt x="88" y="644"/>
                      <a:pt x="122" y="636"/>
                    </a:cubicBezTo>
                    <a:cubicBezTo>
                      <a:pt x="29" y="621"/>
                      <a:pt x="78" y="636"/>
                      <a:pt x="98" y="620"/>
                    </a:cubicBezTo>
                    <a:cubicBezTo>
                      <a:pt x="106" y="614"/>
                      <a:pt x="109" y="604"/>
                      <a:pt x="114" y="596"/>
                    </a:cubicBezTo>
                    <a:cubicBezTo>
                      <a:pt x="85" y="586"/>
                      <a:pt x="60" y="581"/>
                      <a:pt x="34" y="564"/>
                    </a:cubicBezTo>
                    <a:cubicBezTo>
                      <a:pt x="0" y="461"/>
                      <a:pt x="238" y="566"/>
                      <a:pt x="138" y="516"/>
                    </a:cubicBezTo>
                    <a:cubicBezTo>
                      <a:pt x="130" y="512"/>
                      <a:pt x="122" y="511"/>
                      <a:pt x="114" y="508"/>
                    </a:cubicBezTo>
                    <a:cubicBezTo>
                      <a:pt x="111" y="500"/>
                      <a:pt x="99" y="488"/>
                      <a:pt x="106" y="484"/>
                    </a:cubicBezTo>
                    <a:cubicBezTo>
                      <a:pt x="160" y="453"/>
                      <a:pt x="196" y="502"/>
                      <a:pt x="146" y="452"/>
                    </a:cubicBezTo>
                    <a:cubicBezTo>
                      <a:pt x="146" y="452"/>
                      <a:pt x="125" y="404"/>
                      <a:pt x="146" y="404"/>
                    </a:cubicBezTo>
                    <a:cubicBezTo>
                      <a:pt x="157" y="404"/>
                      <a:pt x="162" y="420"/>
                      <a:pt x="170" y="428"/>
                    </a:cubicBezTo>
                    <a:cubicBezTo>
                      <a:pt x="193" y="393"/>
                      <a:pt x="184" y="373"/>
                      <a:pt x="162" y="340"/>
                    </a:cubicBezTo>
                    <a:cubicBezTo>
                      <a:pt x="173" y="337"/>
                      <a:pt x="183" y="333"/>
                      <a:pt x="194" y="332"/>
                    </a:cubicBezTo>
                    <a:cubicBezTo>
                      <a:pt x="237" y="328"/>
                      <a:pt x="280" y="331"/>
                      <a:pt x="322" y="324"/>
                    </a:cubicBezTo>
                    <a:cubicBezTo>
                      <a:pt x="330" y="323"/>
                      <a:pt x="305" y="320"/>
                      <a:pt x="298" y="316"/>
                    </a:cubicBezTo>
                    <a:cubicBezTo>
                      <a:pt x="281" y="307"/>
                      <a:pt x="266" y="295"/>
                      <a:pt x="250" y="284"/>
                    </a:cubicBezTo>
                    <a:cubicBezTo>
                      <a:pt x="242" y="279"/>
                      <a:pt x="226" y="268"/>
                      <a:pt x="226" y="268"/>
                    </a:cubicBezTo>
                    <a:cubicBezTo>
                      <a:pt x="229" y="276"/>
                      <a:pt x="242" y="289"/>
                      <a:pt x="234" y="292"/>
                    </a:cubicBezTo>
                    <a:cubicBezTo>
                      <a:pt x="206" y="301"/>
                      <a:pt x="199" y="262"/>
                      <a:pt x="186" y="252"/>
                    </a:cubicBezTo>
                    <a:cubicBezTo>
                      <a:pt x="179" y="247"/>
                      <a:pt x="170" y="247"/>
                      <a:pt x="162" y="244"/>
                    </a:cubicBezTo>
                    <a:cubicBezTo>
                      <a:pt x="170" y="241"/>
                      <a:pt x="178" y="238"/>
                      <a:pt x="186" y="236"/>
                    </a:cubicBezTo>
                    <a:cubicBezTo>
                      <a:pt x="199" y="233"/>
                      <a:pt x="223" y="241"/>
                      <a:pt x="226" y="228"/>
                    </a:cubicBezTo>
                    <a:cubicBezTo>
                      <a:pt x="231" y="204"/>
                      <a:pt x="184" y="193"/>
                      <a:pt x="170" y="188"/>
                    </a:cubicBezTo>
                    <a:cubicBezTo>
                      <a:pt x="152" y="133"/>
                      <a:pt x="162" y="184"/>
                      <a:pt x="186" y="172"/>
                    </a:cubicBezTo>
                    <a:cubicBezTo>
                      <a:pt x="194" y="168"/>
                      <a:pt x="191" y="156"/>
                      <a:pt x="194" y="148"/>
                    </a:cubicBezTo>
                    <a:cubicBezTo>
                      <a:pt x="249" y="185"/>
                      <a:pt x="236" y="198"/>
                      <a:pt x="250" y="156"/>
                    </a:cubicBezTo>
                    <a:close/>
                  </a:path>
                </a:pathLst>
              </a:custGeom>
              <a:solidFill>
                <a:schemeClr val="bg1"/>
              </a:solidFill>
              <a:ln w="9525">
                <a:noFill/>
                <a:round/>
                <a:headEnd/>
                <a:tailEnd/>
              </a:ln>
              <a:effectLst>
                <a:outerShdw dist="35921" dir="2700000" algn="ctr" rotWithShape="0">
                  <a:srgbClr val="800080"/>
                </a:outerShdw>
              </a:effectLst>
            </p:spPr>
            <p:txBody>
              <a:bodyPr/>
              <a:lstStyle/>
              <a:p>
                <a:pPr defTabSz="914400" eaLnBrk="0" fontAlgn="base" hangingPunct="0">
                  <a:spcBef>
                    <a:spcPct val="0"/>
                  </a:spcBef>
                  <a:spcAft>
                    <a:spcPct val="0"/>
                  </a:spcAft>
                  <a:defRPr/>
                </a:pPr>
                <a:endParaRPr lang="en-US" sz="2400">
                  <a:solidFill>
                    <a:prstClr val="black"/>
                  </a:solidFill>
                  <a:latin typeface="Times New Roman" pitchFamily="18" charset="0"/>
                </a:endParaRPr>
              </a:p>
            </p:txBody>
          </p:sp>
          <p:pic>
            <p:nvPicPr>
              <p:cNvPr id="23591" name="Picture 69" descr="IP2"/>
              <p:cNvPicPr>
                <a:picLocks noChangeAspect="1" noChangeArrowheads="1"/>
              </p:cNvPicPr>
              <p:nvPr/>
            </p:nvPicPr>
            <p:blipFill>
              <a:blip r:embed="rId3"/>
              <a:srcRect/>
              <a:stretch>
                <a:fillRect/>
              </a:stretch>
            </p:blipFill>
            <p:spPr bwMode="auto">
              <a:xfrm rot="820016">
                <a:off x="4800" y="3354"/>
                <a:ext cx="640" cy="630"/>
              </a:xfrm>
              <a:prstGeom prst="rect">
                <a:avLst/>
              </a:prstGeom>
              <a:noFill/>
              <a:ln w="28575">
                <a:noFill/>
                <a:prstDash val="sysDot"/>
                <a:miter lim="800000"/>
                <a:headEnd/>
                <a:tailEnd/>
              </a:ln>
            </p:spPr>
          </p:pic>
        </p:grpSp>
        <p:sp>
          <p:nvSpPr>
            <p:cNvPr id="23589" name="WordArt 70"/>
            <p:cNvSpPr>
              <a:spLocks noChangeArrowheads="1" noChangeShapeType="1" noTextEdit="1"/>
            </p:cNvSpPr>
            <p:nvPr/>
          </p:nvSpPr>
          <p:spPr bwMode="auto">
            <a:xfrm>
              <a:off x="4897" y="3376"/>
              <a:ext cx="159" cy="15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spc="720">
                  <a:ln w="9525">
                    <a:noFill/>
                    <a:round/>
                    <a:headEnd/>
                    <a:tailEnd/>
                  </a:ln>
                  <a:solidFill>
                    <a:srgbClr val="FF0000"/>
                  </a:solidFill>
                  <a:effectLst>
                    <a:outerShdw dist="45791" dir="3378596" algn="ctr" rotWithShape="0">
                      <a:srgbClr val="4D4D4D">
                        <a:alpha val="79999"/>
                      </a:srgbClr>
                    </a:outerShdw>
                  </a:effectLst>
                  <a:latin typeface="Arial Black"/>
                </a:rPr>
                <a:t>D</a:t>
              </a:r>
            </a:p>
          </p:txBody>
        </p:sp>
      </p:grpSp>
      <p:sp>
        <p:nvSpPr>
          <p:cNvPr id="5191" name="WordArt 71"/>
          <p:cNvSpPr>
            <a:spLocks noChangeArrowheads="1" noChangeShapeType="1" noTextEdit="1"/>
          </p:cNvSpPr>
          <p:nvPr/>
        </p:nvSpPr>
        <p:spPr bwMode="auto">
          <a:xfrm>
            <a:off x="9847264" y="4362450"/>
            <a:ext cx="420687" cy="635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spc="720">
                <a:ln w="9525">
                  <a:noFill/>
                  <a:round/>
                  <a:headEnd/>
                  <a:tailEnd/>
                </a:ln>
                <a:gradFill rotWithShape="1">
                  <a:gsLst>
                    <a:gs pos="0">
                      <a:srgbClr val="FF0000"/>
                    </a:gs>
                    <a:gs pos="100000">
                      <a:srgbClr val="FFF901"/>
                    </a:gs>
                  </a:gsLst>
                  <a:lin ang="5400000" scaled="1"/>
                </a:gradFill>
                <a:effectLst>
                  <a:outerShdw dist="45791" dir="3378596" algn="ctr" rotWithShape="0">
                    <a:srgbClr val="4D4D4D">
                      <a:alpha val="79999"/>
                    </a:srgbClr>
                  </a:outerShdw>
                </a:effectLst>
                <a:latin typeface="Arial Black"/>
              </a:rPr>
              <a:t>?</a:t>
            </a:r>
          </a:p>
        </p:txBody>
      </p:sp>
      <p:grpSp>
        <p:nvGrpSpPr>
          <p:cNvPr id="20" name="Group 73"/>
          <p:cNvGrpSpPr>
            <a:grpSpLocks/>
          </p:cNvGrpSpPr>
          <p:nvPr/>
        </p:nvGrpSpPr>
        <p:grpSpPr bwMode="auto">
          <a:xfrm>
            <a:off x="8953501" y="1924050"/>
            <a:ext cx="1514475" cy="1600200"/>
            <a:chOff x="4752" y="1296"/>
            <a:chExt cx="952" cy="1073"/>
          </a:xfrm>
        </p:grpSpPr>
        <p:sp>
          <p:nvSpPr>
            <p:cNvPr id="23586" name="Rectangle 74"/>
            <p:cNvSpPr>
              <a:spLocks noChangeArrowheads="1"/>
            </p:cNvSpPr>
            <p:nvPr/>
          </p:nvSpPr>
          <p:spPr bwMode="auto">
            <a:xfrm flipH="1">
              <a:off x="4752" y="1296"/>
              <a:ext cx="952" cy="206"/>
            </a:xfrm>
            <a:prstGeom prst="rect">
              <a:avLst/>
            </a:prstGeom>
            <a:noFill/>
            <a:ln w="38100">
              <a:noFill/>
              <a:miter lim="800000"/>
              <a:headEnd/>
              <a:tailEnd/>
            </a:ln>
          </p:spPr>
          <p:txBody>
            <a:bodyPr wrap="none" lIns="91395" tIns="45699" rIns="91395" bIns="45699">
              <a:spAutoFit/>
            </a:bodyPr>
            <a:lstStyle/>
            <a:p>
              <a:pPr defTabSz="914400" fontAlgn="base">
                <a:spcBef>
                  <a:spcPct val="30000"/>
                </a:spcBef>
                <a:spcAft>
                  <a:spcPct val="0"/>
                </a:spcAft>
              </a:pPr>
              <a:r>
                <a:rPr lang="en-US" sz="1400" b="1">
                  <a:solidFill>
                    <a:srgbClr val="646B86"/>
                  </a:solidFill>
                  <a:latin typeface="Arial Black" pitchFamily="34" charset="0"/>
                </a:rPr>
                <a:t>Ketercapaian</a:t>
              </a:r>
              <a:endParaRPr lang="id-ID" sz="1400" b="1">
                <a:solidFill>
                  <a:srgbClr val="646B86"/>
                </a:solidFill>
                <a:latin typeface="Arial Black" pitchFamily="34" charset="0"/>
              </a:endParaRPr>
            </a:p>
          </p:txBody>
        </p:sp>
        <p:pic>
          <p:nvPicPr>
            <p:cNvPr id="23587" name="Picture 75" descr="THUMBSUP"/>
            <p:cNvPicPr>
              <a:picLocks noChangeAspect="1" noChangeArrowheads="1"/>
            </p:cNvPicPr>
            <p:nvPr/>
          </p:nvPicPr>
          <p:blipFill>
            <a:blip r:embed="rId3"/>
            <a:srcRect/>
            <a:stretch>
              <a:fillRect/>
            </a:stretch>
          </p:blipFill>
          <p:spPr bwMode="auto">
            <a:xfrm>
              <a:off x="5040" y="1622"/>
              <a:ext cx="527" cy="747"/>
            </a:xfrm>
            <a:prstGeom prst="rect">
              <a:avLst/>
            </a:prstGeom>
            <a:noFill/>
            <a:ln w="9525">
              <a:noFill/>
              <a:miter lim="800000"/>
              <a:headEnd/>
              <a:tailEnd/>
            </a:ln>
          </p:spPr>
        </p:pic>
      </p:grpSp>
      <p:sp>
        <p:nvSpPr>
          <p:cNvPr id="21" name="TextBox 20"/>
          <p:cNvSpPr txBox="1"/>
          <p:nvPr/>
        </p:nvSpPr>
        <p:spPr>
          <a:xfrm>
            <a:off x="8879954" y="164068"/>
            <a:ext cx="1559447" cy="369332"/>
          </a:xfrm>
          <a:prstGeom prst="rect">
            <a:avLst/>
          </a:prstGeom>
          <a:noFill/>
        </p:spPr>
        <p:txBody>
          <a:bodyPr wrap="square" rtlCol="0">
            <a:spAutoFit/>
          </a:bodyPr>
          <a:lstStyle/>
          <a:p>
            <a:pPr algn="r" defTabSz="914400" fontAlgn="base">
              <a:spcBef>
                <a:spcPct val="0"/>
              </a:spcBef>
              <a:spcAft>
                <a:spcPct val="0"/>
              </a:spcAft>
            </a:pPr>
            <a:r>
              <a:rPr lang="en-US" b="1" dirty="0" err="1">
                <a:solidFill>
                  <a:srgbClr val="C00000"/>
                </a:solidFill>
                <a:latin typeface="Times New Roman" pitchFamily="18" charset="0"/>
              </a:rPr>
              <a:t>Contoh</a:t>
            </a:r>
            <a:r>
              <a:rPr lang="en-US" b="1" dirty="0">
                <a:solidFill>
                  <a:srgbClr val="C00000"/>
                </a:solidFill>
                <a:latin typeface="Times New Roman" pitchFamily="18" charset="0"/>
              </a:rPr>
              <a:t> </a:t>
            </a:r>
          </a:p>
        </p:txBody>
      </p:sp>
    </p:spTree>
    <p:extLst>
      <p:ext uri="{BB962C8B-B14F-4D97-AF65-F5344CB8AC3E}">
        <p14:creationId xmlns:p14="http://schemas.microsoft.com/office/powerpoint/2010/main" val="6080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73"/>
                                        </p:tgtEl>
                                        <p:attrNameLst>
                                          <p:attrName>style.visibility</p:attrName>
                                        </p:attrNameLst>
                                      </p:cBhvr>
                                      <p:to>
                                        <p:strVal val="visible"/>
                                      </p:to>
                                    </p:set>
                                    <p:animEffect transition="in" filter="wipe(up)">
                                      <p:cBhvr>
                                        <p:cTn id="7" dur="1000"/>
                                        <p:tgtEl>
                                          <p:spTgt spid="5173"/>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trips(downRight)">
                                      <p:cBhvr>
                                        <p:cTn id="11" dur="2000"/>
                                        <p:tgtEl>
                                          <p:spTgt spid="2"/>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wipe(left)">
                                      <p:cBhvr>
                                        <p:cTn id="15" dur="500"/>
                                        <p:tgtEl>
                                          <p:spTgt spid="5123"/>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wipe(left)">
                                      <p:cBhvr>
                                        <p:cTn id="19" dur="500"/>
                                        <p:tgtEl>
                                          <p:spTgt spid="5122"/>
                                        </p:tgtEl>
                                      </p:cBhvr>
                                    </p:animEffect>
                                  </p:childTnLst>
                                </p:cTn>
                              </p:par>
                            </p:childTnLst>
                          </p:cTn>
                        </p:par>
                        <p:par>
                          <p:cTn id="20" fill="hold">
                            <p:stCondLst>
                              <p:cond delay="4000"/>
                            </p:stCondLst>
                            <p:childTnLst>
                              <p:par>
                                <p:cTn id="21" presetID="18" presetClass="entr" presetSubtype="3" fill="hold" grpId="0" nodeType="afterEffect">
                                  <p:stCondLst>
                                    <p:cond delay="0"/>
                                  </p:stCondLst>
                                  <p:childTnLst>
                                    <p:set>
                                      <p:cBhvr>
                                        <p:cTn id="22" dur="1" fill="hold">
                                          <p:stCondLst>
                                            <p:cond delay="0"/>
                                          </p:stCondLst>
                                        </p:cTn>
                                        <p:tgtEl>
                                          <p:spTgt spid="5172"/>
                                        </p:tgtEl>
                                        <p:attrNameLst>
                                          <p:attrName>style.visibility</p:attrName>
                                        </p:attrNameLst>
                                      </p:cBhvr>
                                      <p:to>
                                        <p:strVal val="visible"/>
                                      </p:to>
                                    </p:set>
                                    <p:animEffect transition="in" filter="strips(upRight)">
                                      <p:cBhvr>
                                        <p:cTn id="23" dur="1000"/>
                                        <p:tgtEl>
                                          <p:spTgt spid="5172"/>
                                        </p:tgtEl>
                                      </p:cBhvr>
                                    </p:animEffect>
                                  </p:childTnLst>
                                </p:cTn>
                              </p:par>
                            </p:childTnLst>
                          </p:cTn>
                        </p:par>
                        <p:par>
                          <p:cTn id="24" fill="hold">
                            <p:stCondLst>
                              <p:cond delay="5000"/>
                            </p:stCondLst>
                            <p:childTnLst>
                              <p:par>
                                <p:cTn id="25" presetID="18" presetClass="entr" presetSubtype="6" fill="hold" grpId="0" nodeType="afterEffect">
                                  <p:stCondLst>
                                    <p:cond delay="0"/>
                                  </p:stCondLst>
                                  <p:childTnLst>
                                    <p:set>
                                      <p:cBhvr>
                                        <p:cTn id="26" dur="1" fill="hold">
                                          <p:stCondLst>
                                            <p:cond delay="0"/>
                                          </p:stCondLst>
                                        </p:cTn>
                                        <p:tgtEl>
                                          <p:spTgt spid="5171"/>
                                        </p:tgtEl>
                                        <p:attrNameLst>
                                          <p:attrName>style.visibility</p:attrName>
                                        </p:attrNameLst>
                                      </p:cBhvr>
                                      <p:to>
                                        <p:strVal val="visible"/>
                                      </p:to>
                                    </p:set>
                                    <p:animEffect transition="in" filter="strips(downRight)">
                                      <p:cBhvr>
                                        <p:cTn id="27" dur="1000"/>
                                        <p:tgtEl>
                                          <p:spTgt spid="517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par>
                          <p:cTn id="33" fill="hold">
                            <p:stCondLst>
                              <p:cond delay="500"/>
                            </p:stCondLst>
                            <p:childTnLst>
                              <p:par>
                                <p:cTn id="34" presetID="18" presetClass="entr" presetSubtype="6" fill="hold" grpId="0" nodeType="afterEffect">
                                  <p:stCondLst>
                                    <p:cond delay="0"/>
                                  </p:stCondLst>
                                  <p:childTnLst>
                                    <p:set>
                                      <p:cBhvr>
                                        <p:cTn id="35" dur="1" fill="hold">
                                          <p:stCondLst>
                                            <p:cond delay="0"/>
                                          </p:stCondLst>
                                        </p:cTn>
                                        <p:tgtEl>
                                          <p:spTgt spid="5134"/>
                                        </p:tgtEl>
                                        <p:attrNameLst>
                                          <p:attrName>style.visibility</p:attrName>
                                        </p:attrNameLst>
                                      </p:cBhvr>
                                      <p:to>
                                        <p:strVal val="visible"/>
                                      </p:to>
                                    </p:set>
                                    <p:animEffect transition="in" filter="strips(downRight)">
                                      <p:cBhvr>
                                        <p:cTn id="36" dur="1000"/>
                                        <p:tgtEl>
                                          <p:spTgt spid="51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127"/>
                                        </p:tgtEl>
                                        <p:attrNameLst>
                                          <p:attrName>style.visibility</p:attrName>
                                        </p:attrNameLst>
                                      </p:cBhvr>
                                      <p:to>
                                        <p:strVal val="visible"/>
                                      </p:to>
                                    </p:set>
                                    <p:animEffect transition="in" filter="wipe(down)">
                                      <p:cBhvr>
                                        <p:cTn id="41" dur="500"/>
                                        <p:tgtEl>
                                          <p:spTgt spid="512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strips(downLeft)">
                                      <p:cBhvr>
                                        <p:cTn id="46" dur="1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1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up)">
                                      <p:cBhvr>
                                        <p:cTn id="56" dur="500"/>
                                        <p:tgtEl>
                                          <p:spTgt spid="6"/>
                                        </p:tgtEl>
                                      </p:cBhvr>
                                    </p:animEffect>
                                  </p:childTnLst>
                                </p:cTn>
                              </p:par>
                            </p:childTnLst>
                          </p:cTn>
                        </p:par>
                        <p:par>
                          <p:cTn id="57" fill="hold">
                            <p:stCondLst>
                              <p:cond delay="500"/>
                            </p:stCondLst>
                            <p:childTnLst>
                              <p:par>
                                <p:cTn id="58" presetID="18" presetClass="entr" presetSubtype="6" fill="hold" grpId="0" nodeType="afterEffect">
                                  <p:stCondLst>
                                    <p:cond delay="0"/>
                                  </p:stCondLst>
                                  <p:childTnLst>
                                    <p:set>
                                      <p:cBhvr>
                                        <p:cTn id="59" dur="1" fill="hold">
                                          <p:stCondLst>
                                            <p:cond delay="0"/>
                                          </p:stCondLst>
                                        </p:cTn>
                                        <p:tgtEl>
                                          <p:spTgt spid="5133"/>
                                        </p:tgtEl>
                                        <p:attrNameLst>
                                          <p:attrName>style.visibility</p:attrName>
                                        </p:attrNameLst>
                                      </p:cBhvr>
                                      <p:to>
                                        <p:strVal val="visible"/>
                                      </p:to>
                                    </p:set>
                                    <p:animEffect transition="in" filter="strips(downRight)">
                                      <p:cBhvr>
                                        <p:cTn id="60" dur="500"/>
                                        <p:tgtEl>
                                          <p:spTgt spid="513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130"/>
                                        </p:tgtEl>
                                        <p:attrNameLst>
                                          <p:attrName>style.visibility</p:attrName>
                                        </p:attrNameLst>
                                      </p:cBhvr>
                                      <p:to>
                                        <p:strVal val="visible"/>
                                      </p:to>
                                    </p:set>
                                    <p:animEffect transition="in" filter="wipe(left)">
                                      <p:cBhvr>
                                        <p:cTn id="65" dur="500"/>
                                        <p:tgtEl>
                                          <p:spTgt spid="5130"/>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strips(downLeft)">
                                      <p:cBhvr>
                                        <p:cTn id="70" dur="1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down)">
                                      <p:cBhvr>
                                        <p:cTn id="75" dur="10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ipe(up)">
                                      <p:cBhvr>
                                        <p:cTn id="80" dur="500"/>
                                        <p:tgtEl>
                                          <p:spTgt spid="5"/>
                                        </p:tgtEl>
                                      </p:cBhvr>
                                    </p:animEffect>
                                  </p:childTnLst>
                                </p:cTn>
                              </p:par>
                            </p:childTnLst>
                          </p:cTn>
                        </p:par>
                        <p:par>
                          <p:cTn id="81" fill="hold">
                            <p:stCondLst>
                              <p:cond delay="500"/>
                            </p:stCondLst>
                            <p:childTnLst>
                              <p:par>
                                <p:cTn id="82" presetID="18" presetClass="entr" presetSubtype="6" fill="hold" grpId="0" nodeType="afterEffect">
                                  <p:stCondLst>
                                    <p:cond delay="0"/>
                                  </p:stCondLst>
                                  <p:childTnLst>
                                    <p:set>
                                      <p:cBhvr>
                                        <p:cTn id="83" dur="1" fill="hold">
                                          <p:stCondLst>
                                            <p:cond delay="0"/>
                                          </p:stCondLst>
                                        </p:cTn>
                                        <p:tgtEl>
                                          <p:spTgt spid="5132"/>
                                        </p:tgtEl>
                                        <p:attrNameLst>
                                          <p:attrName>style.visibility</p:attrName>
                                        </p:attrNameLst>
                                      </p:cBhvr>
                                      <p:to>
                                        <p:strVal val="visible"/>
                                      </p:to>
                                    </p:set>
                                    <p:animEffect transition="in" filter="strips(downRight)">
                                      <p:cBhvr>
                                        <p:cTn id="84" dur="1000"/>
                                        <p:tgtEl>
                                          <p:spTgt spid="5132"/>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12" fill="hold" grpId="0" nodeType="clickEffect">
                                  <p:stCondLst>
                                    <p:cond delay="0"/>
                                  </p:stCondLst>
                                  <p:childTnLst>
                                    <p:set>
                                      <p:cBhvr>
                                        <p:cTn id="88" dur="1" fill="hold">
                                          <p:stCondLst>
                                            <p:cond delay="0"/>
                                          </p:stCondLst>
                                        </p:cTn>
                                        <p:tgtEl>
                                          <p:spTgt spid="5128"/>
                                        </p:tgtEl>
                                        <p:attrNameLst>
                                          <p:attrName>style.visibility</p:attrName>
                                        </p:attrNameLst>
                                      </p:cBhvr>
                                      <p:to>
                                        <p:strVal val="visible"/>
                                      </p:to>
                                    </p:set>
                                    <p:animEffect transition="in" filter="strips(downLeft)">
                                      <p:cBhvr>
                                        <p:cTn id="89" dur="1000"/>
                                        <p:tgtEl>
                                          <p:spTgt spid="5128"/>
                                        </p:tgtEl>
                                      </p:cBhvr>
                                    </p:animEffect>
                                  </p:childTnLst>
                                </p:cTn>
                              </p:par>
                            </p:childTnLst>
                          </p:cTn>
                        </p:par>
                        <p:par>
                          <p:cTn id="90" fill="hold">
                            <p:stCondLst>
                              <p:cond delay="1000"/>
                            </p:stCondLst>
                            <p:childTnLst>
                              <p:par>
                                <p:cTn id="91" presetID="18" presetClass="entr" presetSubtype="12" fill="hold" nodeType="after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strips(downLeft)">
                                      <p:cBhvr>
                                        <p:cTn id="93" dur="1000"/>
                                        <p:tgtEl>
                                          <p:spTgt spid="11"/>
                                        </p:tgtEl>
                                      </p:cBhvr>
                                    </p:animEffect>
                                  </p:childTnLst>
                                </p:cTn>
                              </p:par>
                            </p:childTnLst>
                          </p:cTn>
                        </p:par>
                        <p:par>
                          <p:cTn id="94" fill="hold">
                            <p:stCondLst>
                              <p:cond delay="2000"/>
                            </p:stCondLst>
                            <p:childTnLst>
                              <p:par>
                                <p:cTn id="95" presetID="22" presetClass="entr" presetSubtype="4" fill="hold" nodeType="after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down)">
                                      <p:cBhvr>
                                        <p:cTn id="97" dur="1000"/>
                                        <p:tgtEl>
                                          <p:spTgt spid="1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wipe(up)">
                                      <p:cBhvr>
                                        <p:cTn id="102" dur="500"/>
                                        <p:tgtEl>
                                          <p:spTgt spid="3"/>
                                        </p:tgtEl>
                                      </p:cBhvr>
                                    </p:animEffect>
                                  </p:childTnLst>
                                </p:cTn>
                              </p:par>
                            </p:childTnLst>
                          </p:cTn>
                        </p:par>
                        <p:par>
                          <p:cTn id="103" fill="hold">
                            <p:stCondLst>
                              <p:cond delay="500"/>
                            </p:stCondLst>
                            <p:childTnLst>
                              <p:par>
                                <p:cTn id="104" presetID="18" presetClass="entr" presetSubtype="6" fill="hold" grpId="0" nodeType="afterEffect">
                                  <p:stCondLst>
                                    <p:cond delay="0"/>
                                  </p:stCondLst>
                                  <p:childTnLst>
                                    <p:set>
                                      <p:cBhvr>
                                        <p:cTn id="105" dur="1" fill="hold">
                                          <p:stCondLst>
                                            <p:cond delay="0"/>
                                          </p:stCondLst>
                                        </p:cTn>
                                        <p:tgtEl>
                                          <p:spTgt spid="5131"/>
                                        </p:tgtEl>
                                        <p:attrNameLst>
                                          <p:attrName>style.visibility</p:attrName>
                                        </p:attrNameLst>
                                      </p:cBhvr>
                                      <p:to>
                                        <p:strVal val="visible"/>
                                      </p:to>
                                    </p:set>
                                    <p:animEffect transition="in" filter="strips(downRight)">
                                      <p:cBhvr>
                                        <p:cTn id="106" dur="1000"/>
                                        <p:tgtEl>
                                          <p:spTgt spid="5131"/>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5129"/>
                                        </p:tgtEl>
                                        <p:attrNameLst>
                                          <p:attrName>style.visibility</p:attrName>
                                        </p:attrNameLst>
                                      </p:cBhvr>
                                      <p:to>
                                        <p:strVal val="visible"/>
                                      </p:to>
                                    </p:set>
                                    <p:animEffect transition="in" filter="wipe(up)">
                                      <p:cBhvr>
                                        <p:cTn id="111" dur="500"/>
                                        <p:tgtEl>
                                          <p:spTgt spid="5129"/>
                                        </p:tgtEl>
                                      </p:cBhvr>
                                    </p:animEffect>
                                  </p:childTnLst>
                                </p:cTn>
                              </p:par>
                            </p:childTnLst>
                          </p:cTn>
                        </p:par>
                        <p:par>
                          <p:cTn id="112" fill="hold">
                            <p:stCondLst>
                              <p:cond delay="500"/>
                            </p:stCondLst>
                            <p:childTnLst>
                              <p:par>
                                <p:cTn id="113" presetID="18" presetClass="entr" presetSubtype="12" fill="hold" nodeType="afterEffect">
                                  <p:stCondLst>
                                    <p:cond delay="0"/>
                                  </p:stCondLst>
                                  <p:childTnLst>
                                    <p:set>
                                      <p:cBhvr>
                                        <p:cTn id="114" dur="1" fill="hold">
                                          <p:stCondLst>
                                            <p:cond delay="0"/>
                                          </p:stCondLst>
                                        </p:cTn>
                                        <p:tgtEl>
                                          <p:spTgt spid="4"/>
                                        </p:tgtEl>
                                        <p:attrNameLst>
                                          <p:attrName>style.visibility</p:attrName>
                                        </p:attrNameLst>
                                      </p:cBhvr>
                                      <p:to>
                                        <p:strVal val="visible"/>
                                      </p:to>
                                    </p:set>
                                    <p:animEffect transition="in" filter="strips(downLeft)">
                                      <p:cBhvr>
                                        <p:cTn id="115" dur="1000"/>
                                        <p:tgtEl>
                                          <p:spTgt spid="4"/>
                                        </p:tgtEl>
                                      </p:cBhvr>
                                    </p:animEffect>
                                  </p:childTnLst>
                                </p:cTn>
                              </p:par>
                            </p:childTnLst>
                          </p:cTn>
                        </p:par>
                        <p:par>
                          <p:cTn id="116" fill="hold">
                            <p:stCondLst>
                              <p:cond delay="1500"/>
                            </p:stCondLst>
                            <p:childTnLst>
                              <p:par>
                                <p:cTn id="117" presetID="22" presetClass="entr" presetSubtype="4" fill="hold" nodeType="after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wipe(down)">
                                      <p:cBhvr>
                                        <p:cTn id="119" dur="1000"/>
                                        <p:tgtEl>
                                          <p:spTgt spid="1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wipe(up)">
                                      <p:cBhvr>
                                        <p:cTn id="124" dur="1000"/>
                                        <p:tgtEl>
                                          <p:spTgt spid="16"/>
                                        </p:tgtEl>
                                      </p:cBhvr>
                                    </p:animEffect>
                                  </p:childTnLst>
                                </p:cTn>
                              </p:par>
                            </p:childTnLst>
                          </p:cTn>
                        </p:par>
                        <p:par>
                          <p:cTn id="125" fill="hold">
                            <p:stCondLst>
                              <p:cond delay="1000"/>
                            </p:stCondLst>
                            <p:childTnLst>
                              <p:par>
                                <p:cTn id="126" presetID="18" presetClass="entr" presetSubtype="6" fill="hold" nodeType="after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strips(downRight)">
                                      <p:cBhvr>
                                        <p:cTn id="128" dur="3000"/>
                                        <p:tgtEl>
                                          <p:spTgt spid="15"/>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20"/>
                                        </p:tgtEl>
                                        <p:attrNameLst>
                                          <p:attrName>style.visibility</p:attrName>
                                        </p:attrNameLst>
                                      </p:cBhvr>
                                      <p:to>
                                        <p:strVal val="visible"/>
                                      </p:to>
                                    </p:set>
                                    <p:animEffect transition="in" filter="wipe(down)">
                                      <p:cBhvr>
                                        <p:cTn id="133" dur="500"/>
                                        <p:tgtEl>
                                          <p:spTgt spid="20"/>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18"/>
                                        </p:tgtEl>
                                        <p:attrNameLst>
                                          <p:attrName>style.visibility</p:attrName>
                                        </p:attrNameLst>
                                      </p:cBhvr>
                                      <p:to>
                                        <p:strVal val="visible"/>
                                      </p:to>
                                    </p:set>
                                    <p:animEffect transition="in" filter="wipe(up)">
                                      <p:cBhvr>
                                        <p:cTn id="138" dur="1000"/>
                                        <p:tgtEl>
                                          <p:spTgt spid="18"/>
                                        </p:tgtEl>
                                      </p:cBhvr>
                                    </p:animEffect>
                                  </p:childTnLst>
                                </p:cTn>
                              </p:par>
                            </p:childTnLst>
                          </p:cTn>
                        </p:par>
                        <p:par>
                          <p:cTn id="139" fill="hold">
                            <p:stCondLst>
                              <p:cond delay="1000"/>
                            </p:stCondLst>
                            <p:childTnLst>
                              <p:par>
                                <p:cTn id="140" presetID="22" presetClass="entr" presetSubtype="1" fill="hold" grpId="0" nodeType="afterEffect">
                                  <p:stCondLst>
                                    <p:cond delay="0"/>
                                  </p:stCondLst>
                                  <p:childTnLst>
                                    <p:set>
                                      <p:cBhvr>
                                        <p:cTn id="141" dur="1" fill="hold">
                                          <p:stCondLst>
                                            <p:cond delay="0"/>
                                          </p:stCondLst>
                                        </p:cTn>
                                        <p:tgtEl>
                                          <p:spTgt spid="5191"/>
                                        </p:tgtEl>
                                        <p:attrNameLst>
                                          <p:attrName>style.visibility</p:attrName>
                                        </p:attrNameLst>
                                      </p:cBhvr>
                                      <p:to>
                                        <p:strVal val="visible"/>
                                      </p:to>
                                    </p:set>
                                    <p:animEffect transition="in" filter="wipe(up)">
                                      <p:cBhvr>
                                        <p:cTn id="142" dur="1000"/>
                                        <p:tgtEl>
                                          <p:spTgt spid="5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5123" grpId="0" animBg="1"/>
      <p:bldP spid="5127" grpId="0"/>
      <p:bldP spid="5128" grpId="0"/>
      <p:bldP spid="5129" grpId="0"/>
      <p:bldP spid="5130" grpId="0"/>
      <p:bldP spid="5131" grpId="0"/>
      <p:bldP spid="5132" grpId="0"/>
      <p:bldP spid="5133" grpId="0" animBg="1"/>
      <p:bldP spid="5134" grpId="0"/>
      <p:bldP spid="5171" grpId="0"/>
      <p:bldP spid="5172" grpId="0"/>
      <p:bldP spid="5173" grpId="0"/>
      <p:bldP spid="519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42" name="Group 538"/>
          <p:cNvGraphicFramePr>
            <a:graphicFrameLocks noGrp="1"/>
          </p:cNvGraphicFramePr>
          <p:nvPr>
            <p:extLst/>
          </p:nvPr>
        </p:nvGraphicFramePr>
        <p:xfrm>
          <a:off x="1905000" y="2076450"/>
          <a:ext cx="8534400" cy="4400550"/>
        </p:xfrm>
        <a:graphic>
          <a:graphicData uri="http://schemas.openxmlformats.org/drawingml/2006/table">
            <a:tbl>
              <a:tblPr/>
              <a:tblGrid>
                <a:gridCol w="990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tblGrid>
              <a:tr h="1266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(1)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00"/>
                          </a:solidFill>
                          <a:effectLst>
                            <a:outerShdw blurRad="38100" dist="38100" dir="2700000" algn="tl">
                              <a:srgbClr val="000000"/>
                            </a:outerShdw>
                          </a:effectLst>
                          <a:latin typeface="Arial Narrow" pitchFamily="34" charset="0"/>
                        </a:rPr>
                        <a:t>MINGGU  KE</a:t>
                      </a:r>
                      <a:r>
                        <a:rPr kumimoji="0" lang="en-US" sz="16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bg1"/>
                        </a:solidFill>
                        <a:effectLst>
                          <a:outerShdw blurRad="38100" dist="38100" dir="2700000" algn="tl">
                            <a:srgbClr val="000000"/>
                          </a:outerShdw>
                        </a:effectLst>
                        <a:latin typeface="Arial Narrow" pitchFamily="34" charset="0"/>
                      </a:endParaRPr>
                    </a:p>
                  </a:txBody>
                  <a:tcPr horzOverflow="overflow">
                    <a:lnL w="28575" cap="flat" cmpd="sng" algn="ctr">
                      <a:solidFill>
                        <a:srgbClr val="CBCA95"/>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CBCA95"/>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outerShdw blurRad="38100" dist="38100" dir="2700000" algn="tl">
                              <a:srgbClr val="000000"/>
                            </a:outerShdw>
                          </a:effectLst>
                          <a:latin typeface="Arial Narrow" pitchFamily="34" charset="0"/>
                        </a:rPr>
                        <a:t>(2)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FF00"/>
                          </a:solidFill>
                          <a:effectLst>
                            <a:outerShdw blurRad="38100" dist="38100" dir="2700000" algn="tl">
                              <a:srgbClr val="000000"/>
                            </a:outerShdw>
                          </a:effectLst>
                          <a:latin typeface="Arial Narrow" pitchFamily="34" charset="0"/>
                        </a:rPr>
                        <a:t>KEMAMPUAN AKHIR YANG DIHARAPKAN</a:t>
                      </a:r>
                      <a:r>
                        <a:rPr kumimoji="0" lang="en-US" sz="1600" b="1" i="0" u="none" strike="noStrike" cap="none" normalizeH="0" baseline="0">
                          <a:ln>
                            <a:noFill/>
                          </a:ln>
                          <a:solidFill>
                            <a:schemeClr val="bg1"/>
                          </a:solidFill>
                          <a:effectLst>
                            <a:outerShdw blurRad="38100" dist="38100" dir="2700000" algn="tl">
                              <a:srgbClr val="000000"/>
                            </a:outerShdw>
                          </a:effectLst>
                          <a:latin typeface="Arial Narrow" pitchFamily="34"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CBCA95"/>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outerShdw blurRad="38100" dist="38100" dir="2700000" algn="tl">
                              <a:srgbClr val="000000"/>
                            </a:outerShdw>
                          </a:effectLst>
                          <a:latin typeface="Arial Narrow" pitchFamily="34"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FF00"/>
                          </a:solidFill>
                          <a:effectLst>
                            <a:outerShdw blurRad="38100" dist="38100" dir="2700000" algn="tl">
                              <a:srgbClr val="000000"/>
                            </a:outerShdw>
                          </a:effectLst>
                          <a:latin typeface="Arial Narrow" pitchFamily="34" charset="0"/>
                        </a:rPr>
                        <a:t>BAHAN KAJIAN  (materi ajar)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CBCA95"/>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00"/>
                          </a:solidFill>
                          <a:effectLst>
                            <a:outerShdw blurRad="38100" dist="38100" dir="2700000" algn="tl">
                              <a:srgbClr val="000000"/>
                            </a:outerShdw>
                          </a:effectLst>
                          <a:latin typeface="Arial Narrow" pitchFamily="34" charset="0"/>
                        </a:rPr>
                        <a:t>BENTUK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00"/>
                          </a:solidFill>
                          <a:effectLst>
                            <a:outerShdw blurRad="38100" dist="38100" dir="2700000" algn="tl">
                              <a:srgbClr val="000000"/>
                            </a:outerShdw>
                          </a:effectLst>
                          <a:latin typeface="Arial Narrow" pitchFamily="34" charset="0"/>
                        </a:rPr>
                        <a:t>PEMBELA JARAN</a:t>
                      </a:r>
                      <a:r>
                        <a:rPr kumimoji="0" lang="en-US" sz="1600" b="1" i="0" u="none" strike="noStrike" cap="none" normalizeH="0" baseline="0" dirty="0">
                          <a:ln>
                            <a:noFill/>
                          </a:ln>
                          <a:solidFill>
                            <a:srgbClr val="F7F063"/>
                          </a:solidFill>
                          <a:effectLst>
                            <a:outerShdw blurRad="38100" dist="38100" dir="2700000" algn="tl">
                              <a:srgbClr val="000000"/>
                            </a:outerShdw>
                          </a:effectLst>
                          <a:latin typeface="Arial Narrow" pitchFamily="34"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CBCA95"/>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00"/>
                          </a:solidFill>
                          <a:effectLst>
                            <a:outerShdw blurRad="38100" dist="38100" dir="2700000" algn="tl">
                              <a:srgbClr val="000000"/>
                            </a:outerShdw>
                          </a:effectLst>
                          <a:latin typeface="Arial Narrow" pitchFamily="34" charset="0"/>
                        </a:rPr>
                        <a:t>KRITERIA PENILAIAN  (</a:t>
                      </a:r>
                      <a:r>
                        <a:rPr kumimoji="0" lang="en-US" sz="1600" b="1" i="0" u="none" strike="noStrike" cap="none" normalizeH="0" baseline="0" dirty="0" err="1">
                          <a:ln>
                            <a:noFill/>
                          </a:ln>
                          <a:solidFill>
                            <a:srgbClr val="FFFF00"/>
                          </a:solidFill>
                          <a:effectLst>
                            <a:outerShdw blurRad="38100" dist="38100" dir="2700000" algn="tl">
                              <a:srgbClr val="000000"/>
                            </a:outerShdw>
                          </a:effectLst>
                          <a:latin typeface="Arial Narrow" pitchFamily="34" charset="0"/>
                        </a:rPr>
                        <a:t>indikator</a:t>
                      </a:r>
                      <a:r>
                        <a:rPr kumimoji="0" lang="en-US" sz="1600" b="1" i="0" u="none" strike="noStrike" cap="none" normalizeH="0" baseline="0" dirty="0">
                          <a:ln>
                            <a:noFill/>
                          </a:ln>
                          <a:solidFill>
                            <a:srgbClr val="FFFF00"/>
                          </a:solidFill>
                          <a:effectLst>
                            <a:outerShdw blurRad="38100" dist="38100" dir="2700000" algn="tl">
                              <a:srgbClr val="000000"/>
                            </a:outerShdw>
                          </a:effectLst>
                          <a:latin typeface="Arial Narrow" pitchFamily="34"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CBCA95"/>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bg1"/>
                          </a:solidFill>
                          <a:effectLst>
                            <a:outerShdw blurRad="38100" dist="38100" dir="2700000" algn="tl">
                              <a:srgbClr val="000000"/>
                            </a:outerShdw>
                          </a:effectLst>
                          <a:latin typeface="Arial Narrow" pitchFamily="34" charset="0"/>
                        </a:rPr>
                        <a:t>(6)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FF00"/>
                          </a:solidFill>
                          <a:effectLst>
                            <a:outerShdw blurRad="38100" dist="38100" dir="2700000" algn="tl">
                              <a:srgbClr val="000000"/>
                            </a:outerShdw>
                          </a:effectLst>
                          <a:latin typeface="Arial Narrow" pitchFamily="34" charset="0"/>
                        </a:rPr>
                        <a:t>BOBOT NILAI</a:t>
                      </a:r>
                      <a:r>
                        <a:rPr kumimoji="0" lang="en-US" sz="1600" b="1" i="0" u="none" strike="noStrike" cap="none" normalizeH="0" baseline="0">
                          <a:ln>
                            <a:noFill/>
                          </a:ln>
                          <a:solidFill>
                            <a:srgbClr val="F7F063"/>
                          </a:solidFill>
                          <a:effectLst>
                            <a:outerShdw blurRad="38100" dist="38100" dir="2700000" algn="tl">
                              <a:srgbClr val="000000"/>
                            </a:outerShdw>
                          </a:effectLst>
                          <a:latin typeface="Arial Narrow"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7F063"/>
                        </a:solidFill>
                        <a:effectLst>
                          <a:outerShdw blurRad="38100" dist="38100" dir="2700000" algn="tl">
                            <a:srgbClr val="000000"/>
                          </a:outerShdw>
                        </a:effectLst>
                        <a:latin typeface="Arial Narrow" pitchFamily="34" charset="0"/>
                      </a:endParaRPr>
                    </a:p>
                  </a:txBody>
                  <a:tcPr horzOverflow="overflow">
                    <a:lnL w="12700" cap="flat" cmpd="sng" algn="ctr">
                      <a:solidFill>
                        <a:schemeClr val="bg1"/>
                      </a:solidFill>
                      <a:prstDash val="solid"/>
                      <a:round/>
                      <a:headEnd type="none" w="med" len="med"/>
                      <a:tailEnd type="none" w="med" len="med"/>
                    </a:lnL>
                    <a:lnR w="28575" cap="flat" cmpd="sng" algn="ctr">
                      <a:solidFill>
                        <a:srgbClr val="CBCA95"/>
                      </a:solidFill>
                      <a:prstDash val="solid"/>
                      <a:round/>
                      <a:headEnd type="none" w="med" len="med"/>
                      <a:tailEnd type="none" w="med" len="med"/>
                    </a:lnR>
                    <a:lnT w="28575" cap="flat" cmpd="sng" algn="ctr">
                      <a:solidFill>
                        <a:srgbClr val="CBCA95"/>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36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accent2"/>
                        </a:solidFill>
                        <a:effectLst/>
                        <a:latin typeface="Arial Black" pitchFamily="34" charset="0"/>
                      </a:endParaRPr>
                    </a:p>
                  </a:txBody>
                  <a:tcPr anchor="ctr" horzOverflow="overflow">
                    <a:lnL w="28575" cap="flat" cmpd="sng" algn="ctr">
                      <a:solidFill>
                        <a:srgbClr val="CBCA95"/>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EF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accent2"/>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EF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accent2"/>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EF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rgbClr val="9900CC"/>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EF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accent2"/>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EFD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accent2"/>
                        </a:solidFill>
                        <a:effectLst/>
                        <a:latin typeface="Arial Black" pitchFamily="34" charset="0"/>
                      </a:endParaRPr>
                    </a:p>
                  </a:txBody>
                  <a:tcPr anchor="ctr" horzOverflow="overflow">
                    <a:lnL w="12700" cap="flat" cmpd="sng" algn="ctr">
                      <a:solidFill>
                        <a:schemeClr val="bg1"/>
                      </a:solidFill>
                      <a:prstDash val="solid"/>
                      <a:round/>
                      <a:headEnd type="none" w="med" len="med"/>
                      <a:tailEnd type="none" w="med" len="med"/>
                    </a:lnL>
                    <a:lnR w="28575" cap="flat" cmpd="sng" algn="ctr">
                      <a:solidFill>
                        <a:srgbClr val="CBCA95"/>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EFDE6"/>
                    </a:solidFill>
                  </a:tcPr>
                </a:tc>
                <a:extLst>
                  <a:ext uri="{0D108BD9-81ED-4DB2-BD59-A6C34878D82A}">
                    <a16:rowId xmlns:a16="http://schemas.microsoft.com/office/drawing/2014/main" val="10001"/>
                  </a:ext>
                </a:extLst>
              </a:tr>
              <a:tr h="536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rgbClr val="990000"/>
                        </a:solidFill>
                        <a:effectLst/>
                        <a:latin typeface="Arial Black" pitchFamily="34" charset="0"/>
                      </a:endParaRPr>
                    </a:p>
                  </a:txBody>
                  <a:tcPr anchor="ctr" horzOverflow="overflow">
                    <a:lnL w="28575" cap="flat" cmpd="sng" algn="ctr">
                      <a:solidFill>
                        <a:srgbClr val="CBCA9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AC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rgbClr val="990000"/>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AC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rgbClr val="990000"/>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AC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9900CC"/>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AC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990000"/>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AC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rgbClr val="990000"/>
                        </a:solidFill>
                        <a:effectLst/>
                        <a:latin typeface="Arial Black" pitchFamily="34" charset="0"/>
                      </a:endParaRPr>
                    </a:p>
                  </a:txBody>
                  <a:tcPr anchor="ctr" horzOverflow="overflow">
                    <a:lnL w="12700" cap="flat" cmpd="sng" algn="ctr">
                      <a:solidFill>
                        <a:schemeClr val="bg1"/>
                      </a:solidFill>
                      <a:prstDash val="solid"/>
                      <a:round/>
                      <a:headEnd type="none" w="med" len="med"/>
                      <a:tailEnd type="none" w="med" len="med"/>
                    </a:lnL>
                    <a:lnR w="28575" cap="flat" cmpd="sng" algn="ctr">
                      <a:solidFill>
                        <a:srgbClr val="CBCA9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AC7"/>
                    </a:solidFill>
                  </a:tcPr>
                </a:tc>
                <a:extLst>
                  <a:ext uri="{0D108BD9-81ED-4DB2-BD59-A6C34878D82A}">
                    <a16:rowId xmlns:a16="http://schemas.microsoft.com/office/drawing/2014/main" val="10002"/>
                  </a:ext>
                </a:extLst>
              </a:tr>
              <a:tr h="536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Black" pitchFamily="34" charset="0"/>
                      </a:endParaRPr>
                    </a:p>
                  </a:txBody>
                  <a:tcPr anchor="ctr" horzOverflow="overflow">
                    <a:lnL w="28575" cap="flat" cmpd="sng" algn="ctr">
                      <a:solidFill>
                        <a:srgbClr val="CBCA9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8A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8A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8A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8A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8A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Black" pitchFamily="34" charset="0"/>
                      </a:endParaRPr>
                    </a:p>
                  </a:txBody>
                  <a:tcPr anchor="ctr" horzOverflow="overflow">
                    <a:lnL w="12700" cap="flat" cmpd="sng" algn="ctr">
                      <a:solidFill>
                        <a:schemeClr val="bg1"/>
                      </a:solidFill>
                      <a:prstDash val="solid"/>
                      <a:round/>
                      <a:headEnd type="none" w="med" len="med"/>
                      <a:tailEnd type="none" w="med" len="med"/>
                    </a:lnL>
                    <a:lnR w="28575" cap="flat" cmpd="sng" algn="ctr">
                      <a:solidFill>
                        <a:srgbClr val="CBCA9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8AA"/>
                    </a:solidFill>
                  </a:tcPr>
                </a:tc>
                <a:extLst>
                  <a:ext uri="{0D108BD9-81ED-4DB2-BD59-A6C34878D82A}">
                    <a16:rowId xmlns:a16="http://schemas.microsoft.com/office/drawing/2014/main" val="10003"/>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Black" pitchFamily="34" charset="0"/>
                      </a:endParaRPr>
                    </a:p>
                  </a:txBody>
                  <a:tcPr anchor="ctr" horzOverflow="overflow">
                    <a:lnL w="28575" cap="flat" cmpd="sng" algn="ctr">
                      <a:solidFill>
                        <a:srgbClr val="CBCA9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9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Black" pitchFamily="34" charset="0"/>
                      </a:endParaRPr>
                    </a:p>
                  </a:txBody>
                  <a:tcPr anchor="ctr" horzOverflow="overflow">
                    <a:lnL w="12700" cap="flat" cmpd="sng" algn="ctr">
                      <a:solidFill>
                        <a:schemeClr val="bg1"/>
                      </a:solidFill>
                      <a:prstDash val="solid"/>
                      <a:round/>
                      <a:headEnd type="none" w="med" len="med"/>
                      <a:tailEnd type="none" w="med" len="med"/>
                    </a:lnL>
                    <a:lnR w="28575" cap="flat" cmpd="sng" algn="ctr">
                      <a:solidFill>
                        <a:srgbClr val="CBCA9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93"/>
                    </a:solid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accent2"/>
                        </a:solidFill>
                        <a:effectLst/>
                        <a:latin typeface="Arial Black" pitchFamily="34" charset="0"/>
                      </a:endParaRPr>
                    </a:p>
                  </a:txBody>
                  <a:tcPr anchor="ctr" horzOverflow="overflow">
                    <a:lnL w="28575" cap="flat" cmpd="sng" algn="ctr">
                      <a:solidFill>
                        <a:srgbClr val="CBCA9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49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accent2"/>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49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accent2"/>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49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accent2"/>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49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accent2"/>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49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accent2"/>
                        </a:solidFill>
                        <a:effectLst/>
                        <a:latin typeface="Arial Black" pitchFamily="34" charset="0"/>
                      </a:endParaRPr>
                    </a:p>
                  </a:txBody>
                  <a:tcPr anchor="ctr" horzOverflow="overflow">
                    <a:lnL w="12700" cap="flat" cmpd="sng" algn="ctr">
                      <a:solidFill>
                        <a:schemeClr val="bg1"/>
                      </a:solidFill>
                      <a:prstDash val="solid"/>
                      <a:round/>
                      <a:headEnd type="none" w="med" len="med"/>
                      <a:tailEnd type="none" w="med" len="med"/>
                    </a:lnL>
                    <a:lnR w="28575" cap="flat" cmpd="sng" algn="ctr">
                      <a:solidFill>
                        <a:srgbClr val="CBCA9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D498"/>
                    </a:solidFill>
                  </a:tcPr>
                </a:tc>
                <a:extLst>
                  <a:ext uri="{0D108BD9-81ED-4DB2-BD59-A6C34878D82A}">
                    <a16:rowId xmlns:a16="http://schemas.microsoft.com/office/drawing/2014/main" val="10005"/>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Black" pitchFamily="34" charset="0"/>
                      </a:endParaRPr>
                    </a:p>
                  </a:txBody>
                  <a:tcPr anchor="ctr" horzOverflow="overflow">
                    <a:lnL w="28575" cap="flat" cmpd="sng" algn="ctr">
                      <a:solidFill>
                        <a:srgbClr val="CBCA9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CBCA95"/>
                      </a:solidFill>
                      <a:prstDash val="solid"/>
                      <a:round/>
                      <a:headEnd type="none" w="med" len="med"/>
                      <a:tailEnd type="none" w="med" len="med"/>
                    </a:lnB>
                    <a:lnTlToBr>
                      <a:noFill/>
                    </a:lnTlToBr>
                    <a:lnBlToTr>
                      <a:noFill/>
                    </a:lnBlToTr>
                    <a:solidFill>
                      <a:srgbClr val="EDC26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CBCA95"/>
                      </a:solidFill>
                      <a:prstDash val="solid"/>
                      <a:round/>
                      <a:headEnd type="none" w="med" len="med"/>
                      <a:tailEnd type="none" w="med" len="med"/>
                    </a:lnB>
                    <a:lnTlToBr>
                      <a:noFill/>
                    </a:lnTlToBr>
                    <a:lnBlToTr>
                      <a:noFill/>
                    </a:lnBlToTr>
                    <a:solidFill>
                      <a:srgbClr val="EDC26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d-ID"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CBCA95"/>
                      </a:solidFill>
                      <a:prstDash val="solid"/>
                      <a:round/>
                      <a:headEnd type="none" w="med" len="med"/>
                      <a:tailEnd type="none" w="med" len="med"/>
                    </a:lnB>
                    <a:lnTlToBr>
                      <a:noFill/>
                    </a:lnTlToBr>
                    <a:lnBlToTr>
                      <a:noFill/>
                    </a:lnBlToTr>
                    <a:solidFill>
                      <a:srgbClr val="EDC26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CBCA95"/>
                      </a:solidFill>
                      <a:prstDash val="solid"/>
                      <a:round/>
                      <a:headEnd type="none" w="med" len="med"/>
                      <a:tailEnd type="none" w="med" len="med"/>
                    </a:lnB>
                    <a:lnTlToBr>
                      <a:noFill/>
                    </a:lnTlToBr>
                    <a:lnBlToTr>
                      <a:noFill/>
                    </a:lnBlToTr>
                    <a:solidFill>
                      <a:srgbClr val="EDC26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Narrow"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CBCA95"/>
                      </a:solidFill>
                      <a:prstDash val="solid"/>
                      <a:round/>
                      <a:headEnd type="none" w="med" len="med"/>
                      <a:tailEnd type="none" w="med" len="med"/>
                    </a:lnB>
                    <a:lnTlToBr>
                      <a:noFill/>
                    </a:lnTlToBr>
                    <a:lnBlToTr>
                      <a:noFill/>
                    </a:lnBlToTr>
                    <a:solidFill>
                      <a:srgbClr val="EDC2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Black" pitchFamily="34" charset="0"/>
                      </a:endParaRPr>
                    </a:p>
                  </a:txBody>
                  <a:tcPr anchor="ctr" horzOverflow="overflow">
                    <a:lnL w="12700" cap="flat" cmpd="sng" algn="ctr">
                      <a:solidFill>
                        <a:schemeClr val="bg1"/>
                      </a:solidFill>
                      <a:prstDash val="solid"/>
                      <a:round/>
                      <a:headEnd type="none" w="med" len="med"/>
                      <a:tailEnd type="none" w="med" len="med"/>
                    </a:lnL>
                    <a:lnR w="28575" cap="flat" cmpd="sng" algn="ctr">
                      <a:solidFill>
                        <a:srgbClr val="CBCA95"/>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CBCA95"/>
                      </a:solidFill>
                      <a:prstDash val="solid"/>
                      <a:round/>
                      <a:headEnd type="none" w="med" len="med"/>
                      <a:tailEnd type="none" w="med" len="med"/>
                    </a:lnB>
                    <a:lnTlToBr>
                      <a:noFill/>
                    </a:lnTlToBr>
                    <a:lnBlToTr>
                      <a:noFill/>
                    </a:lnBlToTr>
                    <a:solidFill>
                      <a:srgbClr val="EDC26D"/>
                    </a:solidFill>
                  </a:tcPr>
                </a:tc>
                <a:extLst>
                  <a:ext uri="{0D108BD9-81ED-4DB2-BD59-A6C34878D82A}">
                    <a16:rowId xmlns:a16="http://schemas.microsoft.com/office/drawing/2014/main" val="10006"/>
                  </a:ext>
                </a:extLst>
              </a:tr>
            </a:tbl>
          </a:graphicData>
        </a:graphic>
      </p:graphicFrame>
      <p:sp>
        <p:nvSpPr>
          <p:cNvPr id="21584" name="Text Box 80"/>
          <p:cNvSpPr txBox="1">
            <a:spLocks noChangeArrowheads="1"/>
          </p:cNvSpPr>
          <p:nvPr/>
        </p:nvSpPr>
        <p:spPr bwMode="auto">
          <a:xfrm>
            <a:off x="2590800" y="152400"/>
            <a:ext cx="7010400" cy="400110"/>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en-US" sz="2000" b="1" dirty="0">
                <a:solidFill>
                  <a:prstClr val="black"/>
                </a:solidFill>
                <a:latin typeface="Arial Black" pitchFamily="34" charset="0"/>
              </a:rPr>
              <a:t>RENCANA PEMBELAJARAN  </a:t>
            </a:r>
          </a:p>
        </p:txBody>
      </p:sp>
      <p:sp>
        <p:nvSpPr>
          <p:cNvPr id="32829" name="Text Box 81"/>
          <p:cNvSpPr txBox="1">
            <a:spLocks noChangeArrowheads="1"/>
          </p:cNvSpPr>
          <p:nvPr/>
        </p:nvSpPr>
        <p:spPr bwMode="auto">
          <a:xfrm>
            <a:off x="1919288" y="685801"/>
            <a:ext cx="8534400" cy="984885"/>
          </a:xfrm>
          <a:prstGeom prst="rect">
            <a:avLst/>
          </a:prstGeom>
          <a:solidFill>
            <a:srgbClr val="FFFFCC"/>
          </a:solidFill>
          <a:ln w="9525">
            <a:noFill/>
            <a:miter lim="800000"/>
            <a:headEnd/>
            <a:tailEnd/>
          </a:ln>
        </p:spPr>
        <p:txBody>
          <a:bodyPr>
            <a:spAutoFit/>
          </a:bodyPr>
          <a:lstStyle/>
          <a:p>
            <a:pPr defTabSz="688975" fontAlgn="base">
              <a:spcBef>
                <a:spcPct val="0"/>
              </a:spcBef>
              <a:spcAft>
                <a:spcPct val="0"/>
              </a:spcAft>
              <a:tabLst>
                <a:tab pos="1603375" algn="l"/>
                <a:tab pos="2057400" algn="l"/>
              </a:tabLst>
            </a:pPr>
            <a:r>
              <a:rPr lang="en-US" sz="1600" b="1" dirty="0">
                <a:solidFill>
                  <a:prstClr val="black"/>
                </a:solidFill>
                <a:latin typeface="Arial" pitchFamily="34" charset="0"/>
                <a:cs typeface="Arial" pitchFamily="34" charset="0"/>
              </a:rPr>
              <a:t>Mata </a:t>
            </a:r>
            <a:r>
              <a:rPr lang="en-US" sz="1600" b="1" dirty="0" err="1">
                <a:solidFill>
                  <a:prstClr val="black"/>
                </a:solidFill>
                <a:latin typeface="Arial" pitchFamily="34" charset="0"/>
                <a:cs typeface="Arial" pitchFamily="34" charset="0"/>
              </a:rPr>
              <a:t>kuliah</a:t>
            </a:r>
            <a:r>
              <a:rPr lang="en-US" sz="1600" b="1" dirty="0">
                <a:solidFill>
                  <a:prstClr val="black"/>
                </a:solidFill>
                <a:latin typeface="Arial" pitchFamily="34" charset="0"/>
                <a:cs typeface="Arial" pitchFamily="34" charset="0"/>
              </a:rPr>
              <a:t>     </a:t>
            </a:r>
            <a:r>
              <a:rPr lang="en-US" sz="1200" b="1" dirty="0">
                <a:solidFill>
                  <a:prstClr val="black"/>
                </a:solidFill>
                <a:latin typeface="Arial" pitchFamily="34" charset="0"/>
                <a:cs typeface="Arial" pitchFamily="34" charset="0"/>
              </a:rPr>
              <a:t>			: </a:t>
            </a:r>
            <a:r>
              <a:rPr lang="en-US" sz="1200" dirty="0">
                <a:solidFill>
                  <a:prstClr val="black"/>
                </a:solidFill>
                <a:latin typeface="Arial" pitchFamily="34" charset="0"/>
                <a:cs typeface="Arial" pitchFamily="34" charset="0"/>
              </a:rPr>
              <a:t>……………………………….. </a:t>
            </a:r>
            <a:r>
              <a:rPr lang="en-US" sz="1200" b="1" dirty="0">
                <a:solidFill>
                  <a:prstClr val="black"/>
                </a:solidFill>
                <a:latin typeface="Arial" pitchFamily="34" charset="0"/>
                <a:cs typeface="Arial" pitchFamily="34" charset="0"/>
              </a:rPr>
              <a:t>   </a:t>
            </a:r>
            <a:r>
              <a:rPr lang="en-US" sz="1400" b="1" dirty="0" err="1">
                <a:solidFill>
                  <a:prstClr val="black"/>
                </a:solidFill>
                <a:latin typeface="Arial" pitchFamily="34" charset="0"/>
                <a:cs typeface="Arial" pitchFamily="34" charset="0"/>
              </a:rPr>
              <a:t>Sem</a:t>
            </a:r>
            <a:r>
              <a:rPr lang="en-US" sz="1400" b="1" dirty="0">
                <a:solidFill>
                  <a:prstClr val="black"/>
                </a:solidFill>
                <a:latin typeface="Arial" pitchFamily="34" charset="0"/>
                <a:cs typeface="Arial" pitchFamily="34" charset="0"/>
              </a:rPr>
              <a:t> </a:t>
            </a:r>
            <a:r>
              <a:rPr lang="en-US" sz="1400" dirty="0">
                <a:solidFill>
                  <a:prstClr val="black"/>
                </a:solidFill>
                <a:latin typeface="Arial" pitchFamily="34" charset="0"/>
                <a:cs typeface="Arial" pitchFamily="34" charset="0"/>
              </a:rPr>
              <a:t>……</a:t>
            </a:r>
            <a:r>
              <a:rPr lang="en-US" sz="1400" b="1" dirty="0">
                <a:solidFill>
                  <a:prstClr val="black"/>
                </a:solidFill>
                <a:latin typeface="Arial" pitchFamily="34" charset="0"/>
                <a:cs typeface="Arial" pitchFamily="34" charset="0"/>
              </a:rPr>
              <a:t>              </a:t>
            </a:r>
            <a:r>
              <a:rPr lang="en-US" sz="1400" b="1" dirty="0" err="1">
                <a:solidFill>
                  <a:prstClr val="black"/>
                </a:solidFill>
                <a:latin typeface="Arial" pitchFamily="34" charset="0"/>
                <a:cs typeface="Arial" pitchFamily="34" charset="0"/>
              </a:rPr>
              <a:t>Kode</a:t>
            </a:r>
            <a:r>
              <a:rPr lang="en-US" sz="1400" b="1" dirty="0">
                <a:solidFill>
                  <a:prstClr val="black"/>
                </a:solidFill>
                <a:latin typeface="Arial" pitchFamily="34" charset="0"/>
                <a:cs typeface="Arial" pitchFamily="34" charset="0"/>
              </a:rPr>
              <a:t> :</a:t>
            </a:r>
            <a:r>
              <a:rPr lang="en-US" sz="1400" dirty="0">
                <a:solidFill>
                  <a:prstClr val="black"/>
                </a:solidFill>
                <a:latin typeface="Arial" pitchFamily="34" charset="0"/>
                <a:cs typeface="Arial" pitchFamily="34" charset="0"/>
              </a:rPr>
              <a:t> ……</a:t>
            </a:r>
            <a:r>
              <a:rPr lang="en-US" sz="1400" b="1" dirty="0">
                <a:solidFill>
                  <a:prstClr val="black"/>
                </a:solidFill>
                <a:latin typeface="Arial" pitchFamily="34" charset="0"/>
                <a:cs typeface="Arial" pitchFamily="34" charset="0"/>
              </a:rPr>
              <a:t>          </a:t>
            </a:r>
            <a:r>
              <a:rPr lang="en-US" sz="1400" b="1" dirty="0" err="1">
                <a:solidFill>
                  <a:prstClr val="black"/>
                </a:solidFill>
                <a:latin typeface="Arial" pitchFamily="34" charset="0"/>
                <a:cs typeface="Arial" pitchFamily="34" charset="0"/>
              </a:rPr>
              <a:t>sks</a:t>
            </a:r>
            <a:r>
              <a:rPr lang="en-US" sz="1400" b="1" dirty="0">
                <a:solidFill>
                  <a:prstClr val="black"/>
                </a:solidFill>
                <a:latin typeface="Arial" pitchFamily="34" charset="0"/>
                <a:cs typeface="Arial" pitchFamily="34" charset="0"/>
              </a:rPr>
              <a:t> : </a:t>
            </a:r>
            <a:r>
              <a:rPr lang="en-US" sz="1200" dirty="0">
                <a:solidFill>
                  <a:prstClr val="black"/>
                </a:solidFill>
                <a:latin typeface="Arial" pitchFamily="34" charset="0"/>
                <a:cs typeface="Arial" pitchFamily="34" charset="0"/>
              </a:rPr>
              <a:t>…. </a:t>
            </a:r>
          </a:p>
          <a:p>
            <a:pPr defTabSz="688975" fontAlgn="base">
              <a:spcBef>
                <a:spcPct val="0"/>
              </a:spcBef>
              <a:spcAft>
                <a:spcPct val="0"/>
              </a:spcAft>
              <a:tabLst>
                <a:tab pos="1603375" algn="l"/>
                <a:tab pos="2000250" algn="l"/>
              </a:tabLst>
            </a:pPr>
            <a:r>
              <a:rPr lang="en-US" sz="1600" b="1" dirty="0" err="1">
                <a:solidFill>
                  <a:prstClr val="black"/>
                </a:solidFill>
                <a:latin typeface="Arial" pitchFamily="34" charset="0"/>
                <a:cs typeface="Arial" pitchFamily="34" charset="0"/>
              </a:rPr>
              <a:t>Jurusan</a:t>
            </a:r>
            <a:r>
              <a:rPr lang="en-US" sz="1600" b="1" dirty="0">
                <a:solidFill>
                  <a:prstClr val="black"/>
                </a:solidFill>
                <a:latin typeface="Arial" pitchFamily="34" charset="0"/>
                <a:cs typeface="Arial" pitchFamily="34" charset="0"/>
              </a:rPr>
              <a:t> </a:t>
            </a:r>
            <a:r>
              <a:rPr lang="en-US" sz="1200" b="1" dirty="0">
                <a:solidFill>
                  <a:prstClr val="black"/>
                </a:solidFill>
                <a:latin typeface="Arial" pitchFamily="34" charset="0"/>
                <a:cs typeface="Arial" pitchFamily="34" charset="0"/>
              </a:rPr>
              <a:t>         			 : </a:t>
            </a:r>
            <a:r>
              <a:rPr lang="en-US" sz="1200" dirty="0">
                <a:solidFill>
                  <a:prstClr val="black"/>
                </a:solidFill>
                <a:latin typeface="Arial" pitchFamily="34" charset="0"/>
                <a:cs typeface="Arial" pitchFamily="34" charset="0"/>
              </a:rPr>
              <a:t>.. .……………………………..</a:t>
            </a:r>
            <a:r>
              <a:rPr lang="en-US" sz="1200" b="1" dirty="0">
                <a:solidFill>
                  <a:prstClr val="black"/>
                </a:solidFill>
                <a:latin typeface="Arial" pitchFamily="34" charset="0"/>
                <a:cs typeface="Arial" pitchFamily="34" charset="0"/>
              </a:rPr>
              <a:t>   </a:t>
            </a:r>
            <a:r>
              <a:rPr lang="en-US" sz="1400" b="1" dirty="0" err="1">
                <a:solidFill>
                  <a:prstClr val="black"/>
                </a:solidFill>
                <a:latin typeface="Arial" pitchFamily="34" charset="0"/>
                <a:cs typeface="Arial" pitchFamily="34" charset="0"/>
              </a:rPr>
              <a:t>Dosen</a:t>
            </a:r>
            <a:r>
              <a:rPr lang="en-US" sz="1400" b="1" dirty="0">
                <a:solidFill>
                  <a:prstClr val="black"/>
                </a:solidFill>
                <a:latin typeface="Arial" pitchFamily="34" charset="0"/>
                <a:cs typeface="Arial" pitchFamily="34" charset="0"/>
              </a:rPr>
              <a:t> :</a:t>
            </a:r>
            <a:r>
              <a:rPr lang="en-US" sz="1200" b="1" dirty="0">
                <a:solidFill>
                  <a:prstClr val="black"/>
                </a:solidFill>
                <a:latin typeface="Arial" pitchFamily="34" charset="0"/>
                <a:cs typeface="Arial" pitchFamily="34" charset="0"/>
              </a:rPr>
              <a:t> </a:t>
            </a:r>
            <a:r>
              <a:rPr lang="en-US" sz="1200" dirty="0">
                <a:solidFill>
                  <a:prstClr val="black"/>
                </a:solidFill>
                <a:latin typeface="Arial" pitchFamily="34" charset="0"/>
                <a:cs typeface="Arial" pitchFamily="34" charset="0"/>
              </a:rPr>
              <a:t>…………………………………………………    </a:t>
            </a:r>
            <a:r>
              <a:rPr lang="en-US" sz="1200" b="1" dirty="0">
                <a:solidFill>
                  <a:prstClr val="black"/>
                </a:solidFill>
                <a:latin typeface="Arial" pitchFamily="34" charset="0"/>
                <a:cs typeface="Arial" pitchFamily="34" charset="0"/>
              </a:rPr>
              <a:t>   </a:t>
            </a:r>
          </a:p>
          <a:p>
            <a:pPr defTabSz="688975" fontAlgn="base">
              <a:spcBef>
                <a:spcPct val="0"/>
              </a:spcBef>
              <a:spcAft>
                <a:spcPct val="0"/>
              </a:spcAft>
              <a:tabLst>
                <a:tab pos="1603375" algn="l"/>
                <a:tab pos="2057400" algn="l"/>
              </a:tabLst>
            </a:pPr>
            <a:r>
              <a:rPr lang="en-US" sz="1400" b="1" dirty="0">
                <a:solidFill>
                  <a:prstClr val="black"/>
                </a:solidFill>
                <a:latin typeface="Arial" pitchFamily="34" charset="0"/>
                <a:cs typeface="Arial" pitchFamily="34" charset="0"/>
              </a:rPr>
              <a:t>CAPAIAN PEMB</a:t>
            </a:r>
            <a:r>
              <a:rPr lang="id-ID" sz="1400" b="1" dirty="0">
                <a:solidFill>
                  <a:prstClr val="black"/>
                </a:solidFill>
                <a:latin typeface="Arial" pitchFamily="34" charset="0"/>
                <a:cs typeface="Arial" pitchFamily="34" charset="0"/>
              </a:rPr>
              <a:t>E</a:t>
            </a:r>
            <a:r>
              <a:rPr lang="en-US" sz="1400" b="1" dirty="0">
                <a:solidFill>
                  <a:prstClr val="black"/>
                </a:solidFill>
                <a:latin typeface="Arial" pitchFamily="34" charset="0"/>
                <a:cs typeface="Arial" pitchFamily="34" charset="0"/>
              </a:rPr>
              <a:t>L</a:t>
            </a:r>
            <a:r>
              <a:rPr lang="id-ID" sz="1400" b="1" dirty="0">
                <a:solidFill>
                  <a:prstClr val="black"/>
                </a:solidFill>
                <a:latin typeface="Arial" pitchFamily="34" charset="0"/>
                <a:cs typeface="Arial" pitchFamily="34" charset="0"/>
              </a:rPr>
              <a:t>A</a:t>
            </a:r>
            <a:r>
              <a:rPr lang="en-US" sz="1400" b="1" dirty="0">
                <a:solidFill>
                  <a:prstClr val="black"/>
                </a:solidFill>
                <a:latin typeface="Arial" pitchFamily="34" charset="0"/>
                <a:cs typeface="Arial" pitchFamily="34" charset="0"/>
              </a:rPr>
              <a:t>JR</a:t>
            </a:r>
            <a:r>
              <a:rPr lang="id-ID" sz="1400" b="1" dirty="0">
                <a:solidFill>
                  <a:prstClr val="black"/>
                </a:solidFill>
                <a:latin typeface="Arial" pitchFamily="34" charset="0"/>
                <a:cs typeface="Arial" pitchFamily="34" charset="0"/>
              </a:rPr>
              <a:t>A</a:t>
            </a:r>
            <a:r>
              <a:rPr lang="en-US" sz="1400" b="1" dirty="0">
                <a:solidFill>
                  <a:prstClr val="black"/>
                </a:solidFill>
                <a:latin typeface="Arial" pitchFamily="34" charset="0"/>
                <a:cs typeface="Arial" pitchFamily="34" charset="0"/>
              </a:rPr>
              <a:t>N</a:t>
            </a:r>
            <a:r>
              <a:rPr lang="en-US" sz="1200" b="1" dirty="0">
                <a:solidFill>
                  <a:prstClr val="black"/>
                </a:solidFill>
                <a:latin typeface="Arial" pitchFamily="34" charset="0"/>
                <a:cs typeface="Arial" pitchFamily="34" charset="0"/>
              </a:rPr>
              <a:t>: </a:t>
            </a:r>
            <a:r>
              <a:rPr lang="en-US" sz="1200" dirty="0">
                <a:solidFill>
                  <a:prstClr val="black"/>
                </a:solidFill>
                <a:latin typeface="Arial" pitchFamily="34" charset="0"/>
                <a:cs typeface="Arial" pitchFamily="34" charset="0"/>
              </a:rPr>
              <a:t>………………………………………………………………………………………………….… 			……………………………………………………………………………………………………...</a:t>
            </a:r>
            <a:endParaRPr lang="en-US" sz="1200" b="1" dirty="0">
              <a:solidFill>
                <a:prstClr val="black"/>
              </a:solidFill>
              <a:latin typeface="Arial" pitchFamily="34" charset="0"/>
              <a:cs typeface="Arial" pitchFamily="34" charset="0"/>
            </a:endParaRPr>
          </a:p>
        </p:txBody>
      </p:sp>
      <p:sp>
        <p:nvSpPr>
          <p:cNvPr id="32832" name="Text Box 95"/>
          <p:cNvSpPr txBox="1">
            <a:spLocks noChangeArrowheads="1"/>
          </p:cNvSpPr>
          <p:nvPr/>
        </p:nvSpPr>
        <p:spPr bwMode="auto">
          <a:xfrm>
            <a:off x="1600200" y="6507164"/>
            <a:ext cx="1143000" cy="276999"/>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sz="1200">
                <a:solidFill>
                  <a:prstClr val="black"/>
                </a:solidFill>
                <a:latin typeface="Times New Roman" pitchFamily="18" charset="0"/>
              </a:rPr>
              <a:t>versi DIKTI</a:t>
            </a:r>
          </a:p>
        </p:txBody>
      </p:sp>
    </p:spTree>
    <p:extLst>
      <p:ext uri="{BB962C8B-B14F-4D97-AF65-F5344CB8AC3E}">
        <p14:creationId xmlns:p14="http://schemas.microsoft.com/office/powerpoint/2010/main" val="218461442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721" name="Group 169"/>
          <p:cNvGraphicFramePr>
            <a:graphicFrameLocks noGrp="1"/>
          </p:cNvGraphicFramePr>
          <p:nvPr>
            <p:extLst/>
          </p:nvPr>
        </p:nvGraphicFramePr>
        <p:xfrm>
          <a:off x="1828800" y="923926"/>
          <a:ext cx="8534400" cy="5618481"/>
        </p:xfrm>
        <a:graphic>
          <a:graphicData uri="http://schemas.openxmlformats.org/drawingml/2006/table">
            <a:tbl>
              <a:tblPr/>
              <a:tblGrid>
                <a:gridCol w="914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5943600">
                  <a:extLst>
                    <a:ext uri="{9D8B030D-6E8A-4147-A177-3AD203B41FA5}">
                      <a16:colId xmlns:a16="http://schemas.microsoft.com/office/drawing/2014/main" val="20002"/>
                    </a:ext>
                  </a:extLst>
                </a:gridCol>
              </a:tblGrid>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FFFF00"/>
                          </a:solidFill>
                          <a:effectLst>
                            <a:outerShdw blurRad="38100" dist="38100" dir="2700000" algn="tl">
                              <a:srgbClr val="000000"/>
                            </a:outerShdw>
                          </a:effectLst>
                          <a:latin typeface="Arial" charset="0"/>
                        </a:rPr>
                        <a:t>NOMOR KOLOM</a:t>
                      </a:r>
                    </a:p>
                  </a:txBody>
                  <a:tcPr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00"/>
                          </a:solidFill>
                          <a:effectLst>
                            <a:outerShdw blurRad="38100" dist="38100" dir="2700000" algn="tl">
                              <a:srgbClr val="000000"/>
                            </a:outerShdw>
                          </a:effectLst>
                          <a:latin typeface="Arial" charset="0"/>
                        </a:rPr>
                        <a:t>JUDUL KOLOM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00"/>
                          </a:solidFill>
                          <a:effectLst>
                            <a:outerShdw blurRad="38100" dist="38100" dir="2700000" algn="tl">
                              <a:srgbClr val="000000"/>
                            </a:outerShdw>
                          </a:effectLst>
                          <a:latin typeface="Arial" charset="0"/>
                        </a:rPr>
                        <a:t>PENJELASAN PENGISIAN</a:t>
                      </a:r>
                    </a:p>
                  </a:txBody>
                  <a:tcPr anchor="ct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val="10000"/>
                  </a:ext>
                </a:extLst>
              </a:tr>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rPr>
                        <a:t>1</a:t>
                      </a:r>
                    </a:p>
                  </a:txBody>
                  <a:tcP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EFDE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Narrow" pitchFamily="34" charset="0"/>
                        </a:rPr>
                        <a:t>MINGGU  KE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EFDE6"/>
                    </a:solidFill>
                  </a:tcPr>
                </a:tc>
                <a:tc>
                  <a:txBody>
                    <a:bodyPr/>
                    <a:lstStyle/>
                    <a:p>
                      <a:pPr marL="0" marR="0" lvl="0" indent="0" algn="l" defTabSz="914400" rtl="0" eaLnBrk="0" fontAlgn="base" latinLnBrk="0" hangingPunct="0">
                        <a:lnSpc>
                          <a:spcPct val="90000"/>
                        </a:lnSpc>
                        <a:spcBef>
                          <a:spcPct val="3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Menunjukan kapan suatu kegiatan dilaksanakan, yakni mulai minggu ke 1 sampai ke 16 (satu semester )(bisa 1/2/3/4 mingguan).</a:t>
                      </a:r>
                      <a:endParaRPr kumimoji="0" lang="en-US" sz="1400" b="1"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EFDE6"/>
                    </a:solidFill>
                  </a:tcPr>
                </a:tc>
                <a:extLst>
                  <a:ext uri="{0D108BD9-81ED-4DB2-BD59-A6C34878D82A}">
                    <a16:rowId xmlns:a16="http://schemas.microsoft.com/office/drawing/2014/main" val="10001"/>
                  </a:ext>
                </a:extLst>
              </a:tr>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rPr>
                        <a:t>2</a:t>
                      </a:r>
                    </a:p>
                  </a:txBody>
                  <a:tcP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AC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Narrow" pitchFamily="34" charset="0"/>
                        </a:rPr>
                        <a:t>KEMAMPUAN AKHIR YANG DIHARAPKAN </a:t>
                      </a:r>
                      <a:endParaRPr kumimoji="0" lang="en-US" sz="1400" b="1"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AC7"/>
                    </a:solidFill>
                  </a:tcPr>
                </a:tc>
                <a:tc>
                  <a:txBody>
                    <a:bodyPr/>
                    <a:lstStyle/>
                    <a:p>
                      <a:pPr marL="0" marR="0" lvl="0" indent="0" algn="l" defTabSz="914400" rtl="0" eaLnBrk="0" fontAlgn="base" latinLnBrk="0" hangingPunct="0">
                        <a:lnSpc>
                          <a:spcPct val="90000"/>
                        </a:lnSpc>
                        <a:spcBef>
                          <a:spcPct val="3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Rumusan kemampuan dibidang kognitif, psikomotorik , dan afektif diusahakan lengkap dan utuh (hard skills &amp; soft skills). Merupakan tahapan kemampuan yang diharapkan dapat mencapai kompetensi mata kuliah ini diakhir semester.</a:t>
                      </a:r>
                    </a:p>
                  </a:txBody>
                  <a:tcP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AC7"/>
                    </a:solidFill>
                  </a:tcPr>
                </a:tc>
                <a:extLst>
                  <a:ext uri="{0D108BD9-81ED-4DB2-BD59-A6C34878D82A}">
                    <a16:rowId xmlns:a16="http://schemas.microsoft.com/office/drawing/2014/main" val="10002"/>
                  </a:ext>
                </a:extLst>
              </a:tr>
              <a:tr h="566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rPr>
                        <a:t>3</a:t>
                      </a:r>
                    </a:p>
                  </a:txBody>
                  <a:tcP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8A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Narrow" pitchFamily="34" charset="0"/>
                        </a:rPr>
                        <a:t>BAHAN KAJIAN (materi ajar)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8AA"/>
                    </a:solidFill>
                  </a:tcPr>
                </a:tc>
                <a:tc>
                  <a:txBody>
                    <a:bodyPr/>
                    <a:lstStyle/>
                    <a:p>
                      <a:pPr marL="0" marR="0" lvl="0" indent="0" algn="l" defTabSz="914400" rtl="0" eaLnBrk="0" fontAlgn="base" latinLnBrk="0" hangingPunct="0">
                        <a:lnSpc>
                          <a:spcPct val="90000"/>
                        </a:lnSpc>
                        <a:spcBef>
                          <a:spcPct val="3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Bisa diisi pokok bahasan / sub pokok bahasan, atau topik bahasan. (dengan asumsi tersedia diktat/modul ajar untuk setiap pokok bahasan)</a:t>
                      </a:r>
                    </a:p>
                  </a:txBody>
                  <a:tcP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F8AA"/>
                    </a:solidFill>
                  </a:tcPr>
                </a:tc>
                <a:extLst>
                  <a:ext uri="{0D108BD9-81ED-4DB2-BD59-A6C34878D82A}">
                    <a16:rowId xmlns:a16="http://schemas.microsoft.com/office/drawing/2014/main" val="10003"/>
                  </a:ext>
                </a:extLst>
              </a:tr>
              <a:tr h="6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rPr>
                        <a:t>4</a:t>
                      </a:r>
                    </a:p>
                  </a:txBody>
                  <a:tcP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58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Narrow" pitchFamily="34" charset="0"/>
                        </a:rPr>
                        <a:t>BENTUK                PEMBELAJARAN </a:t>
                      </a:r>
                      <a:endParaRPr kumimoji="0" lang="en-US" sz="1400" b="1"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581"/>
                    </a:solidFill>
                  </a:tcPr>
                </a:tc>
                <a:tc>
                  <a:txBody>
                    <a:bodyPr/>
                    <a:lstStyle/>
                    <a:p>
                      <a:pPr marL="0" marR="0" lvl="0" indent="0" algn="l" defTabSz="914400" rtl="0" eaLnBrk="0" fontAlgn="base" latinLnBrk="0" hangingPunct="0">
                        <a:lnSpc>
                          <a:spcPct val="90000"/>
                        </a:lnSpc>
                        <a:spcBef>
                          <a:spcPct val="3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bisa berupa : ceramah, diskusi, presentasi tugas, seminar, simulasi, responsi, praktikum, latihan, kuliah lapang, praktek bengkel, survai lapangan, bermain peran,atau gabungan berbagai bentuk. Penetapan bentuk pembelajaran didasarkan pada keniscayaan bahwa kemampuan yang diharapkan diatas akan tercapai dengan bentuk/ model pembelajaran tersebut.</a:t>
                      </a:r>
                    </a:p>
                  </a:txBody>
                  <a:tcP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581"/>
                    </a:solidFill>
                  </a:tcPr>
                </a:tc>
                <a:extLst>
                  <a:ext uri="{0D108BD9-81ED-4DB2-BD59-A6C34878D82A}">
                    <a16:rowId xmlns:a16="http://schemas.microsoft.com/office/drawing/2014/main" val="10004"/>
                  </a:ext>
                </a:extLst>
              </a:tr>
              <a:tr h="6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rPr>
                        <a:t>5</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a:txBody>
                  <a:tcP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F25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Narrow" pitchFamily="34" charset="0"/>
                        </a:rPr>
                        <a:t>KRITERIA      PENILAIAN (indikator)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F258"/>
                    </a:solidFill>
                  </a:tcPr>
                </a:tc>
                <a:tc>
                  <a:txBody>
                    <a:bodyPr/>
                    <a:lstStyle/>
                    <a:p>
                      <a:pPr marL="0" marR="0" lvl="0" indent="0" algn="l" defTabSz="914400" rtl="0" eaLnBrk="0" fontAlgn="base" latinLnBrk="0" hangingPunct="0">
                        <a:lnSpc>
                          <a:spcPct val="90000"/>
                        </a:lnSpc>
                        <a:spcBef>
                          <a:spcPct val="3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berisi : indikator yang dapat menunjukan pencapaian kemampuan yang dicanangkan, atau unsur kemampuan yang dinilai (bisa kualitatif  misal ketepatan analisis, kerapian sajian, Kreatifitas ide, kemampuan komunikasi, juga bisa juga yang kuantitatif : banyaknya kutipan acuan / unsur yang dibahas, kebenaran hitungan).</a:t>
                      </a:r>
                    </a:p>
                  </a:txBody>
                  <a:tcP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F258"/>
                    </a:solidFill>
                  </a:tcPr>
                </a:tc>
                <a:extLst>
                  <a:ext uri="{0D108BD9-81ED-4DB2-BD59-A6C34878D82A}">
                    <a16:rowId xmlns:a16="http://schemas.microsoft.com/office/drawing/2014/main" val="10005"/>
                  </a:ext>
                </a:extLst>
              </a:tr>
              <a:tr h="677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rPr>
                        <a:t>6</a:t>
                      </a:r>
                    </a:p>
                  </a:txBody>
                  <a:tcP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9F0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Narrow" pitchFamily="34" charset="0"/>
                        </a:rPr>
                        <a:t>BOBOT NILAI </a:t>
                      </a:r>
                      <a:endParaRPr kumimoji="0" lang="en-US" sz="1400" b="1"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9F033"/>
                    </a:solidFill>
                  </a:tcPr>
                </a:tc>
                <a:tc>
                  <a:txBody>
                    <a:bodyPr/>
                    <a:lstStyle/>
                    <a:p>
                      <a:pPr marL="0" marR="0" lvl="0" indent="0" algn="l" defTabSz="914400" rtl="0" eaLnBrk="0" fontAlgn="base" latinLnBrk="0" hangingPunct="0">
                        <a:lnSpc>
                          <a:spcPct val="90000"/>
                        </a:lnSpc>
                        <a:spcBef>
                          <a:spcPct val="30000"/>
                        </a:spcBef>
                        <a:spcAft>
                          <a:spcPct val="0"/>
                        </a:spcAft>
                        <a:buClrTx/>
                        <a:buSzTx/>
                        <a:buFontTx/>
                        <a:buNone/>
                        <a:tabLst/>
                      </a:pPr>
                      <a:r>
                        <a:rPr kumimoji="0" lang="en-US" sz="1400" b="0" i="0" u="none" strike="noStrike" cap="none" normalizeH="0" baseline="0" dirty="0" err="1">
                          <a:ln>
                            <a:noFill/>
                          </a:ln>
                          <a:solidFill>
                            <a:schemeClr val="tx1"/>
                          </a:solidFill>
                          <a:effectLst/>
                          <a:latin typeface="Arial" charset="0"/>
                        </a:rPr>
                        <a:t>disesuaikan</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dengan</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waktu</a:t>
                      </a:r>
                      <a:r>
                        <a:rPr kumimoji="0" lang="en-US" sz="1400" b="0" i="0" u="none" strike="noStrike" cap="none" normalizeH="0" baseline="0" dirty="0">
                          <a:ln>
                            <a:noFill/>
                          </a:ln>
                          <a:solidFill>
                            <a:schemeClr val="tx1"/>
                          </a:solidFill>
                          <a:effectLst/>
                          <a:latin typeface="Arial" charset="0"/>
                        </a:rPr>
                        <a:t> yang </a:t>
                      </a:r>
                      <a:r>
                        <a:rPr kumimoji="0" lang="en-US" sz="1400" b="0" i="0" u="none" strike="noStrike" cap="none" normalizeH="0" baseline="0" dirty="0" err="1">
                          <a:ln>
                            <a:noFill/>
                          </a:ln>
                          <a:solidFill>
                            <a:schemeClr val="tx1"/>
                          </a:solidFill>
                          <a:effectLst/>
                          <a:latin typeface="Arial" charset="0"/>
                        </a:rPr>
                        <a:t>digunakan</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untuk</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membahas</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atau</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mengerjakan</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tugas</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atau</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besarnya</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sumbangan</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suatu</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kemampuan</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terhadap</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pencapaian</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kompetensi</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mata</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kuliah</a:t>
                      </a:r>
                      <a:r>
                        <a:rPr kumimoji="0" lang="en-US" sz="1400" b="0" i="0" u="none" strike="noStrike" cap="none" normalizeH="0" baseline="0" dirty="0">
                          <a:ln>
                            <a:noFill/>
                          </a:ln>
                          <a:solidFill>
                            <a:schemeClr val="tx1"/>
                          </a:solidFill>
                          <a:effectLst/>
                          <a:latin typeface="Arial" charset="0"/>
                        </a:rPr>
                        <a:t> </a:t>
                      </a:r>
                      <a:r>
                        <a:rPr kumimoji="0" lang="en-US" sz="1400" b="0" i="0" u="none" strike="noStrike" cap="none" normalizeH="0" baseline="0" dirty="0" err="1">
                          <a:ln>
                            <a:noFill/>
                          </a:ln>
                          <a:solidFill>
                            <a:schemeClr val="tx1"/>
                          </a:solidFill>
                          <a:effectLst/>
                          <a:latin typeface="Arial" charset="0"/>
                        </a:rPr>
                        <a:t>ini</a:t>
                      </a:r>
                      <a:r>
                        <a:rPr kumimoji="0" lang="en-US" sz="1400" b="0" i="0" u="none" strike="noStrike" cap="none" normalizeH="0" baseline="0" dirty="0">
                          <a:ln>
                            <a:noFill/>
                          </a:ln>
                          <a:solidFill>
                            <a:schemeClr val="tx1"/>
                          </a:solidFill>
                          <a:effectLst/>
                          <a:latin typeface="Arial" charset="0"/>
                        </a:rPr>
                        <a:t>.</a:t>
                      </a:r>
                    </a:p>
                  </a:txBody>
                  <a:tcPr horzOverflow="overflow">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9F033"/>
                    </a:solidFill>
                  </a:tcPr>
                </a:tc>
                <a:extLst>
                  <a:ext uri="{0D108BD9-81ED-4DB2-BD59-A6C34878D82A}">
                    <a16:rowId xmlns:a16="http://schemas.microsoft.com/office/drawing/2014/main" val="10006"/>
                  </a:ext>
                </a:extLst>
              </a:tr>
            </a:tbl>
          </a:graphicData>
        </a:graphic>
      </p:graphicFrame>
      <p:sp>
        <p:nvSpPr>
          <p:cNvPr id="23722" name="Rectangle 170"/>
          <p:cNvSpPr>
            <a:spLocks noGrp="1" noChangeArrowheads="1"/>
          </p:cNvSpPr>
          <p:nvPr>
            <p:ph type="title"/>
          </p:nvPr>
        </p:nvSpPr>
        <p:spPr>
          <a:xfrm>
            <a:off x="1828800" y="142876"/>
            <a:ext cx="8534400" cy="695325"/>
          </a:xfrm>
          <a:noFill/>
        </p:spPr>
        <p:txBody>
          <a:bodyPr>
            <a:normAutofit/>
          </a:bodyPr>
          <a:lstStyle/>
          <a:p>
            <a:pPr eaLnBrk="1" hangingPunct="1">
              <a:defRPr/>
            </a:pPr>
            <a:r>
              <a:rPr lang="en-US" sz="2000" b="1" dirty="0">
                <a:latin typeface="Arial Black" pitchFamily="34" charset="0"/>
              </a:rPr>
              <a:t>CARA MENGISI RENCANA PEMBELAJARAN</a:t>
            </a:r>
          </a:p>
        </p:txBody>
      </p:sp>
    </p:spTree>
    <p:extLst>
      <p:ext uri="{BB962C8B-B14F-4D97-AF65-F5344CB8AC3E}">
        <p14:creationId xmlns:p14="http://schemas.microsoft.com/office/powerpoint/2010/main" val="262236944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p:cNvGrpSpPr>
            <a:grpSpLocks/>
          </p:cNvGrpSpPr>
          <p:nvPr/>
        </p:nvGrpSpPr>
        <p:grpSpPr bwMode="auto">
          <a:xfrm>
            <a:off x="2400300" y="2609850"/>
            <a:ext cx="3124200" cy="2700992"/>
            <a:chOff x="609600" y="2838450"/>
            <a:chExt cx="3124200" cy="2700992"/>
          </a:xfrm>
        </p:grpSpPr>
        <p:sp>
          <p:nvSpPr>
            <p:cNvPr id="25616" name="Rounded Rectangle 14"/>
            <p:cNvSpPr>
              <a:spLocks noChangeArrowheads="1"/>
            </p:cNvSpPr>
            <p:nvPr/>
          </p:nvSpPr>
          <p:spPr bwMode="auto">
            <a:xfrm>
              <a:off x="609600" y="2838450"/>
              <a:ext cx="3124200" cy="2700992"/>
            </a:xfrm>
            <a:prstGeom prst="roundRect">
              <a:avLst>
                <a:gd name="adj" fmla="val 16667"/>
              </a:avLst>
            </a:prstGeom>
            <a:solidFill>
              <a:schemeClr val="bg1"/>
            </a:solidFill>
            <a:ln w="9525" algn="ctr">
              <a:solidFill>
                <a:schemeClr val="tx1"/>
              </a:solidFill>
              <a:prstDash val="sysDash"/>
              <a:round/>
              <a:headEnd/>
              <a:tailEnd/>
            </a:ln>
          </p:spPr>
          <p:txBody>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5617" name="TextBox 12"/>
            <p:cNvSpPr txBox="1">
              <a:spLocks noChangeArrowheads="1"/>
            </p:cNvSpPr>
            <p:nvPr/>
          </p:nvSpPr>
          <p:spPr bwMode="auto">
            <a:xfrm>
              <a:off x="800100" y="3448050"/>
              <a:ext cx="2743200" cy="1631216"/>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000" b="1" dirty="0" err="1">
                  <a:solidFill>
                    <a:prstClr val="black"/>
                  </a:solidFill>
                  <a:latin typeface="Times New Roman" pitchFamily="18" charset="0"/>
                </a:rPr>
                <a:t>Deskripsi</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tentang</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apa</a:t>
              </a:r>
              <a:r>
                <a:rPr lang="en-US" sz="2000" b="1" dirty="0">
                  <a:solidFill>
                    <a:prstClr val="black"/>
                  </a:solidFill>
                  <a:latin typeface="Times New Roman" pitchFamily="18" charset="0"/>
                </a:rPr>
                <a:t> yang </a:t>
              </a:r>
              <a:r>
                <a:rPr lang="en-US" sz="2000" b="1" dirty="0" err="1">
                  <a:solidFill>
                    <a:prstClr val="black"/>
                  </a:solidFill>
                  <a:latin typeface="Times New Roman" pitchFamily="18" charset="0"/>
                </a:rPr>
                <a:t>harus</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dikerjakan</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oleh</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mahasiswa</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termasuk</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batasan</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dan</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metodenya</a:t>
              </a:r>
              <a:r>
                <a:rPr lang="en-US" sz="2000" b="1" dirty="0">
                  <a:solidFill>
                    <a:prstClr val="black"/>
                  </a:solidFill>
                  <a:latin typeface="Times New Roman" pitchFamily="18" charset="0"/>
                </a:rPr>
                <a:t>. </a:t>
              </a:r>
            </a:p>
          </p:txBody>
        </p:sp>
      </p:grpSp>
      <p:sp>
        <p:nvSpPr>
          <p:cNvPr id="25604" name="Rectangle 11"/>
          <p:cNvSpPr>
            <a:spLocks noChangeArrowheads="1"/>
          </p:cNvSpPr>
          <p:nvPr/>
        </p:nvSpPr>
        <p:spPr bwMode="auto">
          <a:xfrm>
            <a:off x="1524000" y="19050"/>
            <a:ext cx="9144000" cy="990600"/>
          </a:xfrm>
          <a:prstGeom prst="rect">
            <a:avLst/>
          </a:prstGeom>
          <a:solidFill>
            <a:srgbClr val="464400"/>
          </a:solidFill>
          <a:ln w="9525">
            <a:noFill/>
            <a:miter lim="800000"/>
            <a:headEnd/>
            <a:tailEnd/>
          </a:ln>
        </p:spPr>
        <p:txBody>
          <a:bodyPr wrap="none" anchor="ctr"/>
          <a:lstStyle/>
          <a:p>
            <a:pPr algn="ct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7178" name="Text Box 12"/>
          <p:cNvSpPr txBox="1">
            <a:spLocks noChangeArrowheads="1"/>
          </p:cNvSpPr>
          <p:nvPr/>
        </p:nvSpPr>
        <p:spPr bwMode="auto">
          <a:xfrm>
            <a:off x="3352800" y="285751"/>
            <a:ext cx="5410200" cy="708025"/>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defRPr/>
            </a:pPr>
            <a:r>
              <a:rPr lang="en-US" sz="2400" b="1" dirty="0">
                <a:solidFill>
                  <a:srgbClr val="FFFF00"/>
                </a:solidFill>
                <a:effectLst>
                  <a:outerShdw blurRad="38100" dist="38100" dir="2700000" algn="tl">
                    <a:srgbClr val="000000">
                      <a:alpha val="43137"/>
                    </a:srgbClr>
                  </a:outerShdw>
                </a:effectLst>
                <a:latin typeface="Arial Black" pitchFamily="34" charset="0"/>
              </a:rPr>
              <a:t>PERFORMANCE ASSESSMENT</a:t>
            </a:r>
            <a:r>
              <a:rPr lang="en-US" sz="1600" b="1" dirty="0">
                <a:solidFill>
                  <a:srgbClr val="FFFF00"/>
                </a:solidFill>
                <a:effectLst>
                  <a:outerShdw blurRad="38100" dist="38100" dir="2700000" algn="tl">
                    <a:srgbClr val="000000">
                      <a:alpha val="43137"/>
                    </a:srgbClr>
                  </a:outerShdw>
                </a:effectLst>
                <a:latin typeface="Arial Black" pitchFamily="34" charset="0"/>
              </a:rPr>
              <a:t>    </a:t>
            </a:r>
            <a:r>
              <a:rPr lang="en-US" sz="1600" b="1" dirty="0">
                <a:solidFill>
                  <a:prstClr val="white"/>
                </a:solidFill>
                <a:effectLst>
                  <a:outerShdw blurRad="38100" dist="38100" dir="2700000" algn="tl">
                    <a:srgbClr val="000000">
                      <a:alpha val="43137"/>
                    </a:srgbClr>
                  </a:outerShdw>
                </a:effectLst>
                <a:latin typeface="Arial Black" pitchFamily="34" charset="0"/>
              </a:rPr>
              <a:t>( ASESMEN KINERJA</a:t>
            </a:r>
            <a:r>
              <a:rPr lang="en-US" sz="1600" b="1" dirty="0">
                <a:solidFill>
                  <a:prstClr val="white"/>
                </a:solidFill>
                <a:effectLst>
                  <a:outerShdw blurRad="38100" dist="38100" dir="2700000" algn="tl">
                    <a:srgbClr val="000000">
                      <a:alpha val="43137"/>
                    </a:srgbClr>
                  </a:outerShdw>
                </a:effectLst>
                <a:latin typeface="Times New Roman" pitchFamily="18" charset="0"/>
              </a:rPr>
              <a:t> </a:t>
            </a:r>
            <a:r>
              <a:rPr lang="en-US" sz="1600" b="1" dirty="0">
                <a:solidFill>
                  <a:prstClr val="white"/>
                </a:solidFill>
                <a:effectLst>
                  <a:outerShdw blurRad="38100" dist="38100" dir="2700000" algn="tl">
                    <a:srgbClr val="000000">
                      <a:alpha val="43137"/>
                    </a:srgbClr>
                  </a:outerShdw>
                </a:effectLst>
                <a:latin typeface="Arial Black" pitchFamily="34" charset="0"/>
              </a:rPr>
              <a:t>)</a:t>
            </a:r>
          </a:p>
        </p:txBody>
      </p:sp>
      <p:grpSp>
        <p:nvGrpSpPr>
          <p:cNvPr id="25606" name="Group 19"/>
          <p:cNvGrpSpPr>
            <a:grpSpLocks/>
          </p:cNvGrpSpPr>
          <p:nvPr/>
        </p:nvGrpSpPr>
        <p:grpSpPr bwMode="auto">
          <a:xfrm>
            <a:off x="2743200" y="1428750"/>
            <a:ext cx="6686550" cy="1447800"/>
            <a:chOff x="933450" y="2228850"/>
            <a:chExt cx="6686550" cy="1447800"/>
          </a:xfrm>
          <a:scene3d>
            <a:camera prst="orthographicFront">
              <a:rot lat="0" lon="0" rev="0"/>
            </a:camera>
            <a:lightRig rig="balanced" dir="t">
              <a:rot lat="0" lon="0" rev="8700000"/>
            </a:lightRig>
          </a:scene3d>
        </p:grpSpPr>
        <p:sp>
          <p:nvSpPr>
            <p:cNvPr id="7171" name="Rectangle 3"/>
            <p:cNvSpPr>
              <a:spLocks noChangeArrowheads="1"/>
            </p:cNvSpPr>
            <p:nvPr/>
          </p:nvSpPr>
          <p:spPr bwMode="auto">
            <a:xfrm>
              <a:off x="933450" y="2228850"/>
              <a:ext cx="2438400" cy="1447800"/>
            </a:xfrm>
            <a:prstGeom prst="rect">
              <a:avLst/>
            </a:prstGeom>
            <a:solidFill>
              <a:srgbClr val="E5D9AD"/>
            </a:solidFill>
            <a:ln w="9525">
              <a:noFill/>
              <a:miter lim="800000"/>
              <a:headEnd/>
              <a:tailEnd/>
            </a:ln>
            <a:effectLst>
              <a:outerShdw blurRad="44450" dist="27940" dir="5400000" algn="ctr">
                <a:srgbClr val="000000">
                  <a:alpha val="32000"/>
                </a:srgbClr>
              </a:outerShdw>
            </a:effectLst>
            <a:sp3d>
              <a:bevelT w="190500" h="38100"/>
            </a:sp3d>
          </p:spPr>
          <p:txBody>
            <a:bodyPr wrap="none" anchor="ctr"/>
            <a:lstStyle/>
            <a:p>
              <a:pPr algn="ctr" defTabSz="914400" eaLnBrk="0" fontAlgn="base" hangingPunct="0">
                <a:spcBef>
                  <a:spcPct val="0"/>
                </a:spcBef>
                <a:spcAft>
                  <a:spcPct val="0"/>
                </a:spcAft>
                <a:defRPr/>
              </a:pPr>
              <a:endParaRPr lang="en-US" sz="2400">
                <a:solidFill>
                  <a:prstClr val="black"/>
                </a:solidFill>
                <a:effectLst>
                  <a:outerShdw blurRad="38100" dist="38100" dir="2700000" algn="tl">
                    <a:srgbClr val="000000">
                      <a:alpha val="43137"/>
                    </a:srgbClr>
                  </a:outerShdw>
                </a:effectLst>
                <a:latin typeface="Times New Roman" pitchFamily="18" charset="0"/>
              </a:endParaRPr>
            </a:p>
          </p:txBody>
        </p:sp>
        <p:sp>
          <p:nvSpPr>
            <p:cNvPr id="25611" name="AutoShape 5"/>
            <p:cNvSpPr>
              <a:spLocks noChangeArrowheads="1"/>
            </p:cNvSpPr>
            <p:nvPr/>
          </p:nvSpPr>
          <p:spPr bwMode="auto">
            <a:xfrm>
              <a:off x="3752850" y="2343150"/>
              <a:ext cx="704850" cy="1085850"/>
            </a:xfrm>
            <a:prstGeom prst="rightArrow">
              <a:avLst>
                <a:gd name="adj1" fmla="val 60231"/>
                <a:gd name="adj2" fmla="val 68489"/>
              </a:avLst>
            </a:prstGeom>
            <a:solidFill>
              <a:srgbClr val="FF6600"/>
            </a:solidFill>
            <a:ln w="9525">
              <a:noFill/>
              <a:miter lim="800000"/>
              <a:headEnd/>
              <a:tailEnd/>
            </a:ln>
            <a:effectLst>
              <a:outerShdw blurRad="44450" dist="27940" dir="5400000" algn="ctr">
                <a:srgbClr val="000000">
                  <a:alpha val="32000"/>
                </a:srgbClr>
              </a:outerShdw>
            </a:effectLst>
            <a:sp3d>
              <a:bevelT w="190500" h="38100"/>
            </a:sp3d>
          </p:spPr>
          <p:txBody>
            <a:bodyPr wrap="none" anchor="ctr"/>
            <a:lstStyle/>
            <a:p>
              <a:pPr algn="ctr" defTabSz="914400" eaLnBrk="0" fontAlgn="base" hangingPunct="0">
                <a:spcBef>
                  <a:spcPct val="0"/>
                </a:spcBef>
                <a:spcAft>
                  <a:spcPct val="0"/>
                </a:spcAft>
              </a:pPr>
              <a:endParaRPr lang="en-US" sz="2400">
                <a:solidFill>
                  <a:srgbClr val="FF0000"/>
                </a:solidFill>
                <a:latin typeface="Times New Roman" pitchFamily="18" charset="0"/>
              </a:endParaRPr>
            </a:p>
          </p:txBody>
        </p:sp>
        <p:grpSp>
          <p:nvGrpSpPr>
            <p:cNvPr id="25612" name="Group 17"/>
            <p:cNvGrpSpPr>
              <a:grpSpLocks/>
            </p:cNvGrpSpPr>
            <p:nvPr/>
          </p:nvGrpSpPr>
          <p:grpSpPr bwMode="auto">
            <a:xfrm>
              <a:off x="4762500" y="2228850"/>
              <a:ext cx="2857500" cy="1447800"/>
              <a:chOff x="4762500" y="2228850"/>
              <a:chExt cx="2857500" cy="1447800"/>
            </a:xfrm>
          </p:grpSpPr>
          <p:sp>
            <p:nvSpPr>
              <p:cNvPr id="7170" name="Rectangle 2"/>
              <p:cNvSpPr>
                <a:spLocks noChangeArrowheads="1"/>
              </p:cNvSpPr>
              <p:nvPr/>
            </p:nvSpPr>
            <p:spPr bwMode="auto">
              <a:xfrm>
                <a:off x="4762500" y="2228850"/>
                <a:ext cx="2743200" cy="1447800"/>
              </a:xfrm>
              <a:prstGeom prst="rect">
                <a:avLst/>
              </a:prstGeom>
              <a:solidFill>
                <a:srgbClr val="E5D9AD"/>
              </a:solidFill>
              <a:ln w="28575">
                <a:noFill/>
                <a:miter lim="800000"/>
                <a:headEnd/>
                <a:tailEnd/>
              </a:ln>
              <a:effectLst>
                <a:outerShdw blurRad="44450" dist="27940" dir="5400000" algn="ctr">
                  <a:srgbClr val="000000">
                    <a:alpha val="32000"/>
                  </a:srgbClr>
                </a:outerShdw>
              </a:effectLst>
              <a:sp3d>
                <a:bevelT w="190500" h="38100"/>
              </a:sp3d>
            </p:spPr>
            <p:txBody>
              <a:bodyPr wrap="none" anchor="ctr"/>
              <a:lstStyle/>
              <a:p>
                <a:pPr algn="ctr" defTabSz="914400" eaLnBrk="0" fontAlgn="base" hangingPunct="0">
                  <a:spcBef>
                    <a:spcPct val="0"/>
                  </a:spcBef>
                  <a:spcAft>
                    <a:spcPct val="0"/>
                  </a:spcAft>
                  <a:defRPr/>
                </a:pPr>
                <a:endParaRPr lang="en-US" sz="2400">
                  <a:solidFill>
                    <a:prstClr val="black"/>
                  </a:solidFill>
                  <a:effectLst>
                    <a:outerShdw blurRad="38100" dist="38100" dir="2700000" algn="tl">
                      <a:srgbClr val="000000">
                        <a:alpha val="43137"/>
                      </a:srgbClr>
                    </a:outerShdw>
                  </a:effectLst>
                  <a:latin typeface="Times New Roman" pitchFamily="18" charset="0"/>
                </a:endParaRPr>
              </a:p>
            </p:txBody>
          </p:sp>
          <p:sp>
            <p:nvSpPr>
              <p:cNvPr id="25615" name="Text Box 6"/>
              <p:cNvSpPr txBox="1">
                <a:spLocks noChangeArrowheads="1"/>
              </p:cNvSpPr>
              <p:nvPr/>
            </p:nvSpPr>
            <p:spPr bwMode="auto">
              <a:xfrm>
                <a:off x="4848225" y="2549525"/>
                <a:ext cx="2771775" cy="830263"/>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lgn="ctr" defTabSz="914400" eaLnBrk="0" fontAlgn="base" hangingPunct="0">
                  <a:spcBef>
                    <a:spcPct val="50000"/>
                  </a:spcBef>
                  <a:spcAft>
                    <a:spcPct val="0"/>
                  </a:spcAft>
                </a:pPr>
                <a:r>
                  <a:rPr lang="en-US" sz="2400" b="1" dirty="0">
                    <a:solidFill>
                      <a:prstClr val="black"/>
                    </a:solidFill>
                    <a:latin typeface="Arial Black" pitchFamily="34" charset="0"/>
                  </a:rPr>
                  <a:t>KINERJA  MAHASISWA</a:t>
                </a:r>
                <a:endParaRPr lang="en-US" sz="2400" dirty="0">
                  <a:solidFill>
                    <a:prstClr val="black"/>
                  </a:solidFill>
                  <a:latin typeface="Arial Black" pitchFamily="34" charset="0"/>
                </a:endParaRPr>
              </a:p>
            </p:txBody>
          </p:sp>
        </p:grpSp>
        <p:sp>
          <p:nvSpPr>
            <p:cNvPr id="25613" name="Text Box 6"/>
            <p:cNvSpPr txBox="1">
              <a:spLocks noChangeArrowheads="1"/>
            </p:cNvSpPr>
            <p:nvPr/>
          </p:nvSpPr>
          <p:spPr bwMode="auto">
            <a:xfrm>
              <a:off x="1257300" y="2762251"/>
              <a:ext cx="1857375" cy="45720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a:spAutoFit/>
            </a:bodyPr>
            <a:lstStyle/>
            <a:p>
              <a:pPr algn="ctr" defTabSz="914400" eaLnBrk="0" fontAlgn="base" hangingPunct="0">
                <a:spcBef>
                  <a:spcPct val="50000"/>
                </a:spcBef>
                <a:spcAft>
                  <a:spcPct val="0"/>
                </a:spcAft>
              </a:pPr>
              <a:r>
                <a:rPr lang="en-US" sz="2400" b="1" dirty="0">
                  <a:solidFill>
                    <a:prstClr val="black"/>
                  </a:solidFill>
                  <a:latin typeface="Arial Black" pitchFamily="34" charset="0"/>
                </a:rPr>
                <a:t>TUGAS</a:t>
              </a:r>
              <a:endParaRPr lang="en-US" sz="2400" dirty="0">
                <a:solidFill>
                  <a:prstClr val="black"/>
                </a:solidFill>
                <a:latin typeface="Arial Black" pitchFamily="34" charset="0"/>
              </a:endParaRPr>
            </a:p>
          </p:txBody>
        </p:sp>
      </p:grpSp>
      <p:grpSp>
        <p:nvGrpSpPr>
          <p:cNvPr id="2" name="Group 24"/>
          <p:cNvGrpSpPr>
            <a:grpSpLocks/>
          </p:cNvGrpSpPr>
          <p:nvPr/>
        </p:nvGrpSpPr>
        <p:grpSpPr bwMode="auto">
          <a:xfrm>
            <a:off x="6019800" y="4438650"/>
            <a:ext cx="3733800" cy="1981200"/>
            <a:chOff x="285750" y="4267200"/>
            <a:chExt cx="3733800" cy="1981200"/>
          </a:xfrm>
        </p:grpSpPr>
        <p:sp>
          <p:nvSpPr>
            <p:cNvPr id="25618" name="Rounded Rectangle 25"/>
            <p:cNvSpPr>
              <a:spLocks noChangeArrowheads="1"/>
            </p:cNvSpPr>
            <p:nvPr/>
          </p:nvSpPr>
          <p:spPr bwMode="auto">
            <a:xfrm>
              <a:off x="285750" y="4267200"/>
              <a:ext cx="3733800" cy="1981200"/>
            </a:xfrm>
            <a:prstGeom prst="roundRect">
              <a:avLst>
                <a:gd name="adj" fmla="val 16667"/>
              </a:avLst>
            </a:prstGeom>
            <a:solidFill>
              <a:schemeClr val="bg1"/>
            </a:solidFill>
            <a:ln w="9525" algn="ctr">
              <a:solidFill>
                <a:schemeClr val="tx1"/>
              </a:solidFill>
              <a:prstDash val="sysDash"/>
              <a:round/>
              <a:headEnd/>
              <a:tailEnd/>
            </a:ln>
          </p:spPr>
          <p:txBody>
            <a:bodyPr/>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5619" name="TextBox 26"/>
            <p:cNvSpPr txBox="1">
              <a:spLocks noChangeArrowheads="1"/>
            </p:cNvSpPr>
            <p:nvPr/>
          </p:nvSpPr>
          <p:spPr bwMode="auto">
            <a:xfrm>
              <a:off x="381000" y="4762500"/>
              <a:ext cx="3524250" cy="1323439"/>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2000" b="1" dirty="0">
                  <a:solidFill>
                    <a:prstClr val="black"/>
                  </a:solidFill>
                  <a:latin typeface="Arial Black" pitchFamily="34" charset="0"/>
                </a:rPr>
                <a:t>KRITERIA (RUBRIK)</a:t>
              </a:r>
            </a:p>
            <a:p>
              <a:pPr algn="ctr" defTabSz="914400" fontAlgn="base">
                <a:spcBef>
                  <a:spcPct val="0"/>
                </a:spcBef>
                <a:spcAft>
                  <a:spcPct val="0"/>
                </a:spcAft>
              </a:pPr>
              <a:r>
                <a:rPr lang="en-US" sz="2000" b="1" dirty="0" err="1">
                  <a:solidFill>
                    <a:prstClr val="black"/>
                  </a:solidFill>
                  <a:latin typeface="Times New Roman" pitchFamily="18" charset="0"/>
                </a:rPr>
                <a:t>Untuk</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menunjukkan</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posisi</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ketercapaian</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pembelajaran</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dari</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setiap</a:t>
              </a:r>
              <a:r>
                <a:rPr lang="en-US" sz="2000" b="1" dirty="0">
                  <a:solidFill>
                    <a:prstClr val="black"/>
                  </a:solidFill>
                  <a:latin typeface="Times New Roman" pitchFamily="18" charset="0"/>
                </a:rPr>
                <a:t> </a:t>
              </a:r>
              <a:r>
                <a:rPr lang="en-US" sz="2000" b="1" dirty="0" err="1">
                  <a:solidFill>
                    <a:prstClr val="black"/>
                  </a:solidFill>
                  <a:latin typeface="Times New Roman" pitchFamily="18" charset="0"/>
                </a:rPr>
                <a:t>mahasiswa</a:t>
              </a:r>
              <a:r>
                <a:rPr lang="en-US" sz="2000" b="1" dirty="0">
                  <a:solidFill>
                    <a:prstClr val="black"/>
                  </a:solidFill>
                  <a:latin typeface="Times New Roman" pitchFamily="18" charset="0"/>
                </a:rPr>
                <a:t> </a:t>
              </a:r>
            </a:p>
          </p:txBody>
        </p:sp>
      </p:grpSp>
      <p:grpSp>
        <p:nvGrpSpPr>
          <p:cNvPr id="5" name="Group 4"/>
          <p:cNvGrpSpPr/>
          <p:nvPr/>
        </p:nvGrpSpPr>
        <p:grpSpPr>
          <a:xfrm>
            <a:off x="6591300" y="2971800"/>
            <a:ext cx="2743200" cy="1581150"/>
            <a:chOff x="5067300" y="2971800"/>
            <a:chExt cx="2743200" cy="1581150"/>
          </a:xfrm>
        </p:grpSpPr>
        <p:sp>
          <p:nvSpPr>
            <p:cNvPr id="20" name="Rectangle 3"/>
            <p:cNvSpPr>
              <a:spLocks noChangeArrowheads="1"/>
            </p:cNvSpPr>
            <p:nvPr/>
          </p:nvSpPr>
          <p:spPr bwMode="auto">
            <a:xfrm>
              <a:off x="5067300" y="3562350"/>
              <a:ext cx="2743200" cy="990600"/>
            </a:xfrm>
            <a:prstGeom prst="rect">
              <a:avLst/>
            </a:prstGeom>
            <a:solidFill>
              <a:srgbClr val="E5D9AD"/>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400" eaLnBrk="0" fontAlgn="base" hangingPunct="0">
                <a:spcBef>
                  <a:spcPct val="0"/>
                </a:spcBef>
                <a:spcAft>
                  <a:spcPct val="0"/>
                </a:spcAft>
                <a:defRPr/>
              </a:pPr>
              <a:endParaRPr lang="en-US" sz="2400">
                <a:solidFill>
                  <a:prstClr val="black"/>
                </a:solidFill>
                <a:effectLst>
                  <a:outerShdw blurRad="38100" dist="38100" dir="2700000" algn="tl">
                    <a:srgbClr val="000000">
                      <a:alpha val="43137"/>
                    </a:srgbClr>
                  </a:outerShdw>
                </a:effectLst>
                <a:latin typeface="Times New Roman" pitchFamily="18" charset="0"/>
              </a:endParaRPr>
            </a:p>
          </p:txBody>
        </p:sp>
        <p:sp>
          <p:nvSpPr>
            <p:cNvPr id="21" name="AutoShape 5"/>
            <p:cNvSpPr>
              <a:spLocks noChangeArrowheads="1"/>
            </p:cNvSpPr>
            <p:nvPr/>
          </p:nvSpPr>
          <p:spPr bwMode="auto">
            <a:xfrm rot="16200000">
              <a:off x="6162675" y="2600325"/>
              <a:ext cx="476250" cy="1219200"/>
            </a:xfrm>
            <a:prstGeom prst="rightArrow">
              <a:avLst>
                <a:gd name="adj1" fmla="val 60231"/>
                <a:gd name="adj2" fmla="val 67898"/>
              </a:avLst>
            </a:prstGeom>
            <a:solidFill>
              <a:srgbClr val="FF66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defTabSz="914400" eaLnBrk="0" fontAlgn="base" hangingPunct="0">
                <a:spcBef>
                  <a:spcPct val="0"/>
                </a:spcBef>
                <a:spcAft>
                  <a:spcPct val="0"/>
                </a:spcAft>
              </a:pPr>
              <a:endParaRPr lang="en-US" sz="2400">
                <a:solidFill>
                  <a:srgbClr val="FF0000"/>
                </a:solidFill>
                <a:latin typeface="Times New Roman" pitchFamily="18" charset="0"/>
              </a:endParaRPr>
            </a:p>
          </p:txBody>
        </p:sp>
        <p:sp>
          <p:nvSpPr>
            <p:cNvPr id="22" name="Text Box 6"/>
            <p:cNvSpPr txBox="1">
              <a:spLocks noChangeArrowheads="1"/>
            </p:cNvSpPr>
            <p:nvPr/>
          </p:nvSpPr>
          <p:spPr bwMode="auto">
            <a:xfrm>
              <a:off x="5534025" y="3905250"/>
              <a:ext cx="1857375" cy="457200"/>
            </a:xfrm>
            <a:prstGeom prst="rect">
              <a:avLst/>
            </a:prstGeom>
            <a:noFill/>
            <a:ln w="9525">
              <a:noFill/>
              <a:miter lim="800000"/>
              <a:headEnd/>
              <a:tailEnd/>
            </a:ln>
            <a:effectLst/>
            <a:scene3d>
              <a:camera prst="orthographicFront">
                <a:rot lat="0" lon="0" rev="0"/>
              </a:camera>
              <a:lightRig rig="balanced" dir="t">
                <a:rot lat="0" lon="0" rev="8700000"/>
              </a:lightRig>
            </a:scene3d>
            <a:sp3d>
              <a:bevelT w="190500" h="38100"/>
            </a:sp3d>
          </p:spPr>
          <p:txBody>
            <a:bodyPr>
              <a:spAutoFit/>
            </a:bodyPr>
            <a:lstStyle/>
            <a:p>
              <a:pPr algn="ctr" defTabSz="914400" eaLnBrk="0" fontAlgn="base" hangingPunct="0">
                <a:spcBef>
                  <a:spcPct val="50000"/>
                </a:spcBef>
                <a:spcAft>
                  <a:spcPct val="0"/>
                </a:spcAft>
              </a:pPr>
              <a:r>
                <a:rPr lang="en-US" sz="2400" b="1" dirty="0">
                  <a:ln w="1905"/>
                  <a:solidFill>
                    <a:prstClr val="black"/>
                  </a:solidFill>
                  <a:latin typeface="Arial Black" pitchFamily="34" charset="0"/>
                </a:rPr>
                <a:t>DINILAI</a:t>
              </a:r>
            </a:p>
          </p:txBody>
        </p:sp>
      </p:grpSp>
    </p:spTree>
    <p:extLst>
      <p:ext uri="{BB962C8B-B14F-4D97-AF65-F5344CB8AC3E}">
        <p14:creationId xmlns:p14="http://schemas.microsoft.com/office/powerpoint/2010/main" val="298451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wipe(left)">
                                      <p:cBhvr>
                                        <p:cTn id="7" dur="500"/>
                                        <p:tgtEl>
                                          <p:spTgt spid="256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28800" y="304800"/>
            <a:ext cx="8458200" cy="762000"/>
          </a:xfrm>
          <a:solidFill>
            <a:schemeClr val="bg2">
              <a:lumMod val="25000"/>
            </a:schemeClr>
          </a:solidFill>
        </p:spPr>
        <p:txBody>
          <a:bodyPr>
            <a:normAutofit fontScale="90000"/>
          </a:bodyPr>
          <a:lstStyle/>
          <a:p>
            <a:pPr eaLnBrk="1" hangingPunct="1">
              <a:defRPr/>
            </a:pPr>
            <a:r>
              <a:rPr lang="en-US" sz="2400" dirty="0" err="1">
                <a:solidFill>
                  <a:srgbClr val="FFFF00"/>
                </a:solidFill>
                <a:effectLst>
                  <a:outerShdw blurRad="38100" dist="38100" dir="2700000" algn="tl">
                    <a:srgbClr val="000000"/>
                  </a:outerShdw>
                </a:effectLst>
                <a:latin typeface="Arial Black" pitchFamily="34" charset="0"/>
              </a:rPr>
              <a:t>contoh</a:t>
            </a:r>
            <a:r>
              <a:rPr lang="en-US" sz="2400" dirty="0">
                <a:solidFill>
                  <a:srgbClr val="FFFF00"/>
                </a:solidFill>
                <a:effectLst>
                  <a:outerShdw blurRad="38100" dist="38100" dir="2700000" algn="tl">
                    <a:srgbClr val="000000"/>
                  </a:outerShdw>
                </a:effectLst>
                <a:latin typeface="Arial Black" pitchFamily="34" charset="0"/>
              </a:rPr>
              <a:t> </a:t>
            </a:r>
            <a:r>
              <a:rPr lang="en-US" sz="2400" dirty="0" err="1">
                <a:solidFill>
                  <a:srgbClr val="FFFF00"/>
                </a:solidFill>
                <a:effectLst>
                  <a:outerShdw blurRad="38100" dist="38100" dir="2700000" algn="tl">
                    <a:srgbClr val="000000"/>
                  </a:outerShdw>
                </a:effectLst>
                <a:latin typeface="Arial Black" pitchFamily="34" charset="0"/>
              </a:rPr>
              <a:t>rubrik</a:t>
            </a:r>
            <a:r>
              <a:rPr lang="en-US" sz="2400" dirty="0">
                <a:solidFill>
                  <a:srgbClr val="FFFF00"/>
                </a:solidFill>
                <a:effectLst>
                  <a:outerShdw blurRad="38100" dist="38100" dir="2700000" algn="tl">
                    <a:srgbClr val="000000"/>
                  </a:outerShdw>
                </a:effectLst>
                <a:latin typeface="Arial Black" pitchFamily="34" charset="0"/>
              </a:rPr>
              <a:t> </a:t>
            </a:r>
            <a:br>
              <a:rPr lang="en-US" sz="2400" dirty="0">
                <a:solidFill>
                  <a:srgbClr val="FFFF00"/>
                </a:solidFill>
                <a:effectLst>
                  <a:outerShdw blurRad="38100" dist="38100" dir="2700000" algn="tl">
                    <a:srgbClr val="000000"/>
                  </a:outerShdw>
                </a:effectLst>
                <a:latin typeface="Arial Black" pitchFamily="34" charset="0"/>
              </a:rPr>
            </a:br>
            <a:r>
              <a:rPr lang="en-US" sz="2400" dirty="0" err="1">
                <a:solidFill>
                  <a:srgbClr val="FFFF00"/>
                </a:solidFill>
                <a:effectLst>
                  <a:outerShdw blurRad="38100" dist="38100" dir="2700000" algn="tl">
                    <a:srgbClr val="000000"/>
                  </a:outerShdw>
                </a:effectLst>
                <a:latin typeface="Arial Black" pitchFamily="34" charset="0"/>
              </a:rPr>
              <a:t>untuk</a:t>
            </a:r>
            <a:r>
              <a:rPr lang="en-US" sz="2400" dirty="0">
                <a:solidFill>
                  <a:srgbClr val="FFFF00"/>
                </a:solidFill>
                <a:effectLst>
                  <a:outerShdw blurRad="38100" dist="38100" dir="2700000" algn="tl">
                    <a:srgbClr val="000000"/>
                  </a:outerShdw>
                </a:effectLst>
                <a:latin typeface="Arial Black" pitchFamily="34" charset="0"/>
              </a:rPr>
              <a:t> </a:t>
            </a:r>
            <a:r>
              <a:rPr lang="en-US" sz="2400" dirty="0" err="1">
                <a:solidFill>
                  <a:srgbClr val="FFFF00"/>
                </a:solidFill>
                <a:effectLst>
                  <a:outerShdw blurRad="38100" dist="38100" dir="2700000" algn="tl">
                    <a:srgbClr val="000000"/>
                  </a:outerShdw>
                </a:effectLst>
                <a:latin typeface="Arial Black" pitchFamily="34" charset="0"/>
              </a:rPr>
              <a:t>penilaian</a:t>
            </a:r>
            <a:r>
              <a:rPr lang="en-US" sz="2400" dirty="0">
                <a:solidFill>
                  <a:srgbClr val="FFFF00"/>
                </a:solidFill>
                <a:effectLst>
                  <a:outerShdw blurRad="38100" dist="38100" dir="2700000" algn="tl">
                    <a:srgbClr val="000000"/>
                  </a:outerShdw>
                </a:effectLst>
                <a:latin typeface="Arial Black" pitchFamily="34" charset="0"/>
              </a:rPr>
              <a:t> </a:t>
            </a:r>
            <a:r>
              <a:rPr lang="en-US" sz="2400" dirty="0" err="1">
                <a:solidFill>
                  <a:srgbClr val="FFFF00"/>
                </a:solidFill>
                <a:effectLst>
                  <a:outerShdw blurRad="38100" dist="38100" dir="2700000" algn="tl">
                    <a:srgbClr val="000000"/>
                  </a:outerShdw>
                </a:effectLst>
                <a:latin typeface="Arial Black" pitchFamily="34" charset="0"/>
              </a:rPr>
              <a:t>kemampuan</a:t>
            </a:r>
            <a:r>
              <a:rPr lang="en-US" sz="2400" dirty="0">
                <a:solidFill>
                  <a:srgbClr val="FFFF00"/>
                </a:solidFill>
                <a:effectLst>
                  <a:outerShdw blurRad="38100" dist="38100" dir="2700000" algn="tl">
                    <a:srgbClr val="000000"/>
                  </a:outerShdw>
                </a:effectLst>
                <a:latin typeface="Arial Black" pitchFamily="34" charset="0"/>
              </a:rPr>
              <a:t> </a:t>
            </a:r>
            <a:r>
              <a:rPr lang="en-US" sz="2400" dirty="0" err="1">
                <a:solidFill>
                  <a:srgbClr val="FFFF00"/>
                </a:solidFill>
                <a:effectLst>
                  <a:outerShdw blurRad="38100" dist="38100" dir="2700000" algn="tl">
                    <a:srgbClr val="000000"/>
                  </a:outerShdw>
                </a:effectLst>
                <a:latin typeface="Arial Black" pitchFamily="34" charset="0"/>
              </a:rPr>
              <a:t>menulis</a:t>
            </a:r>
            <a:r>
              <a:rPr lang="en-US" sz="2400" dirty="0">
                <a:solidFill>
                  <a:srgbClr val="FFFF00"/>
                </a:solidFill>
                <a:effectLst>
                  <a:outerShdw blurRad="38100" dist="38100" dir="2700000" algn="tl">
                    <a:srgbClr val="000000"/>
                  </a:outerShdw>
                </a:effectLst>
                <a:latin typeface="Arial Black" pitchFamily="34" charset="0"/>
              </a:rPr>
              <a:t> essay</a:t>
            </a:r>
          </a:p>
        </p:txBody>
      </p:sp>
      <p:graphicFrame>
        <p:nvGraphicFramePr>
          <p:cNvPr id="32838" name="Group 70"/>
          <p:cNvGraphicFramePr>
            <a:graphicFrameLocks noGrp="1"/>
          </p:cNvGraphicFramePr>
          <p:nvPr>
            <p:ph type="tbl" idx="1"/>
            <p:extLst/>
          </p:nvPr>
        </p:nvGraphicFramePr>
        <p:xfrm>
          <a:off x="1828800" y="1206500"/>
          <a:ext cx="8458200" cy="5089526"/>
        </p:xfrm>
        <a:graphic>
          <a:graphicData uri="http://schemas.openxmlformats.org/drawingml/2006/table">
            <a:tbl>
              <a:tblPr/>
              <a:tblGrid>
                <a:gridCol w="2559050">
                  <a:extLst>
                    <a:ext uri="{9D8B030D-6E8A-4147-A177-3AD203B41FA5}">
                      <a16:colId xmlns:a16="http://schemas.microsoft.com/office/drawing/2014/main" val="20000"/>
                    </a:ext>
                  </a:extLst>
                </a:gridCol>
                <a:gridCol w="132715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pitchFamily="34" charset="0"/>
                          <a:cs typeface="Arial" pitchFamily="34" charset="0"/>
                        </a:rPr>
                        <a:t>GRADE</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9B0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pitchFamily="34" charset="0"/>
                          <a:cs typeface="Arial" pitchFamily="34" charset="0"/>
                        </a:rPr>
                        <a:t>SKOR</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9B0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pitchFamily="34" charset="0"/>
                          <a:cs typeface="Arial" pitchFamily="34" charset="0"/>
                        </a:rPr>
                        <a:t>INDIKATOR KINERJA</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9B09"/>
                    </a:solidFill>
                  </a:tcPr>
                </a:tc>
                <a:extLst>
                  <a:ext uri="{0D108BD9-81ED-4DB2-BD59-A6C34878D82A}">
                    <a16:rowId xmlns:a16="http://schemas.microsoft.com/office/drawing/2014/main" val="10000"/>
                  </a:ext>
                </a:extLst>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pitchFamily="34" charset="0"/>
                          <a:cs typeface="Arial" pitchFamily="34" charset="0"/>
                        </a:rPr>
                        <a:t>Sangat</a:t>
                      </a:r>
                      <a:r>
                        <a:rPr kumimoji="0" lang="en-US" sz="2000" b="1" i="0" u="none" strike="noStrike" cap="none" normalizeH="0" baseline="0" dirty="0">
                          <a:ln>
                            <a:noFill/>
                          </a:ln>
                          <a:solidFill>
                            <a:schemeClr val="tx1"/>
                          </a:solidFill>
                          <a:effectLst/>
                          <a:latin typeface="Arial" pitchFamily="34" charset="0"/>
                          <a:cs typeface="Arial" pitchFamily="34" charset="0"/>
                        </a:rPr>
                        <a:t> </a:t>
                      </a:r>
                      <a:r>
                        <a:rPr kumimoji="0" lang="en-US" sz="2000" b="1" i="0" u="none" strike="noStrike" cap="none" normalizeH="0" baseline="0" dirty="0" err="1">
                          <a:ln>
                            <a:noFill/>
                          </a:ln>
                          <a:solidFill>
                            <a:schemeClr val="tx1"/>
                          </a:solidFill>
                          <a:effectLst/>
                          <a:latin typeface="Arial" pitchFamily="34" charset="0"/>
                          <a:cs typeface="Arial" pitchFamily="34" charset="0"/>
                        </a:rPr>
                        <a:t>kurang</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0EE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a:ln>
                            <a:noFill/>
                          </a:ln>
                          <a:solidFill>
                            <a:schemeClr val="tx1"/>
                          </a:solidFill>
                          <a:effectLst/>
                          <a:latin typeface="Arial" pitchFamily="34" charset="0"/>
                          <a:cs typeface="Arial" pitchFamily="34" charset="0"/>
                        </a:rPr>
                        <a:t>&lt;20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D6B8"/>
                    </a:solidFill>
                  </a:tcPr>
                </a:tc>
                <a:tc>
                  <a:txBody>
                    <a:bodyPr/>
                    <a:lstStyle/>
                    <a:p>
                      <a:pPr marL="115888"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cs typeface="Arial" pitchFamily="34" charset="0"/>
                        </a:rPr>
                        <a:t>Tidak</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ada</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ide</a:t>
                      </a:r>
                      <a:r>
                        <a:rPr kumimoji="0" lang="en-US" sz="1800" b="0" i="0" u="none" strike="noStrike" cap="none" normalizeH="0" baseline="0" dirty="0">
                          <a:ln>
                            <a:noFill/>
                          </a:ln>
                          <a:solidFill>
                            <a:schemeClr val="tx1"/>
                          </a:solidFill>
                          <a:effectLst/>
                          <a:latin typeface="Arial" pitchFamily="34" charset="0"/>
                          <a:cs typeface="Arial" pitchFamily="34" charset="0"/>
                        </a:rPr>
                        <a:t> yang </a:t>
                      </a:r>
                      <a:r>
                        <a:rPr kumimoji="0" lang="en-US" sz="1800" b="0" i="0" u="none" strike="noStrike" cap="none" normalizeH="0" baseline="0" dirty="0" err="1">
                          <a:ln>
                            <a:noFill/>
                          </a:ln>
                          <a:solidFill>
                            <a:schemeClr val="tx1"/>
                          </a:solidFill>
                          <a:effectLst/>
                          <a:latin typeface="Arial" pitchFamily="34" charset="0"/>
                          <a:cs typeface="Arial" pitchFamily="34" charset="0"/>
                        </a:rPr>
                        <a:t>jelas</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untuk</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menyelesaikan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masalah</a:t>
                      </a: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5F3DF"/>
                    </a:solidFill>
                  </a:tcPr>
                </a:tc>
                <a:extLst>
                  <a:ext uri="{0D108BD9-81ED-4DB2-BD59-A6C34878D82A}">
                    <a16:rowId xmlns:a16="http://schemas.microsoft.com/office/drawing/2014/main" val="10001"/>
                  </a:ext>
                </a:extLst>
              </a:tr>
              <a:tr h="906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pitchFamily="34" charset="0"/>
                          <a:cs typeface="Arial" pitchFamily="34" charset="0"/>
                        </a:rPr>
                        <a:t>Kurang</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0EE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4" charset="0"/>
                          <a:cs typeface="Arial" pitchFamily="34" charset="0"/>
                        </a:rPr>
                        <a:t>21–40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D6B8"/>
                    </a:solidFill>
                  </a:tcPr>
                </a:tc>
                <a:tc>
                  <a:txBody>
                    <a:bodyPr/>
                    <a:lstStyle/>
                    <a:p>
                      <a:pPr marL="115888"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cs typeface="Arial" pitchFamily="34" charset="0"/>
                        </a:rPr>
                        <a:t>Ada</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ide</a:t>
                      </a:r>
                      <a:r>
                        <a:rPr kumimoji="0" lang="en-US" sz="1800" b="0" i="0" u="none" strike="noStrike" cap="none" normalizeH="0" baseline="0" dirty="0">
                          <a:ln>
                            <a:noFill/>
                          </a:ln>
                          <a:solidFill>
                            <a:schemeClr val="tx1"/>
                          </a:solidFill>
                          <a:effectLst/>
                          <a:latin typeface="Arial" pitchFamily="34" charset="0"/>
                          <a:cs typeface="Arial" pitchFamily="34" charset="0"/>
                        </a:rPr>
                        <a:t> yang </a:t>
                      </a:r>
                      <a:r>
                        <a:rPr kumimoji="0" lang="en-US" sz="1800" b="0" i="0" u="none" strike="noStrike" cap="none" normalizeH="0" baseline="0" dirty="0" err="1">
                          <a:ln>
                            <a:noFill/>
                          </a:ln>
                          <a:solidFill>
                            <a:schemeClr val="tx1"/>
                          </a:solidFill>
                          <a:effectLst/>
                          <a:latin typeface="Arial" pitchFamily="34" charset="0"/>
                          <a:cs typeface="Arial" pitchFamily="34" charset="0"/>
                        </a:rPr>
                        <a:t>dikemukakan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namun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kurang</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sesuai</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dengan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permasalahan</a:t>
                      </a: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5F3DF"/>
                    </a:solidFill>
                  </a:tcPr>
                </a:tc>
                <a:extLst>
                  <a:ext uri="{0D108BD9-81ED-4DB2-BD59-A6C34878D82A}">
                    <a16:rowId xmlns:a16="http://schemas.microsoft.com/office/drawing/2014/main" val="10002"/>
                  </a:ext>
                </a:extLst>
              </a:tr>
              <a:tr h="906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pitchFamily="34" charset="0"/>
                          <a:cs typeface="Arial" pitchFamily="34" charset="0"/>
                        </a:rPr>
                        <a:t>Cukup</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0EE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4" charset="0"/>
                          <a:cs typeface="Arial" pitchFamily="34" charset="0"/>
                        </a:rPr>
                        <a:t>41– 60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D6B8"/>
                    </a:solidFill>
                  </a:tcPr>
                </a:tc>
                <a:tc>
                  <a:txBody>
                    <a:bodyPr/>
                    <a:lstStyle/>
                    <a:p>
                      <a:pPr marL="115888"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cs typeface="Arial" pitchFamily="34" charset="0"/>
                        </a:rPr>
                        <a:t>Ide</a:t>
                      </a:r>
                      <a:r>
                        <a:rPr kumimoji="0" lang="en-US" sz="1800" b="0" i="0" u="none" strike="noStrike" cap="none" normalizeH="0" baseline="0" dirty="0">
                          <a:ln>
                            <a:noFill/>
                          </a:ln>
                          <a:solidFill>
                            <a:schemeClr val="tx1"/>
                          </a:solidFill>
                          <a:effectLst/>
                          <a:latin typeface="Arial" pitchFamily="34" charset="0"/>
                          <a:cs typeface="Arial" pitchFamily="34" charset="0"/>
                        </a:rPr>
                        <a:t> yang </a:t>
                      </a:r>
                      <a:r>
                        <a:rPr kumimoji="0" lang="en-US" sz="1800" b="0" i="0" u="none" strike="noStrike" cap="none" normalizeH="0" baseline="0" dirty="0" err="1">
                          <a:ln>
                            <a:noFill/>
                          </a:ln>
                          <a:solidFill>
                            <a:schemeClr val="tx1"/>
                          </a:solidFill>
                          <a:effectLst/>
                          <a:latin typeface="Arial" pitchFamily="34" charset="0"/>
                          <a:cs typeface="Arial" pitchFamily="34" charset="0"/>
                        </a:rPr>
                        <a:t>dikemukakan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jelas</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dan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sesuai</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namun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kurang</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inovatif</a:t>
                      </a: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5F3DF"/>
                    </a:solidFill>
                  </a:tcPr>
                </a:tc>
                <a:extLst>
                  <a:ext uri="{0D108BD9-81ED-4DB2-BD59-A6C34878D82A}">
                    <a16:rowId xmlns:a16="http://schemas.microsoft.com/office/drawing/2014/main" val="10003"/>
                  </a:ext>
                </a:extLst>
              </a:tr>
              <a:tr h="904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pitchFamily="34" charset="0"/>
                          <a:cs typeface="Arial" pitchFamily="34" charset="0"/>
                        </a:rPr>
                        <a:t>Baik</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0EE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4" charset="0"/>
                          <a:cs typeface="Arial" pitchFamily="34" charset="0"/>
                        </a:rPr>
                        <a:t>61- 80</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D6B8"/>
                    </a:solidFill>
                  </a:tcPr>
                </a:tc>
                <a:tc>
                  <a:txBody>
                    <a:bodyPr/>
                    <a:lstStyle/>
                    <a:p>
                      <a:pPr marL="115888"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cs typeface="Arial" pitchFamily="34" charset="0"/>
                        </a:rPr>
                        <a:t>Ide</a:t>
                      </a:r>
                      <a:r>
                        <a:rPr kumimoji="0" lang="en-US" sz="1800" b="0" i="0" u="none" strike="noStrike" cap="none" normalizeH="0" baseline="0" dirty="0">
                          <a:ln>
                            <a:noFill/>
                          </a:ln>
                          <a:solidFill>
                            <a:schemeClr val="tx1"/>
                          </a:solidFill>
                          <a:effectLst/>
                          <a:latin typeface="Arial" pitchFamily="34" charset="0"/>
                          <a:cs typeface="Arial" pitchFamily="34" charset="0"/>
                        </a:rPr>
                        <a:t> yang </a:t>
                      </a:r>
                      <a:r>
                        <a:rPr kumimoji="0" lang="en-US" sz="1800" b="0" i="0" u="none" strike="noStrike" cap="none" normalizeH="0" baseline="0" dirty="0" err="1">
                          <a:ln>
                            <a:noFill/>
                          </a:ln>
                          <a:solidFill>
                            <a:schemeClr val="tx1"/>
                          </a:solidFill>
                          <a:effectLst/>
                          <a:latin typeface="Arial" pitchFamily="34" charset="0"/>
                          <a:cs typeface="Arial" pitchFamily="34" charset="0"/>
                        </a:rPr>
                        <a:t>dikemukakan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jelas</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mampu</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menyelesaikan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masalah</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inovatif</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cakupan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tidak</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terlalu</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luas</a:t>
                      </a: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5F3DF"/>
                    </a:solidFill>
                  </a:tcPr>
                </a:tc>
                <a:extLst>
                  <a:ext uri="{0D108BD9-81ED-4DB2-BD59-A6C34878D82A}">
                    <a16:rowId xmlns:a16="http://schemas.microsoft.com/office/drawing/2014/main" val="10004"/>
                  </a:ext>
                </a:extLst>
              </a:tr>
              <a:tr h="904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pitchFamily="34" charset="0"/>
                          <a:cs typeface="Arial" pitchFamily="34" charset="0"/>
                        </a:rPr>
                        <a:t>Sangat</a:t>
                      </a:r>
                      <a:r>
                        <a:rPr kumimoji="0" lang="en-US" sz="2000" b="1" i="0" u="none" strike="noStrike" cap="none" normalizeH="0" baseline="0" dirty="0">
                          <a:ln>
                            <a:noFill/>
                          </a:ln>
                          <a:solidFill>
                            <a:schemeClr val="tx1"/>
                          </a:solidFill>
                          <a:effectLst/>
                          <a:latin typeface="Arial" pitchFamily="34" charset="0"/>
                          <a:cs typeface="Arial" pitchFamily="34" charset="0"/>
                        </a:rPr>
                        <a:t> </a:t>
                      </a:r>
                      <a:r>
                        <a:rPr kumimoji="0" lang="en-US" sz="2000" b="1" i="0" u="none" strike="noStrike" cap="none" normalizeH="0" baseline="0" dirty="0" err="1">
                          <a:ln>
                            <a:noFill/>
                          </a:ln>
                          <a:solidFill>
                            <a:schemeClr val="tx1"/>
                          </a:solidFill>
                          <a:effectLst/>
                          <a:latin typeface="Arial" pitchFamily="34" charset="0"/>
                          <a:cs typeface="Arial" pitchFamily="34" charset="0"/>
                        </a:rPr>
                        <a:t>Baik</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0EED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4" charset="0"/>
                          <a:cs typeface="Arial" pitchFamily="34" charset="0"/>
                        </a:rPr>
                        <a:t>&gt;81</a:t>
                      </a: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D6B8"/>
                    </a:solidFill>
                  </a:tcPr>
                </a:tc>
                <a:tc>
                  <a:txBody>
                    <a:bodyPr/>
                    <a:lstStyle/>
                    <a:p>
                      <a:pPr marL="115888"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cs typeface="Arial" pitchFamily="34" charset="0"/>
                        </a:rPr>
                        <a:t>Ide</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jelas</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inovatif</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dan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mampu</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menyelesaikan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masalah</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dengan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cakupan</a:t>
                      </a:r>
                      <a:r>
                        <a:rPr kumimoji="0" lang="en-US" sz="1800" b="0" i="0" u="none" strike="noStrike" cap="none" normalizeH="0" baseline="0" dirty="0">
                          <a:ln>
                            <a:noFill/>
                          </a:ln>
                          <a:solidFill>
                            <a:schemeClr val="tx1"/>
                          </a:solidFill>
                          <a:effectLst/>
                          <a:latin typeface="Arial" pitchFamily="34" charset="0"/>
                          <a:cs typeface="Arial" pitchFamily="34" charset="0"/>
                        </a:rPr>
                        <a:t> </a:t>
                      </a:r>
                      <a:r>
                        <a:rPr kumimoji="0" lang="en-US" sz="1800" b="0" i="0" u="none" strike="noStrike" cap="none" normalizeH="0" baseline="0" dirty="0" err="1">
                          <a:ln>
                            <a:noFill/>
                          </a:ln>
                          <a:solidFill>
                            <a:schemeClr val="tx1"/>
                          </a:solidFill>
                          <a:effectLst/>
                          <a:latin typeface="Arial" pitchFamily="34" charset="0"/>
                          <a:cs typeface="Arial" pitchFamily="34" charset="0"/>
                        </a:rPr>
                        <a:t>luas</a:t>
                      </a:r>
                      <a:endParaRPr kumimoji="0" lang="en-US" sz="1800" b="0" i="0" u="none" strike="noStrike" cap="none" normalizeH="0" baseline="0" dirty="0">
                        <a:ln>
                          <a:noFill/>
                        </a:ln>
                        <a:solidFill>
                          <a:schemeClr val="tx1"/>
                        </a:solidFill>
                        <a:effectLst/>
                        <a:latin typeface="Arial" pitchFamily="34" charset="0"/>
                        <a:cs typeface="Arial" pitchFamily="34" charset="0"/>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5F3D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6129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strips(downLeft)">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838"/>
                                        </p:tgtEl>
                                        <p:attrNameLst>
                                          <p:attrName>style.visibility</p:attrName>
                                        </p:attrNameLst>
                                      </p:cBhvr>
                                      <p:to>
                                        <p:strVal val="visible"/>
                                      </p:to>
                                    </p:set>
                                    <p:animEffect transition="in" filter="wipe(up)">
                                      <p:cBhvr>
                                        <p:cTn id="12" dur="1000"/>
                                        <p:tgtEl>
                                          <p:spTgt spid="32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39"/>
          <p:cNvGrpSpPr>
            <a:grpSpLocks/>
          </p:cNvGrpSpPr>
          <p:nvPr/>
        </p:nvGrpSpPr>
        <p:grpSpPr bwMode="auto">
          <a:xfrm>
            <a:off x="1524000" y="76201"/>
            <a:ext cx="9144000" cy="676275"/>
            <a:chOff x="0" y="48"/>
            <a:chExt cx="5760" cy="426"/>
          </a:xfrm>
        </p:grpSpPr>
        <p:sp>
          <p:nvSpPr>
            <p:cNvPr id="21" name="Rectangle 40"/>
            <p:cNvSpPr>
              <a:spLocks noChangeArrowheads="1"/>
            </p:cNvSpPr>
            <p:nvPr/>
          </p:nvSpPr>
          <p:spPr bwMode="auto">
            <a:xfrm>
              <a:off x="0" y="48"/>
              <a:ext cx="5760" cy="384"/>
            </a:xfrm>
            <a:prstGeom prst="rect">
              <a:avLst/>
            </a:prstGeom>
            <a:solidFill>
              <a:srgbClr val="5C552A"/>
            </a:solidFill>
            <a:ln w="9525">
              <a:noFill/>
              <a:miter lim="800000"/>
              <a:headEnd/>
              <a:tailEnd/>
            </a:ln>
          </p:spPr>
          <p:txBody>
            <a:bodyPr wrap="none" anchor="ctr"/>
            <a:lstStyle/>
            <a:p>
              <a:pPr defTabSz="914400" fontAlgn="base">
                <a:spcBef>
                  <a:spcPct val="0"/>
                </a:spcBef>
                <a:spcAft>
                  <a:spcPct val="0"/>
                </a:spcAft>
              </a:pPr>
              <a:endParaRPr lang="en-US" sz="2400">
                <a:solidFill>
                  <a:srgbClr val="FF9900"/>
                </a:solidFill>
                <a:latin typeface="Times New Roman" pitchFamily="18" charset="0"/>
              </a:endParaRPr>
            </a:p>
          </p:txBody>
        </p:sp>
        <p:sp>
          <p:nvSpPr>
            <p:cNvPr id="22" name="Line 41"/>
            <p:cNvSpPr>
              <a:spLocks noChangeShapeType="1"/>
            </p:cNvSpPr>
            <p:nvPr/>
          </p:nvSpPr>
          <p:spPr bwMode="auto">
            <a:xfrm>
              <a:off x="0" y="474"/>
              <a:ext cx="5760" cy="0"/>
            </a:xfrm>
            <a:prstGeom prst="line">
              <a:avLst/>
            </a:prstGeom>
            <a:noFill/>
            <a:ln w="57150" cmpd="thickThin">
              <a:solidFill>
                <a:srgbClr val="FFCC00"/>
              </a:solidFill>
              <a:round/>
              <a:headEnd/>
              <a:tailEnd/>
            </a:ln>
          </p:spPr>
          <p:txBody>
            <a:bodyPr/>
            <a:lstStyle/>
            <a:p>
              <a:pPr defTabSz="914400" fontAlgn="base">
                <a:spcBef>
                  <a:spcPct val="0"/>
                </a:spcBef>
                <a:spcAft>
                  <a:spcPct val="0"/>
                </a:spcAft>
              </a:pPr>
              <a:endParaRPr lang="en-US" sz="2400">
                <a:solidFill>
                  <a:prstClr val="black"/>
                </a:solidFill>
                <a:latin typeface="Times New Roman" pitchFamily="18" charset="0"/>
              </a:endParaRPr>
            </a:p>
          </p:txBody>
        </p:sp>
        <p:grpSp>
          <p:nvGrpSpPr>
            <p:cNvPr id="23" name="Group 42"/>
            <p:cNvGrpSpPr>
              <a:grpSpLocks/>
            </p:cNvGrpSpPr>
            <p:nvPr/>
          </p:nvGrpSpPr>
          <p:grpSpPr bwMode="auto">
            <a:xfrm>
              <a:off x="221" y="129"/>
              <a:ext cx="541" cy="222"/>
              <a:chOff x="989" y="2034"/>
              <a:chExt cx="744" cy="345"/>
            </a:xfrm>
          </p:grpSpPr>
          <p:sp>
            <p:nvSpPr>
              <p:cNvPr id="24" name="WordArt 43"/>
              <p:cNvSpPr>
                <a:spLocks noChangeArrowheads="1" noChangeShapeType="1" noTextEdit="1"/>
              </p:cNvSpPr>
              <p:nvPr/>
            </p:nvSpPr>
            <p:spPr bwMode="auto">
              <a:xfrm>
                <a:off x="1348" y="2230"/>
                <a:ext cx="385" cy="149"/>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defTabSz="914400" fontAlgn="base">
                  <a:spcBef>
                    <a:spcPct val="0"/>
                  </a:spcBef>
                  <a:spcAft>
                    <a:spcPct val="0"/>
                  </a:spcAft>
                </a:pPr>
                <a:endParaRPr lang="en-US" sz="3600" kern="10" dirty="0">
                  <a:ln w="9525">
                    <a:round/>
                    <a:headEnd/>
                    <a:tailEnd/>
                  </a:ln>
                  <a:gradFill rotWithShape="1">
                    <a:gsLst>
                      <a:gs pos="0">
                        <a:srgbClr val="FFFF00"/>
                      </a:gs>
                      <a:gs pos="100000">
                        <a:srgbClr val="FF6600"/>
                      </a:gs>
                    </a:gsLst>
                    <a:lin ang="5400000" scaled="1"/>
                  </a:gradFill>
                  <a:latin typeface="Times New Roman"/>
                  <a:cs typeface="Times New Roman"/>
                </a:endParaRPr>
              </a:p>
            </p:txBody>
          </p:sp>
          <p:sp>
            <p:nvSpPr>
              <p:cNvPr id="25" name="WordArt 45"/>
              <p:cNvSpPr>
                <a:spLocks noChangeArrowheads="1" noChangeShapeType="1" noTextEdit="1"/>
              </p:cNvSpPr>
              <p:nvPr/>
            </p:nvSpPr>
            <p:spPr bwMode="auto">
              <a:xfrm>
                <a:off x="989" y="2034"/>
                <a:ext cx="336" cy="329"/>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defTabSz="914400" fontAlgn="base">
                  <a:spcBef>
                    <a:spcPct val="0"/>
                  </a:spcBef>
                  <a:spcAft>
                    <a:spcPct val="0"/>
                  </a:spcAft>
                </a:pPr>
                <a:endParaRPr lang="en-US" sz="3600" kern="10" dirty="0">
                  <a:ln w="9525">
                    <a:round/>
                    <a:headEnd/>
                    <a:tailEnd/>
                  </a:ln>
                  <a:gradFill rotWithShape="1">
                    <a:gsLst>
                      <a:gs pos="0">
                        <a:srgbClr val="FFFF00"/>
                      </a:gs>
                      <a:gs pos="100000">
                        <a:srgbClr val="FF6600"/>
                      </a:gs>
                    </a:gsLst>
                    <a:lin ang="5400000" scaled="1"/>
                  </a:gradFill>
                  <a:latin typeface="Times New Roman"/>
                  <a:cs typeface="Times New Roman"/>
                </a:endParaRPr>
              </a:p>
            </p:txBody>
          </p:sp>
        </p:grpSp>
      </p:grpSp>
      <p:graphicFrame>
        <p:nvGraphicFramePr>
          <p:cNvPr id="116819" name="Group 83"/>
          <p:cNvGraphicFramePr>
            <a:graphicFrameLocks noGrp="1"/>
          </p:cNvGraphicFramePr>
          <p:nvPr/>
        </p:nvGraphicFramePr>
        <p:xfrm>
          <a:off x="1681164" y="919163"/>
          <a:ext cx="8831263" cy="3414750"/>
        </p:xfrm>
        <a:graphic>
          <a:graphicData uri="http://schemas.openxmlformats.org/drawingml/2006/table">
            <a:tbl>
              <a:tblPr/>
              <a:tblGrid>
                <a:gridCol w="1401763">
                  <a:extLst>
                    <a:ext uri="{9D8B030D-6E8A-4147-A177-3AD203B41FA5}">
                      <a16:colId xmlns:a16="http://schemas.microsoft.com/office/drawing/2014/main" val="20000"/>
                    </a:ext>
                  </a:extLst>
                </a:gridCol>
                <a:gridCol w="955675">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919163">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525462">
                  <a:extLst>
                    <a:ext uri="{9D8B030D-6E8A-4147-A177-3AD203B41FA5}">
                      <a16:colId xmlns:a16="http://schemas.microsoft.com/office/drawing/2014/main" val="20008"/>
                    </a:ext>
                  </a:extLst>
                </a:gridCol>
              </a:tblGrid>
              <a:tr h="5334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outerShdw>
                          </a:effectLst>
                          <a:latin typeface="Arial Narrow" pitchFamily="34" charset="0"/>
                        </a:rPr>
                        <a:t>RUMUSAN KEMAMPUAN </a:t>
                      </a:r>
                      <a:r>
                        <a:rPr kumimoji="0" lang="en-US" sz="1400" b="1" i="0" u="none" strike="noStrike" cap="none" normalizeH="0" baseline="0" dirty="0">
                          <a:ln>
                            <a:noFill/>
                          </a:ln>
                          <a:solidFill>
                            <a:srgbClr val="FF9900"/>
                          </a:solidFill>
                          <a:effectLst>
                            <a:outerShdw blurRad="38100" dist="38100" dir="2700000" algn="tl">
                              <a:srgbClr val="000000"/>
                            </a:outerShdw>
                          </a:effectLst>
                          <a:latin typeface="Arial Narrow" pitchFamily="34" charset="0"/>
                        </a:rPr>
                        <a:t>(</a:t>
                      </a:r>
                      <a:r>
                        <a:rPr kumimoji="0" lang="en-US" sz="1400" b="1" i="0" u="none" strike="noStrike" cap="none" normalizeH="0" baseline="0" dirty="0" err="1">
                          <a:ln>
                            <a:noFill/>
                          </a:ln>
                          <a:solidFill>
                            <a:srgbClr val="FF9900"/>
                          </a:solidFill>
                          <a:effectLst>
                            <a:outerShdw blurRad="38100" dist="38100" dir="2700000" algn="tl">
                              <a:srgbClr val="000000"/>
                            </a:outerShdw>
                          </a:effectLst>
                          <a:latin typeface="Arial Narrow" pitchFamily="34" charset="0"/>
                        </a:rPr>
                        <a:t>contoh</a:t>
                      </a:r>
                      <a:r>
                        <a:rPr kumimoji="0" lang="en-US" sz="1400" b="1" i="0" u="none" strike="noStrike" cap="none" normalizeH="0" baseline="0" dirty="0">
                          <a:ln>
                            <a:noFill/>
                          </a:ln>
                          <a:solidFill>
                            <a:srgbClr val="FF9900"/>
                          </a:solidFill>
                          <a:effectLst>
                            <a:outerShdw blurRad="38100" dist="38100" dir="2700000" algn="tl">
                              <a:srgbClr val="000000"/>
                            </a:outerShdw>
                          </a:effectLst>
                          <a:latin typeface="Arial Narrow" pitchFamily="34" charset="0"/>
                        </a:rPr>
                        <a:t>)</a:t>
                      </a: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00"/>
                          </a:solidFill>
                          <a:effectLst>
                            <a:outerShdw blurRad="38100" dist="38100" dir="2700000" algn="tl">
                              <a:srgbClr val="000000"/>
                            </a:outerShdw>
                          </a:effectLst>
                          <a:latin typeface="Arial" pitchFamily="34" charset="0"/>
                        </a:rPr>
                        <a:t>METODE/ MODEL PEMBELAJARAN</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53477">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CERAMAH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Narrow" pitchFamily="34" charset="0"/>
                        </a:rPr>
                        <a:t>SEMINAR / DISKUSI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PRAKTIKUM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PROBLEM BASE LEARNING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PROJECT BASE LEARNING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COLLABORATIVE LEARNING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SIMULASI</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000000"/>
                            </a:outerShdw>
                          </a:effectLst>
                          <a:latin typeface="Arial Narrow" pitchFamily="34" charset="0"/>
                        </a:rPr>
                        <a:t>….</a:t>
                      </a:r>
                    </a:p>
                  </a:txBody>
                  <a:tcPr anchor="ct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77C3D"/>
                    </a:solidFill>
                  </a:tcPr>
                </a:tc>
                <a:extLst>
                  <a:ext uri="{0D108BD9-81ED-4DB2-BD59-A6C34878D82A}">
                    <a16:rowId xmlns:a16="http://schemas.microsoft.com/office/drawing/2014/main" val="10001"/>
                  </a:ext>
                </a:extLst>
              </a:tr>
              <a:tr h="579120">
                <a:tc>
                  <a:txBody>
                    <a:bodyPr/>
                    <a:lstStyle/>
                    <a:p>
                      <a:pPr marL="117475" marR="0" lvl="0" indent="-3175"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rgbClr val="FFFF00"/>
                          </a:solidFill>
                          <a:effectLst>
                            <a:outerShdw blurRad="38100" dist="38100" dir="2700000" algn="tl">
                              <a:srgbClr val="000000">
                                <a:alpha val="43137"/>
                              </a:srgbClr>
                            </a:outerShdw>
                          </a:effectLst>
                          <a:latin typeface="Arial Narrow" pitchFamily="34" charset="0"/>
                        </a:rPr>
                        <a:t>Kemampuan</a:t>
                      </a:r>
                      <a:r>
                        <a:rPr kumimoji="0" lang="en-US" sz="1600" b="1" i="0" u="none" strike="noStrike" cap="none" normalizeH="0" baseline="0" dirty="0">
                          <a:ln>
                            <a:noFill/>
                          </a:ln>
                          <a:solidFill>
                            <a:srgbClr val="FFFF00"/>
                          </a:solidFill>
                          <a:effectLst>
                            <a:outerShdw blurRad="38100" dist="38100" dir="2700000" algn="tl">
                              <a:srgbClr val="000000">
                                <a:alpha val="43137"/>
                              </a:srgbClr>
                            </a:outerShdw>
                          </a:effectLst>
                          <a:latin typeface="Arial Narrow" pitchFamily="34" charset="0"/>
                        </a:rPr>
                        <a:t> </a:t>
                      </a:r>
                      <a:r>
                        <a:rPr kumimoji="0" lang="en-US" sz="1600" b="1" i="0" u="none" strike="noStrike" cap="none" normalizeH="0" baseline="0" dirty="0" err="1">
                          <a:ln>
                            <a:noFill/>
                          </a:ln>
                          <a:solidFill>
                            <a:srgbClr val="FFFF00"/>
                          </a:solidFill>
                          <a:effectLst>
                            <a:outerShdw blurRad="38100" dist="38100" dir="2700000" algn="tl">
                              <a:srgbClr val="000000">
                                <a:alpha val="43137"/>
                              </a:srgbClr>
                            </a:outerShdw>
                          </a:effectLst>
                          <a:latin typeface="Arial Narrow" pitchFamily="34" charset="0"/>
                        </a:rPr>
                        <a:t>komunikasi</a:t>
                      </a:r>
                      <a:endParaRPr kumimoji="0" lang="en-US" sz="1600" b="1" i="0" u="none" strike="noStrike" cap="none" normalizeH="0" baseline="0" dirty="0">
                        <a:ln>
                          <a:noFill/>
                        </a:ln>
                        <a:solidFill>
                          <a:srgbClr val="FFFF00"/>
                        </a:solidFill>
                        <a:effectLst>
                          <a:outerShdw blurRad="38100" dist="38100" dir="2700000" algn="tl">
                            <a:srgbClr val="000000">
                              <a:alpha val="43137"/>
                            </a:srgbClr>
                          </a:outerShdw>
                        </a:effectLst>
                        <a:latin typeface="Arial Narrow" pitchFamily="34" charset="0"/>
                      </a:endParaRP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CA9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CA9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CA9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CA9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CA9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CA9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CA9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CA9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Black" pitchFamily="34"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CA9A"/>
                    </a:solidFill>
                  </a:tcPr>
                </a:tc>
                <a:extLst>
                  <a:ext uri="{0D108BD9-81ED-4DB2-BD59-A6C34878D82A}">
                    <a16:rowId xmlns:a16="http://schemas.microsoft.com/office/drawing/2014/main" val="10002"/>
                  </a:ext>
                </a:extLst>
              </a:tr>
              <a:tr h="579120">
                <a:tc>
                  <a:txBody>
                    <a:bodyPr/>
                    <a:lstStyle/>
                    <a:p>
                      <a:pPr marL="117475" marR="0" lvl="0" indent="-3175"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rgbClr val="FFC000"/>
                          </a:solidFill>
                          <a:effectLst>
                            <a:outerShdw blurRad="38100" dist="38100" dir="2700000" algn="tl">
                              <a:srgbClr val="000000"/>
                            </a:outerShdw>
                          </a:effectLst>
                          <a:latin typeface="Arial Narrow" pitchFamily="34" charset="0"/>
                        </a:rPr>
                        <a:t>Penguasaan</a:t>
                      </a:r>
                      <a:r>
                        <a:rPr kumimoji="0" lang="en-US" sz="1600" b="1" i="0" u="none" strike="noStrike" cap="none" normalizeH="0" baseline="0" dirty="0">
                          <a:ln>
                            <a:noFill/>
                          </a:ln>
                          <a:solidFill>
                            <a:srgbClr val="FFC000"/>
                          </a:solidFill>
                          <a:effectLst>
                            <a:outerShdw blurRad="38100" dist="38100" dir="2700000" algn="tl">
                              <a:srgbClr val="000000"/>
                            </a:outerShdw>
                          </a:effectLst>
                          <a:latin typeface="Arial Narrow" pitchFamily="34" charset="0"/>
                        </a:rPr>
                        <a:t>  </a:t>
                      </a:r>
                      <a:r>
                        <a:rPr kumimoji="0" lang="en-US" sz="1600" b="1" i="0" u="none" strike="noStrike" cap="none" normalizeH="0" baseline="0" dirty="0" err="1">
                          <a:ln>
                            <a:noFill/>
                          </a:ln>
                          <a:solidFill>
                            <a:srgbClr val="FFC000"/>
                          </a:solidFill>
                          <a:effectLst>
                            <a:outerShdw blurRad="38100" dist="38100" dir="2700000" algn="tl">
                              <a:srgbClr val="000000"/>
                            </a:outerShdw>
                          </a:effectLst>
                          <a:latin typeface="Arial Narrow" pitchFamily="34" charset="0"/>
                        </a:rPr>
                        <a:t>rumus</a:t>
                      </a:r>
                      <a:endParaRPr kumimoji="0" lang="en-US" sz="1600" b="1" i="0" u="none" strike="noStrike" cap="none" normalizeH="0" baseline="0" dirty="0">
                        <a:ln>
                          <a:noFill/>
                        </a:ln>
                        <a:solidFill>
                          <a:srgbClr val="FFC000"/>
                        </a:solidFill>
                        <a:effectLst>
                          <a:outerShdw blurRad="38100" dist="38100" dir="2700000" algn="tl">
                            <a:srgbClr val="000000"/>
                          </a:outerShdw>
                        </a:effectLst>
                        <a:latin typeface="Arial Narrow" pitchFamily="34" charset="0"/>
                      </a:endParaRP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7B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Black"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7B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Black"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7B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Black"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7B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Black"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7B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Black"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7B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Black"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7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7B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7B5"/>
                    </a:solidFill>
                  </a:tcPr>
                </a:tc>
                <a:extLst>
                  <a:ext uri="{0D108BD9-81ED-4DB2-BD59-A6C34878D82A}">
                    <a16:rowId xmlns:a16="http://schemas.microsoft.com/office/drawing/2014/main" val="10003"/>
                  </a:ext>
                </a:extLst>
              </a:tr>
              <a:tr h="579120">
                <a:tc>
                  <a:txBody>
                    <a:bodyPr/>
                    <a:lstStyle/>
                    <a:p>
                      <a:pPr marL="106363" marR="0" lvl="0" indent="7938"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err="1">
                          <a:ln>
                            <a:noFill/>
                          </a:ln>
                          <a:solidFill>
                            <a:srgbClr val="FF3300"/>
                          </a:solidFill>
                          <a:effectLst>
                            <a:outerShdw blurRad="38100" dist="38100" dir="2700000" algn="tl">
                              <a:srgbClr val="000000"/>
                            </a:outerShdw>
                          </a:effectLst>
                          <a:latin typeface="Arial Narrow" pitchFamily="34" charset="0"/>
                        </a:rPr>
                        <a:t>Mampu</a:t>
                      </a:r>
                      <a:r>
                        <a:rPr kumimoji="0" lang="en-US" sz="1600" b="1" i="0" u="none" strike="noStrike" cap="none" normalizeH="0" baseline="0" dirty="0">
                          <a:ln>
                            <a:noFill/>
                          </a:ln>
                          <a:solidFill>
                            <a:srgbClr val="FF3300"/>
                          </a:solidFill>
                          <a:effectLst>
                            <a:outerShdw blurRad="38100" dist="38100" dir="2700000" algn="tl">
                              <a:srgbClr val="000000"/>
                            </a:outerShdw>
                          </a:effectLst>
                          <a:latin typeface="Arial Narrow" pitchFamily="34" charset="0"/>
                        </a:rPr>
                        <a:t> </a:t>
                      </a:r>
                      <a:r>
                        <a:rPr kumimoji="0" lang="en-US" sz="1600" b="1" i="0" u="none" strike="noStrike" cap="none" normalizeH="0" baseline="0" dirty="0" err="1">
                          <a:ln>
                            <a:noFill/>
                          </a:ln>
                          <a:solidFill>
                            <a:srgbClr val="FF3300"/>
                          </a:solidFill>
                          <a:effectLst>
                            <a:outerShdw blurRad="38100" dist="38100" dir="2700000" algn="tl">
                              <a:srgbClr val="000000"/>
                            </a:outerShdw>
                          </a:effectLst>
                          <a:latin typeface="Arial Narrow" pitchFamily="34" charset="0"/>
                        </a:rPr>
                        <a:t>Berenang</a:t>
                      </a:r>
                      <a:endParaRPr kumimoji="0" lang="en-US" sz="1600" b="1" i="0" u="none" strike="noStrike" cap="none" normalizeH="0" baseline="0" dirty="0">
                        <a:ln>
                          <a:noFill/>
                        </a:ln>
                        <a:solidFill>
                          <a:srgbClr val="FF3300"/>
                        </a:solidFill>
                        <a:effectLst>
                          <a:outerShdw blurRad="38100" dist="38100" dir="2700000" algn="tl">
                            <a:srgbClr val="000000"/>
                          </a:outerShdw>
                        </a:effectLst>
                        <a:latin typeface="Arial Narrow" pitchFamily="34" charset="0"/>
                      </a:endParaRPr>
                    </a:p>
                  </a:txBody>
                  <a:tcPr anchor="ctr" horzOverflow="overflow">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9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9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9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9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9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9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9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9D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dirty="0">
                        <a:ln>
                          <a:noFill/>
                        </a:ln>
                        <a:solidFill>
                          <a:schemeClr val="tx1"/>
                        </a:solidFill>
                        <a:effectLst/>
                        <a:latin typeface="Arial Black" pitchFamily="34"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9D4"/>
                    </a:solidFill>
                  </a:tcPr>
                </a:tc>
                <a:extLst>
                  <a:ext uri="{0D108BD9-81ED-4DB2-BD59-A6C34878D82A}">
                    <a16:rowId xmlns:a16="http://schemas.microsoft.com/office/drawing/2014/main" val="10004"/>
                  </a:ext>
                </a:extLst>
              </a:tr>
              <a:tr h="290513">
                <a:tc gridSpan="9">
                  <a:txBody>
                    <a:bodyPr/>
                    <a:lstStyle/>
                    <a:p>
                      <a:pPr marL="0" marR="0" lvl="0" indent="11430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dirty="0">
                        <a:ln>
                          <a:noFill/>
                        </a:ln>
                        <a:solidFill>
                          <a:schemeClr val="accent2"/>
                        </a:solidFill>
                        <a:effectLst/>
                        <a:latin typeface="Arial" pitchFamily="34" charset="0"/>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5"/>
                  </a:ext>
                </a:extLst>
              </a:tr>
            </a:tbl>
          </a:graphicData>
        </a:graphic>
      </p:graphicFrame>
      <p:sp>
        <p:nvSpPr>
          <p:cNvPr id="116802" name="AutoShape 66"/>
          <p:cNvSpPr>
            <a:spLocks noChangeArrowheads="1"/>
          </p:cNvSpPr>
          <p:nvPr/>
        </p:nvSpPr>
        <p:spPr bwMode="auto">
          <a:xfrm>
            <a:off x="4362450" y="2438401"/>
            <a:ext cx="304800" cy="301625"/>
          </a:xfrm>
          <a:prstGeom prst="star5">
            <a:avLst/>
          </a:prstGeom>
          <a:solidFill>
            <a:srgbClr val="FFFF00"/>
          </a:solidFill>
          <a:ln w="9525">
            <a:solidFill>
              <a:schemeClr val="bg2"/>
            </a:solidFill>
            <a:miter lim="800000"/>
            <a:headEnd/>
            <a:tailEnd/>
          </a:ln>
          <a:effectLst/>
        </p:spPr>
        <p:txBody>
          <a:bodyPr wrap="none" lIns="91436" tIns="45718" rIns="91436" bIns="45718" anchor="ctr"/>
          <a:lstStyle/>
          <a:p>
            <a:pPr algn="ctr" defTabSz="914400" fontAlgn="base">
              <a:spcBef>
                <a:spcPct val="0"/>
              </a:spcBef>
              <a:spcAft>
                <a:spcPct val="0"/>
              </a:spcAft>
              <a:defRPr/>
            </a:pPr>
            <a:endParaRPr lang="en-US" sz="2400">
              <a:solidFill>
                <a:prstClr val="black"/>
              </a:solidFill>
              <a:latin typeface="Times New Roman" pitchFamily="18" charset="0"/>
            </a:endParaRPr>
          </a:p>
        </p:txBody>
      </p:sp>
      <p:sp>
        <p:nvSpPr>
          <p:cNvPr id="116803" name="AutoShape 67"/>
          <p:cNvSpPr>
            <a:spLocks noChangeArrowheads="1"/>
          </p:cNvSpPr>
          <p:nvPr/>
        </p:nvSpPr>
        <p:spPr bwMode="auto">
          <a:xfrm>
            <a:off x="9410700" y="2419351"/>
            <a:ext cx="304800" cy="301625"/>
          </a:xfrm>
          <a:prstGeom prst="star5">
            <a:avLst/>
          </a:prstGeom>
          <a:solidFill>
            <a:srgbClr val="FFFF00"/>
          </a:solidFill>
          <a:ln w="9525">
            <a:solidFill>
              <a:schemeClr val="bg2"/>
            </a:solidFill>
            <a:miter lim="800000"/>
            <a:headEnd/>
            <a:tailEnd/>
          </a:ln>
          <a:effectLst/>
        </p:spPr>
        <p:txBody>
          <a:bodyPr wrap="none" lIns="91436" tIns="45718" rIns="91436" bIns="45718" anchor="ctr"/>
          <a:lstStyle/>
          <a:p>
            <a:pPr algn="ctr" defTabSz="914400" fontAlgn="base">
              <a:spcBef>
                <a:spcPct val="0"/>
              </a:spcBef>
              <a:spcAft>
                <a:spcPct val="0"/>
              </a:spcAft>
              <a:defRPr/>
            </a:pPr>
            <a:endParaRPr lang="en-US" sz="2400">
              <a:solidFill>
                <a:prstClr val="black"/>
              </a:solidFill>
              <a:latin typeface="Times New Roman" pitchFamily="18" charset="0"/>
            </a:endParaRPr>
          </a:p>
        </p:txBody>
      </p:sp>
      <p:sp>
        <p:nvSpPr>
          <p:cNvPr id="116804" name="AutoShape 68"/>
          <p:cNvSpPr>
            <a:spLocks noChangeArrowheads="1"/>
          </p:cNvSpPr>
          <p:nvPr/>
        </p:nvSpPr>
        <p:spPr bwMode="auto">
          <a:xfrm>
            <a:off x="7239000" y="3013076"/>
            <a:ext cx="304800" cy="301625"/>
          </a:xfrm>
          <a:prstGeom prst="star5">
            <a:avLst/>
          </a:prstGeom>
          <a:solidFill>
            <a:srgbClr val="FFC000"/>
          </a:solidFill>
          <a:ln w="9525">
            <a:solidFill>
              <a:srgbClr val="666633"/>
            </a:solidFill>
            <a:miter lim="800000"/>
            <a:headEnd/>
            <a:tailEnd/>
          </a:ln>
          <a:effectLst/>
        </p:spPr>
        <p:txBody>
          <a:bodyPr wrap="none" lIns="91436" tIns="45718" rIns="91436" bIns="45718" anchor="ctr"/>
          <a:lstStyle/>
          <a:p>
            <a:pPr algn="ctr" defTabSz="914400" fontAlgn="base">
              <a:spcBef>
                <a:spcPct val="0"/>
              </a:spcBef>
              <a:spcAft>
                <a:spcPct val="0"/>
              </a:spcAft>
              <a:defRPr/>
            </a:pPr>
            <a:endParaRPr lang="en-US" sz="2400">
              <a:solidFill>
                <a:prstClr val="black"/>
              </a:solidFill>
              <a:latin typeface="Times New Roman" pitchFamily="18" charset="0"/>
            </a:endParaRPr>
          </a:p>
        </p:txBody>
      </p:sp>
      <p:sp>
        <p:nvSpPr>
          <p:cNvPr id="116805" name="AutoShape 69"/>
          <p:cNvSpPr>
            <a:spLocks noChangeArrowheads="1"/>
          </p:cNvSpPr>
          <p:nvPr/>
        </p:nvSpPr>
        <p:spPr bwMode="auto">
          <a:xfrm>
            <a:off x="5381625" y="2990851"/>
            <a:ext cx="304800" cy="301625"/>
          </a:xfrm>
          <a:prstGeom prst="star5">
            <a:avLst/>
          </a:prstGeom>
          <a:solidFill>
            <a:srgbClr val="FFC000"/>
          </a:solidFill>
          <a:ln w="9525">
            <a:solidFill>
              <a:srgbClr val="666633"/>
            </a:solidFill>
            <a:miter lim="800000"/>
            <a:headEnd/>
            <a:tailEnd/>
          </a:ln>
          <a:effectLst/>
        </p:spPr>
        <p:txBody>
          <a:bodyPr wrap="none" lIns="91436" tIns="45718" rIns="91436" bIns="45718" anchor="ctr"/>
          <a:lstStyle/>
          <a:p>
            <a:pPr algn="ctr" defTabSz="914400" fontAlgn="base">
              <a:spcBef>
                <a:spcPct val="0"/>
              </a:spcBef>
              <a:spcAft>
                <a:spcPct val="0"/>
              </a:spcAft>
              <a:defRPr/>
            </a:pPr>
            <a:endParaRPr lang="en-US" sz="2400">
              <a:solidFill>
                <a:prstClr val="black"/>
              </a:solidFill>
              <a:latin typeface="Times New Roman" pitchFamily="18" charset="0"/>
            </a:endParaRPr>
          </a:p>
        </p:txBody>
      </p:sp>
      <p:sp>
        <p:nvSpPr>
          <p:cNvPr id="116806" name="AutoShape 70"/>
          <p:cNvSpPr>
            <a:spLocks noChangeArrowheads="1"/>
          </p:cNvSpPr>
          <p:nvPr/>
        </p:nvSpPr>
        <p:spPr bwMode="auto">
          <a:xfrm>
            <a:off x="3352800" y="3603626"/>
            <a:ext cx="304800" cy="301625"/>
          </a:xfrm>
          <a:prstGeom prst="star5">
            <a:avLst/>
          </a:prstGeom>
          <a:solidFill>
            <a:srgbClr val="FF0000"/>
          </a:solidFill>
          <a:ln w="9525">
            <a:solidFill>
              <a:schemeClr val="bg2"/>
            </a:solidFill>
            <a:miter lim="800000"/>
            <a:headEnd/>
            <a:tailEnd/>
          </a:ln>
          <a:effectLst/>
        </p:spPr>
        <p:txBody>
          <a:bodyPr wrap="none" lIns="91436" tIns="45718" rIns="91436" bIns="45718" anchor="ctr"/>
          <a:lstStyle/>
          <a:p>
            <a:pPr algn="ctr" defTabSz="914400" fontAlgn="base">
              <a:spcBef>
                <a:spcPct val="0"/>
              </a:spcBef>
              <a:spcAft>
                <a:spcPct val="0"/>
              </a:spcAft>
              <a:defRPr/>
            </a:pPr>
            <a:endParaRPr lang="en-US" sz="2400">
              <a:solidFill>
                <a:prstClr val="black"/>
              </a:solidFill>
              <a:latin typeface="Times New Roman" pitchFamily="18" charset="0"/>
            </a:endParaRPr>
          </a:p>
        </p:txBody>
      </p:sp>
      <p:grpSp>
        <p:nvGrpSpPr>
          <p:cNvPr id="2" name="Group 71"/>
          <p:cNvGrpSpPr>
            <a:grpSpLocks/>
          </p:cNvGrpSpPr>
          <p:nvPr/>
        </p:nvGrpSpPr>
        <p:grpSpPr bwMode="auto">
          <a:xfrm>
            <a:off x="1681163" y="4319588"/>
            <a:ext cx="8839200" cy="2286000"/>
            <a:chOff x="99" y="2721"/>
            <a:chExt cx="5568" cy="1440"/>
          </a:xfrm>
          <a:solidFill>
            <a:srgbClr val="F6F5EA"/>
          </a:solidFill>
        </p:grpSpPr>
        <p:sp>
          <p:nvSpPr>
            <p:cNvPr id="36941" name="Rectangle 72"/>
            <p:cNvSpPr>
              <a:spLocks noChangeArrowheads="1"/>
            </p:cNvSpPr>
            <p:nvPr/>
          </p:nvSpPr>
          <p:spPr bwMode="auto">
            <a:xfrm>
              <a:off x="99" y="2721"/>
              <a:ext cx="5568" cy="1440"/>
            </a:xfrm>
            <a:prstGeom prst="rect">
              <a:avLst/>
            </a:prstGeom>
            <a:grpFill/>
            <a:ln w="9525">
              <a:solidFill>
                <a:schemeClr val="bg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Times New Roman" pitchFamily="18" charset="0"/>
              </a:endParaRPr>
            </a:p>
          </p:txBody>
        </p:sp>
        <p:sp>
          <p:nvSpPr>
            <p:cNvPr id="36942" name="Rectangle 73"/>
            <p:cNvSpPr>
              <a:spLocks noChangeArrowheads="1"/>
            </p:cNvSpPr>
            <p:nvPr/>
          </p:nvSpPr>
          <p:spPr bwMode="auto">
            <a:xfrm>
              <a:off x="2964" y="2781"/>
              <a:ext cx="2352" cy="1344"/>
            </a:xfrm>
            <a:prstGeom prst="rect">
              <a:avLst/>
            </a:prstGeom>
            <a:grpFill/>
            <a:ln w="9525">
              <a:noFill/>
              <a:miter lim="800000"/>
              <a:headEnd/>
              <a:tailEnd/>
            </a:ln>
          </p:spPr>
          <p:txBody>
            <a:bodyPr/>
            <a:lstStyle/>
            <a:p>
              <a:pPr marL="285750" indent="-285750" defTabSz="914400" fontAlgn="base">
                <a:lnSpc>
                  <a:spcPct val="90000"/>
                </a:lnSpc>
                <a:spcBef>
                  <a:spcPct val="20000"/>
                </a:spcBef>
                <a:spcAft>
                  <a:spcPct val="0"/>
                </a:spcAft>
                <a:buFontTx/>
                <a:buAutoNum type="arabicPeriod"/>
              </a:pPr>
              <a:r>
                <a:rPr lang="id-ID" altLang="zh-CN" sz="1200">
                  <a:solidFill>
                    <a:prstClr val="black"/>
                  </a:solidFill>
                  <a:latin typeface="Comic Sans MS" pitchFamily="66" charset="0"/>
                </a:rPr>
                <a:t>Small Group Discussion</a:t>
              </a:r>
            </a:p>
            <a:p>
              <a:pPr marL="285750" indent="-285750" defTabSz="914400" fontAlgn="base">
                <a:lnSpc>
                  <a:spcPct val="90000"/>
                </a:lnSpc>
                <a:spcBef>
                  <a:spcPct val="20000"/>
                </a:spcBef>
                <a:spcAft>
                  <a:spcPct val="0"/>
                </a:spcAft>
                <a:buFontTx/>
                <a:buAutoNum type="arabicPeriod"/>
              </a:pPr>
              <a:r>
                <a:rPr lang="id-ID" altLang="zh-CN" sz="1200">
                  <a:solidFill>
                    <a:srgbClr val="877C3D"/>
                  </a:solidFill>
                  <a:latin typeface="Comic Sans MS" pitchFamily="66" charset="0"/>
                </a:rPr>
                <a:t>Role-Play &amp; Simulation </a:t>
              </a:r>
            </a:p>
            <a:p>
              <a:pPr marL="285750" indent="-285750" defTabSz="914400" fontAlgn="base">
                <a:lnSpc>
                  <a:spcPct val="90000"/>
                </a:lnSpc>
                <a:spcBef>
                  <a:spcPct val="20000"/>
                </a:spcBef>
                <a:spcAft>
                  <a:spcPct val="0"/>
                </a:spcAft>
                <a:buFontTx/>
                <a:buAutoNum type="arabicPeriod"/>
              </a:pPr>
              <a:r>
                <a:rPr lang="id-ID" altLang="zh-CN" sz="1200">
                  <a:solidFill>
                    <a:prstClr val="black"/>
                  </a:solidFill>
                  <a:latin typeface="Comic Sans MS" pitchFamily="66" charset="0"/>
                </a:rPr>
                <a:t>Case Study </a:t>
              </a:r>
            </a:p>
            <a:p>
              <a:pPr marL="285750" indent="-285750" defTabSz="914400" fontAlgn="base">
                <a:lnSpc>
                  <a:spcPct val="90000"/>
                </a:lnSpc>
                <a:spcBef>
                  <a:spcPct val="20000"/>
                </a:spcBef>
                <a:spcAft>
                  <a:spcPct val="0"/>
                </a:spcAft>
                <a:buFontTx/>
                <a:buAutoNum type="arabicPeriod"/>
              </a:pPr>
              <a:r>
                <a:rPr lang="id-ID" altLang="zh-CN" sz="1200">
                  <a:solidFill>
                    <a:srgbClr val="877C3D"/>
                  </a:solidFill>
                  <a:latin typeface="Comic Sans MS" pitchFamily="66" charset="0"/>
                </a:rPr>
                <a:t>Discovery Learning (DL)</a:t>
              </a:r>
            </a:p>
            <a:p>
              <a:pPr marL="285750" indent="-285750" defTabSz="914400" fontAlgn="base">
                <a:lnSpc>
                  <a:spcPct val="90000"/>
                </a:lnSpc>
                <a:spcBef>
                  <a:spcPct val="20000"/>
                </a:spcBef>
                <a:spcAft>
                  <a:spcPct val="0"/>
                </a:spcAft>
                <a:buFontTx/>
                <a:buAutoNum type="arabicPeriod"/>
              </a:pPr>
              <a:r>
                <a:rPr lang="id-ID" altLang="zh-CN" sz="1200">
                  <a:solidFill>
                    <a:prstClr val="black"/>
                  </a:solidFill>
                  <a:latin typeface="Comic Sans MS" pitchFamily="66" charset="0"/>
                </a:rPr>
                <a:t>Self-Directed Learning (SDL)</a:t>
              </a:r>
            </a:p>
            <a:p>
              <a:pPr marL="285750" indent="-285750" defTabSz="914400" fontAlgn="base">
                <a:lnSpc>
                  <a:spcPct val="90000"/>
                </a:lnSpc>
                <a:spcBef>
                  <a:spcPct val="20000"/>
                </a:spcBef>
                <a:spcAft>
                  <a:spcPct val="0"/>
                </a:spcAft>
                <a:buFontTx/>
                <a:buAutoNum type="arabicPeriod"/>
              </a:pPr>
              <a:r>
                <a:rPr lang="id-ID" altLang="zh-CN" sz="1200">
                  <a:solidFill>
                    <a:srgbClr val="877C3D"/>
                  </a:solidFill>
                  <a:latin typeface="Comic Sans MS" pitchFamily="66" charset="0"/>
                </a:rPr>
                <a:t>Cooperative Learning (CL)</a:t>
              </a:r>
            </a:p>
            <a:p>
              <a:pPr marL="285750" indent="-285750" defTabSz="914400" fontAlgn="base">
                <a:lnSpc>
                  <a:spcPct val="90000"/>
                </a:lnSpc>
                <a:spcBef>
                  <a:spcPct val="20000"/>
                </a:spcBef>
                <a:spcAft>
                  <a:spcPct val="0"/>
                </a:spcAft>
                <a:buFontTx/>
                <a:buAutoNum type="arabicPeriod"/>
              </a:pPr>
              <a:r>
                <a:rPr lang="id-ID" altLang="zh-CN" sz="1200">
                  <a:solidFill>
                    <a:prstClr val="black"/>
                  </a:solidFill>
                  <a:latin typeface="Comic Sans MS" pitchFamily="66" charset="0"/>
                </a:rPr>
                <a:t>Collaborative Learning (CbL)</a:t>
              </a:r>
            </a:p>
            <a:p>
              <a:pPr marL="285750" indent="-285750" defTabSz="914400" fontAlgn="base">
                <a:lnSpc>
                  <a:spcPct val="90000"/>
                </a:lnSpc>
                <a:spcBef>
                  <a:spcPct val="20000"/>
                </a:spcBef>
                <a:spcAft>
                  <a:spcPct val="0"/>
                </a:spcAft>
                <a:buFontTx/>
                <a:buAutoNum type="arabicPeriod"/>
              </a:pPr>
              <a:r>
                <a:rPr lang="id-ID" altLang="zh-CN" sz="1200">
                  <a:solidFill>
                    <a:srgbClr val="877C3D"/>
                  </a:solidFill>
                  <a:latin typeface="Comic Sans MS" pitchFamily="66" charset="0"/>
                </a:rPr>
                <a:t>Contextual Instruction (CI)</a:t>
              </a:r>
            </a:p>
            <a:p>
              <a:pPr marL="285750" indent="-285750" defTabSz="914400" fontAlgn="base">
                <a:lnSpc>
                  <a:spcPct val="90000"/>
                </a:lnSpc>
                <a:spcBef>
                  <a:spcPct val="20000"/>
                </a:spcBef>
                <a:spcAft>
                  <a:spcPct val="0"/>
                </a:spcAft>
                <a:buFontTx/>
                <a:buAutoNum type="arabicPeriod"/>
              </a:pPr>
              <a:r>
                <a:rPr lang="id-ID" altLang="zh-CN" sz="1200">
                  <a:solidFill>
                    <a:prstClr val="black"/>
                  </a:solidFill>
                  <a:latin typeface="Comic Sans MS" pitchFamily="66" charset="0"/>
                </a:rPr>
                <a:t>Project Based Learning (PjBL)</a:t>
              </a:r>
            </a:p>
            <a:p>
              <a:pPr marL="285750" indent="-285750" defTabSz="914400" fontAlgn="base">
                <a:lnSpc>
                  <a:spcPct val="90000"/>
                </a:lnSpc>
                <a:spcBef>
                  <a:spcPct val="20000"/>
                </a:spcBef>
                <a:spcAft>
                  <a:spcPct val="0"/>
                </a:spcAft>
                <a:buFontTx/>
                <a:buAutoNum type="arabicPeriod"/>
              </a:pPr>
              <a:r>
                <a:rPr lang="id-ID" altLang="zh-CN" sz="1200">
                  <a:solidFill>
                    <a:srgbClr val="877C3D"/>
                  </a:solidFill>
                  <a:latin typeface="Comic Sans MS" pitchFamily="66" charset="0"/>
                </a:rPr>
                <a:t>Problem Based Learning and Inquiry (PBL)</a:t>
              </a:r>
              <a:r>
                <a:rPr lang="en-US" altLang="zh-CN" sz="1200">
                  <a:solidFill>
                    <a:srgbClr val="877C3D"/>
                  </a:solidFill>
                  <a:latin typeface="Comic Sans MS" pitchFamily="66" charset="0"/>
                  <a:ea typeface="SimSun" pitchFamily="2" charset="-122"/>
                </a:rPr>
                <a:t> </a:t>
              </a:r>
              <a:endParaRPr lang="en-US" sz="1200">
                <a:solidFill>
                  <a:srgbClr val="877C3D"/>
                </a:solidFill>
                <a:latin typeface="Comic Sans MS" pitchFamily="66" charset="0"/>
              </a:endParaRPr>
            </a:p>
          </p:txBody>
        </p:sp>
        <p:sp>
          <p:nvSpPr>
            <p:cNvPr id="116810" name="Rectangle 74"/>
            <p:cNvSpPr>
              <a:spLocks noChangeArrowheads="1"/>
            </p:cNvSpPr>
            <p:nvPr/>
          </p:nvSpPr>
          <p:spPr bwMode="auto">
            <a:xfrm>
              <a:off x="210" y="3225"/>
              <a:ext cx="2496" cy="384"/>
            </a:xfrm>
            <a:prstGeom prst="rect">
              <a:avLst/>
            </a:prstGeom>
            <a:grpFill/>
            <a:ln w="9525">
              <a:noFill/>
              <a:miter lim="800000"/>
              <a:headEnd/>
              <a:tailEnd/>
            </a:ln>
            <a:effectLst/>
          </p:spPr>
          <p:txBody>
            <a:bodyPr anchor="ctr"/>
            <a:lstStyle/>
            <a:p>
              <a:pPr algn="r" defTabSz="914400" fontAlgn="base">
                <a:spcBef>
                  <a:spcPct val="0"/>
                </a:spcBef>
                <a:spcAft>
                  <a:spcPct val="0"/>
                </a:spcAft>
                <a:defRPr/>
              </a:pPr>
              <a:r>
                <a:rPr lang="sv-SE" sz="2400" dirty="0">
                  <a:solidFill>
                    <a:srgbClr val="FF9900"/>
                  </a:solidFill>
                  <a:effectLst>
                    <a:outerShdw blurRad="38100" dist="38100" dir="2700000" algn="tl">
                      <a:srgbClr val="000000"/>
                    </a:outerShdw>
                  </a:effectLst>
                  <a:latin typeface="Times New Roman" pitchFamily="18" charset="0"/>
                </a:rPr>
                <a:t>Model- model pembelajaran dengan pendekatan SCL</a:t>
              </a:r>
              <a:r>
                <a:rPr lang="sv-SE" sz="2400" dirty="0">
                  <a:solidFill>
                    <a:srgbClr val="CC3300"/>
                  </a:solidFill>
                  <a:latin typeface="Times New Roman" pitchFamily="18" charset="0"/>
                </a:rPr>
                <a:t> </a:t>
              </a:r>
              <a:endParaRPr lang="en-US" sz="2400" i="1" dirty="0">
                <a:solidFill>
                  <a:srgbClr val="CC3300"/>
                </a:solidFill>
                <a:latin typeface="Times New Roman" pitchFamily="18" charset="0"/>
              </a:endParaRPr>
            </a:p>
          </p:txBody>
        </p:sp>
      </p:grpSp>
      <p:sp>
        <p:nvSpPr>
          <p:cNvPr id="116813" name="AutoShape 77"/>
          <p:cNvSpPr>
            <a:spLocks noChangeArrowheads="1"/>
          </p:cNvSpPr>
          <p:nvPr/>
        </p:nvSpPr>
        <p:spPr bwMode="auto">
          <a:xfrm>
            <a:off x="4343400" y="3603626"/>
            <a:ext cx="304800" cy="301625"/>
          </a:xfrm>
          <a:prstGeom prst="star5">
            <a:avLst/>
          </a:prstGeom>
          <a:solidFill>
            <a:srgbClr val="FF0000"/>
          </a:solidFill>
          <a:ln w="9525">
            <a:solidFill>
              <a:schemeClr val="bg2"/>
            </a:solidFill>
            <a:miter lim="800000"/>
            <a:headEnd/>
            <a:tailEnd/>
          </a:ln>
          <a:effectLst/>
        </p:spPr>
        <p:txBody>
          <a:bodyPr wrap="none" lIns="91436" tIns="45718" rIns="91436" bIns="45718" anchor="ctr"/>
          <a:lstStyle/>
          <a:p>
            <a:pPr algn="ctr" defTabSz="914400" fontAlgn="base">
              <a:spcBef>
                <a:spcPct val="0"/>
              </a:spcBef>
              <a:spcAft>
                <a:spcPct val="0"/>
              </a:spcAft>
              <a:defRPr/>
            </a:pPr>
            <a:endParaRPr lang="en-US" sz="2400">
              <a:solidFill>
                <a:prstClr val="black"/>
              </a:solidFill>
              <a:latin typeface="Times New Roman" pitchFamily="18" charset="0"/>
            </a:endParaRPr>
          </a:p>
        </p:txBody>
      </p:sp>
      <p:sp>
        <p:nvSpPr>
          <p:cNvPr id="116814" name="AutoShape 78"/>
          <p:cNvSpPr>
            <a:spLocks noChangeArrowheads="1"/>
          </p:cNvSpPr>
          <p:nvPr/>
        </p:nvSpPr>
        <p:spPr bwMode="auto">
          <a:xfrm>
            <a:off x="8310563" y="3603626"/>
            <a:ext cx="304800" cy="301625"/>
          </a:xfrm>
          <a:prstGeom prst="star5">
            <a:avLst/>
          </a:prstGeom>
          <a:solidFill>
            <a:srgbClr val="FF0000"/>
          </a:solidFill>
          <a:ln w="9525">
            <a:solidFill>
              <a:schemeClr val="bg2"/>
            </a:solidFill>
            <a:miter lim="800000"/>
            <a:headEnd/>
            <a:tailEnd/>
          </a:ln>
          <a:effectLst/>
        </p:spPr>
        <p:txBody>
          <a:bodyPr wrap="none" lIns="91436" tIns="45718" rIns="91436" bIns="45718" anchor="ctr"/>
          <a:lstStyle/>
          <a:p>
            <a:pPr algn="ctr" defTabSz="914400" fontAlgn="base">
              <a:spcBef>
                <a:spcPct val="0"/>
              </a:spcBef>
              <a:spcAft>
                <a:spcPct val="0"/>
              </a:spcAft>
              <a:defRPr/>
            </a:pPr>
            <a:endParaRPr lang="en-US" sz="2400">
              <a:solidFill>
                <a:prstClr val="black"/>
              </a:solidFill>
              <a:latin typeface="Times New Roman" pitchFamily="18" charset="0"/>
            </a:endParaRPr>
          </a:p>
        </p:txBody>
      </p:sp>
      <p:sp>
        <p:nvSpPr>
          <p:cNvPr id="116815" name="WordArt 79"/>
          <p:cNvSpPr>
            <a:spLocks noChangeArrowheads="1" noChangeShapeType="1" noTextEdit="1"/>
          </p:cNvSpPr>
          <p:nvPr/>
        </p:nvSpPr>
        <p:spPr bwMode="auto">
          <a:xfrm>
            <a:off x="8686801" y="3505200"/>
            <a:ext cx="304800" cy="4953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spc="720">
                <a:ln w="9525">
                  <a:noFill/>
                  <a:round/>
                  <a:headEnd/>
                  <a:tailEnd/>
                </a:ln>
                <a:solidFill>
                  <a:srgbClr val="FF0000"/>
                </a:solidFill>
                <a:effectLst>
                  <a:outerShdw dist="45791" dir="3378596" algn="ctr" rotWithShape="0">
                    <a:srgbClr val="4D4D4D">
                      <a:alpha val="79999"/>
                    </a:srgbClr>
                  </a:outerShdw>
                </a:effectLst>
                <a:latin typeface="Arial Black"/>
              </a:rPr>
              <a:t>?</a:t>
            </a:r>
          </a:p>
        </p:txBody>
      </p:sp>
      <p:sp>
        <p:nvSpPr>
          <p:cNvPr id="18" name="Text Box 38"/>
          <p:cNvSpPr txBox="1">
            <a:spLocks noChangeArrowheads="1"/>
          </p:cNvSpPr>
          <p:nvPr/>
        </p:nvSpPr>
        <p:spPr bwMode="auto">
          <a:xfrm>
            <a:off x="3638550" y="190501"/>
            <a:ext cx="5943600" cy="400105"/>
          </a:xfrm>
          <a:prstGeom prst="rect">
            <a:avLst/>
          </a:prstGeom>
          <a:noFill/>
          <a:ln w="9525">
            <a:noFill/>
            <a:miter lim="800000"/>
            <a:headEnd/>
            <a:tailEnd/>
          </a:ln>
          <a:effectLst/>
        </p:spPr>
        <p:txBody>
          <a:bodyPr lIns="91436" tIns="45718" rIns="91436" bIns="45718">
            <a:spAutoFit/>
          </a:bodyPr>
          <a:lstStyle/>
          <a:p>
            <a:pPr algn="ctr" defTabSz="914400" fontAlgn="base">
              <a:spcBef>
                <a:spcPct val="50000"/>
              </a:spcBef>
              <a:spcAft>
                <a:spcPct val="0"/>
              </a:spcAft>
              <a:defRPr/>
            </a:pPr>
            <a:r>
              <a:rPr lang="en-US" sz="2000" b="1">
                <a:solidFill>
                  <a:prstClr val="white"/>
                </a:solidFill>
                <a:effectLst>
                  <a:outerShdw blurRad="38100" dist="38100" dir="2700000" algn="tl">
                    <a:srgbClr val="000000"/>
                  </a:outerShdw>
                </a:effectLst>
                <a:latin typeface="Comic Sans MS" pitchFamily="66" charset="0"/>
              </a:rPr>
              <a:t>Memilih metode/bentuk/model pembelajaran</a:t>
            </a:r>
            <a:endParaRPr lang="en-US" sz="2000" b="1" dirty="0">
              <a:solidFill>
                <a:prstClr val="white"/>
              </a:solidFill>
              <a:effectLst>
                <a:outerShdw blurRad="38100" dist="38100" dir="2700000" algn="tl">
                  <a:srgbClr val="000000"/>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16819"/>
                                        </p:tgtEl>
                                        <p:attrNameLst>
                                          <p:attrName>style.visibility</p:attrName>
                                        </p:attrNameLst>
                                      </p:cBhvr>
                                      <p:to>
                                        <p:strVal val="visible"/>
                                      </p:to>
                                    </p:set>
                                    <p:animEffect transition="in" filter="strips(downRight)">
                                      <p:cBhvr>
                                        <p:cTn id="7" dur="500"/>
                                        <p:tgtEl>
                                          <p:spTgt spid="1168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6802"/>
                                        </p:tgtEl>
                                        <p:attrNameLst>
                                          <p:attrName>style.visibility</p:attrName>
                                        </p:attrNameLst>
                                      </p:cBhvr>
                                      <p:to>
                                        <p:strVal val="visible"/>
                                      </p:to>
                                    </p:set>
                                    <p:animEffect transition="in" filter="strips(downLeft)">
                                      <p:cBhvr>
                                        <p:cTn id="12" dur="500"/>
                                        <p:tgtEl>
                                          <p:spTgt spid="116802"/>
                                        </p:tgtEl>
                                      </p:cBhvr>
                                    </p:animEffect>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116803"/>
                                        </p:tgtEl>
                                        <p:attrNameLst>
                                          <p:attrName>style.visibility</p:attrName>
                                        </p:attrNameLst>
                                      </p:cBhvr>
                                      <p:to>
                                        <p:strVal val="visible"/>
                                      </p:to>
                                    </p:set>
                                    <p:animEffect transition="in" filter="strips(downLeft)">
                                      <p:cBhvr>
                                        <p:cTn id="16" dur="500"/>
                                        <p:tgtEl>
                                          <p:spTgt spid="116803"/>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16805"/>
                                        </p:tgtEl>
                                        <p:attrNameLst>
                                          <p:attrName>style.visibility</p:attrName>
                                        </p:attrNameLst>
                                      </p:cBhvr>
                                      <p:to>
                                        <p:strVal val="visible"/>
                                      </p:to>
                                    </p:set>
                                    <p:animEffect transition="in" filter="strips(downLeft)">
                                      <p:cBhvr>
                                        <p:cTn id="21" dur="500"/>
                                        <p:tgtEl>
                                          <p:spTgt spid="116805"/>
                                        </p:tgtEl>
                                      </p:cBhvr>
                                    </p:animEffect>
                                  </p:childTnLst>
                                </p:cTn>
                              </p:par>
                            </p:childTnLst>
                          </p:cTn>
                        </p:par>
                        <p:par>
                          <p:cTn id="22" fill="hold">
                            <p:stCondLst>
                              <p:cond delay="500"/>
                            </p:stCondLst>
                            <p:childTnLst>
                              <p:par>
                                <p:cTn id="23" presetID="18" presetClass="entr" presetSubtype="12" fill="hold" grpId="0" nodeType="afterEffect">
                                  <p:stCondLst>
                                    <p:cond delay="0"/>
                                  </p:stCondLst>
                                  <p:childTnLst>
                                    <p:set>
                                      <p:cBhvr>
                                        <p:cTn id="24" dur="1" fill="hold">
                                          <p:stCondLst>
                                            <p:cond delay="0"/>
                                          </p:stCondLst>
                                        </p:cTn>
                                        <p:tgtEl>
                                          <p:spTgt spid="116804"/>
                                        </p:tgtEl>
                                        <p:attrNameLst>
                                          <p:attrName>style.visibility</p:attrName>
                                        </p:attrNameLst>
                                      </p:cBhvr>
                                      <p:to>
                                        <p:strVal val="visible"/>
                                      </p:to>
                                    </p:set>
                                    <p:animEffect transition="in" filter="strips(downLeft)">
                                      <p:cBhvr>
                                        <p:cTn id="25" dur="500"/>
                                        <p:tgtEl>
                                          <p:spTgt spid="11680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16806"/>
                                        </p:tgtEl>
                                        <p:attrNameLst>
                                          <p:attrName>style.visibility</p:attrName>
                                        </p:attrNameLst>
                                      </p:cBhvr>
                                      <p:to>
                                        <p:strVal val="visible"/>
                                      </p:to>
                                    </p:set>
                                    <p:animEffect transition="in" filter="strips(downLeft)">
                                      <p:cBhvr>
                                        <p:cTn id="30" dur="500"/>
                                        <p:tgtEl>
                                          <p:spTgt spid="116806"/>
                                        </p:tgtEl>
                                      </p:cBhvr>
                                    </p:animEffect>
                                  </p:childTnLst>
                                </p:cTn>
                              </p:par>
                            </p:childTnLst>
                          </p:cTn>
                        </p:par>
                        <p:par>
                          <p:cTn id="31" fill="hold">
                            <p:stCondLst>
                              <p:cond delay="500"/>
                            </p:stCondLst>
                            <p:childTnLst>
                              <p:par>
                                <p:cTn id="32" presetID="18" presetClass="entr" presetSubtype="12" fill="hold" grpId="0" nodeType="afterEffect">
                                  <p:stCondLst>
                                    <p:cond delay="0"/>
                                  </p:stCondLst>
                                  <p:childTnLst>
                                    <p:set>
                                      <p:cBhvr>
                                        <p:cTn id="33" dur="1" fill="hold">
                                          <p:stCondLst>
                                            <p:cond delay="0"/>
                                          </p:stCondLst>
                                        </p:cTn>
                                        <p:tgtEl>
                                          <p:spTgt spid="116813"/>
                                        </p:tgtEl>
                                        <p:attrNameLst>
                                          <p:attrName>style.visibility</p:attrName>
                                        </p:attrNameLst>
                                      </p:cBhvr>
                                      <p:to>
                                        <p:strVal val="visible"/>
                                      </p:to>
                                    </p:set>
                                    <p:animEffect transition="in" filter="strips(downLeft)">
                                      <p:cBhvr>
                                        <p:cTn id="34" dur="500"/>
                                        <p:tgtEl>
                                          <p:spTgt spid="116813"/>
                                        </p:tgtEl>
                                      </p:cBhvr>
                                    </p:animEffect>
                                  </p:childTnLst>
                                </p:cTn>
                              </p:par>
                            </p:childTnLst>
                          </p:cTn>
                        </p:par>
                        <p:par>
                          <p:cTn id="35" fill="hold">
                            <p:stCondLst>
                              <p:cond delay="1000"/>
                            </p:stCondLst>
                            <p:childTnLst>
                              <p:par>
                                <p:cTn id="36" presetID="18" presetClass="entr" presetSubtype="12" fill="hold" grpId="0" nodeType="afterEffect">
                                  <p:stCondLst>
                                    <p:cond delay="0"/>
                                  </p:stCondLst>
                                  <p:childTnLst>
                                    <p:set>
                                      <p:cBhvr>
                                        <p:cTn id="37" dur="1" fill="hold">
                                          <p:stCondLst>
                                            <p:cond delay="0"/>
                                          </p:stCondLst>
                                        </p:cTn>
                                        <p:tgtEl>
                                          <p:spTgt spid="116814"/>
                                        </p:tgtEl>
                                        <p:attrNameLst>
                                          <p:attrName>style.visibility</p:attrName>
                                        </p:attrNameLst>
                                      </p:cBhvr>
                                      <p:to>
                                        <p:strVal val="visible"/>
                                      </p:to>
                                    </p:set>
                                    <p:animEffect transition="in" filter="strips(downLeft)">
                                      <p:cBhvr>
                                        <p:cTn id="38" dur="500"/>
                                        <p:tgtEl>
                                          <p:spTgt spid="116814"/>
                                        </p:tgtEl>
                                      </p:cBhvr>
                                    </p:animEffect>
                                  </p:childTnLst>
                                </p:cTn>
                              </p:par>
                            </p:childTnLst>
                          </p:cTn>
                        </p:par>
                        <p:par>
                          <p:cTn id="39" fill="hold">
                            <p:stCondLst>
                              <p:cond delay="1500"/>
                            </p:stCondLst>
                            <p:childTnLst>
                              <p:par>
                                <p:cTn id="40" presetID="22" presetClass="entr" presetSubtype="4" fill="hold" grpId="0" nodeType="afterEffect">
                                  <p:stCondLst>
                                    <p:cond delay="0"/>
                                  </p:stCondLst>
                                  <p:childTnLst>
                                    <p:set>
                                      <p:cBhvr>
                                        <p:cTn id="41" dur="1" fill="hold">
                                          <p:stCondLst>
                                            <p:cond delay="0"/>
                                          </p:stCondLst>
                                        </p:cTn>
                                        <p:tgtEl>
                                          <p:spTgt spid="116815"/>
                                        </p:tgtEl>
                                        <p:attrNameLst>
                                          <p:attrName>style.visibility</p:attrName>
                                        </p:attrNameLst>
                                      </p:cBhvr>
                                      <p:to>
                                        <p:strVal val="visible"/>
                                      </p:to>
                                    </p:set>
                                    <p:animEffect transition="in" filter="wipe(down)">
                                      <p:cBhvr>
                                        <p:cTn id="42" dur="500"/>
                                        <p:tgtEl>
                                          <p:spTgt spid="1168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02" grpId="0" animBg="1" autoUpdateAnimBg="0"/>
      <p:bldP spid="116803" grpId="0" animBg="1" autoUpdateAnimBg="0"/>
      <p:bldP spid="116804" grpId="0" animBg="1" autoUpdateAnimBg="0"/>
      <p:bldP spid="116805" grpId="0" animBg="1" autoUpdateAnimBg="0"/>
      <p:bldP spid="116806" grpId="0" animBg="1" autoUpdateAnimBg="0"/>
      <p:bldP spid="116813" grpId="0" animBg="1" autoUpdateAnimBg="0"/>
      <p:bldP spid="116814" grpId="0" animBg="1" autoUpdateAnimBg="0"/>
      <p:bldP spid="1168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6BF6-36E2-4BA5-8AC5-E523B30B6F25}"/>
              </a:ext>
            </a:extLst>
          </p:cNvPr>
          <p:cNvSpPr>
            <a:spLocks noGrp="1"/>
          </p:cNvSpPr>
          <p:nvPr>
            <p:ph type="title"/>
          </p:nvPr>
        </p:nvSpPr>
        <p:spPr>
          <a:xfrm>
            <a:off x="2590800" y="3138055"/>
            <a:ext cx="9601200" cy="1485900"/>
          </a:xfrm>
        </p:spPr>
        <p:txBody>
          <a:bodyPr/>
          <a:lstStyle/>
          <a:p>
            <a:r>
              <a:rPr lang="id-ID" dirty="0"/>
              <a:t>AKREDITASI INTERNASIONAL</a:t>
            </a:r>
          </a:p>
        </p:txBody>
      </p:sp>
    </p:spTree>
    <p:extLst>
      <p:ext uri="{BB962C8B-B14F-4D97-AF65-F5344CB8AC3E}">
        <p14:creationId xmlns:p14="http://schemas.microsoft.com/office/powerpoint/2010/main" val="1964783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a:extLst>
              <a:ext uri="{FF2B5EF4-FFF2-40B4-BE49-F238E27FC236}">
                <a16:creationId xmlns:a16="http://schemas.microsoft.com/office/drawing/2014/main" id="{58DDA75B-92C3-4042-9D31-CED886179A76}"/>
              </a:ext>
            </a:extLst>
          </p:cNvPr>
          <p:cNvSpPr txBox="1">
            <a:spLocks noChangeArrowheads="1"/>
          </p:cNvSpPr>
          <p:nvPr/>
        </p:nvSpPr>
        <p:spPr bwMode="auto">
          <a:xfrm>
            <a:off x="2801939" y="1350963"/>
            <a:ext cx="668337"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HG丸ｺﾞｼｯｸM-PRO" panose="020B0400000000000000" pitchFamily="34" charset="-128"/>
              <a:ea typeface="HG丸ｺﾞｼｯｸM-PRO" panose="020B0400000000000000" pitchFamily="34" charset="-128"/>
              <a:cs typeface="HG丸ｺﾞｼｯｸM-PRO" panose="020B0400000000000000" pitchFamily="34" charset="-128"/>
            </a:endParaRPr>
          </a:p>
        </p:txBody>
      </p:sp>
      <p:sp>
        <p:nvSpPr>
          <p:cNvPr id="56323" name="Rectangle 3">
            <a:extLst>
              <a:ext uri="{FF2B5EF4-FFF2-40B4-BE49-F238E27FC236}">
                <a16:creationId xmlns:a16="http://schemas.microsoft.com/office/drawing/2014/main" id="{3C5A8B3C-F93E-49FC-BB91-42388006E591}"/>
              </a:ext>
            </a:extLst>
          </p:cNvPr>
          <p:cNvSpPr>
            <a:spLocks noChangeArrowheads="1"/>
          </p:cNvSpPr>
          <p:nvPr/>
        </p:nvSpPr>
        <p:spPr bwMode="auto">
          <a:xfrm>
            <a:off x="2963864" y="1376364"/>
            <a:ext cx="3151187" cy="3673475"/>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24" name="Rectangle 4">
            <a:extLst>
              <a:ext uri="{FF2B5EF4-FFF2-40B4-BE49-F238E27FC236}">
                <a16:creationId xmlns:a16="http://schemas.microsoft.com/office/drawing/2014/main" id="{79413B6D-5706-45B1-A2DD-D7E559954C50}"/>
              </a:ext>
            </a:extLst>
          </p:cNvPr>
          <p:cNvSpPr>
            <a:spLocks noChangeArrowheads="1"/>
          </p:cNvSpPr>
          <p:nvPr/>
        </p:nvSpPr>
        <p:spPr bwMode="auto">
          <a:xfrm>
            <a:off x="2963864" y="3956050"/>
            <a:ext cx="3132137" cy="342900"/>
          </a:xfrm>
          <a:prstGeom prst="rect">
            <a:avLst/>
          </a:prstGeom>
          <a:gradFill rotWithShape="0">
            <a:gsLst>
              <a:gs pos="0">
                <a:srgbClr val="FFCCCC"/>
              </a:gs>
              <a:gs pos="50000">
                <a:srgbClr val="FF0000"/>
              </a:gs>
              <a:gs pos="100000">
                <a:srgbClr val="FFCC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25" name="Rectangle 12" descr="縦線 (太)">
            <a:extLst>
              <a:ext uri="{FF2B5EF4-FFF2-40B4-BE49-F238E27FC236}">
                <a16:creationId xmlns:a16="http://schemas.microsoft.com/office/drawing/2014/main" id="{91A5DEBB-D73D-4301-9889-6839A879D69C}"/>
              </a:ext>
            </a:extLst>
          </p:cNvPr>
          <p:cNvSpPr>
            <a:spLocks noChangeArrowheads="1"/>
          </p:cNvSpPr>
          <p:nvPr/>
        </p:nvSpPr>
        <p:spPr bwMode="auto">
          <a:xfrm>
            <a:off x="4694238" y="3670300"/>
            <a:ext cx="514350" cy="4572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26" name="Rectangle 13" descr="縦線 (太)">
            <a:extLst>
              <a:ext uri="{FF2B5EF4-FFF2-40B4-BE49-F238E27FC236}">
                <a16:creationId xmlns:a16="http://schemas.microsoft.com/office/drawing/2014/main" id="{D6519F04-871D-44E4-8C94-43C4A1984512}"/>
              </a:ext>
            </a:extLst>
          </p:cNvPr>
          <p:cNvSpPr>
            <a:spLocks noChangeArrowheads="1"/>
          </p:cNvSpPr>
          <p:nvPr/>
        </p:nvSpPr>
        <p:spPr bwMode="auto">
          <a:xfrm>
            <a:off x="3184526" y="2641600"/>
            <a:ext cx="555625" cy="3429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27" name="Rectangle 14" descr="縦線 (太)">
            <a:extLst>
              <a:ext uri="{FF2B5EF4-FFF2-40B4-BE49-F238E27FC236}">
                <a16:creationId xmlns:a16="http://schemas.microsoft.com/office/drawing/2014/main" id="{AFFD7A1C-79C1-4AE4-B995-624D4038B876}"/>
              </a:ext>
            </a:extLst>
          </p:cNvPr>
          <p:cNvSpPr>
            <a:spLocks noChangeArrowheads="1"/>
          </p:cNvSpPr>
          <p:nvPr/>
        </p:nvSpPr>
        <p:spPr bwMode="auto">
          <a:xfrm>
            <a:off x="5332413" y="1931988"/>
            <a:ext cx="514350" cy="40005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28" name="Rectangle 15" descr="縦線 (太)">
            <a:extLst>
              <a:ext uri="{FF2B5EF4-FFF2-40B4-BE49-F238E27FC236}">
                <a16:creationId xmlns:a16="http://schemas.microsoft.com/office/drawing/2014/main" id="{D6E04163-108B-41F9-8F87-6B0D3C78220E}"/>
              </a:ext>
            </a:extLst>
          </p:cNvPr>
          <p:cNvSpPr>
            <a:spLocks noChangeArrowheads="1"/>
          </p:cNvSpPr>
          <p:nvPr/>
        </p:nvSpPr>
        <p:spPr bwMode="auto">
          <a:xfrm>
            <a:off x="3848100" y="4194175"/>
            <a:ext cx="514350" cy="4333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29" name="Rectangle 17">
            <a:extLst>
              <a:ext uri="{FF2B5EF4-FFF2-40B4-BE49-F238E27FC236}">
                <a16:creationId xmlns:a16="http://schemas.microsoft.com/office/drawing/2014/main" id="{0285878D-C72A-431B-92F0-2B78A880F60D}"/>
              </a:ext>
            </a:extLst>
          </p:cNvPr>
          <p:cNvSpPr>
            <a:spLocks noChangeArrowheads="1"/>
          </p:cNvSpPr>
          <p:nvPr/>
        </p:nvSpPr>
        <p:spPr bwMode="auto">
          <a:xfrm>
            <a:off x="3354389" y="2012950"/>
            <a:ext cx="223837" cy="889000"/>
          </a:xfrm>
          <a:prstGeom prst="rect">
            <a:avLst/>
          </a:prstGeom>
          <a:gradFill rotWithShape="0">
            <a:gsLst>
              <a:gs pos="0">
                <a:srgbClr val="00FF00"/>
              </a:gs>
              <a:gs pos="50000">
                <a:srgbClr val="007600"/>
              </a:gs>
              <a:gs pos="100000">
                <a:srgbClr val="00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30" name="Rectangle 18">
            <a:extLst>
              <a:ext uri="{FF2B5EF4-FFF2-40B4-BE49-F238E27FC236}">
                <a16:creationId xmlns:a16="http://schemas.microsoft.com/office/drawing/2014/main" id="{8EB2E472-C5F9-45AE-86B2-259F90091EFD}"/>
              </a:ext>
            </a:extLst>
          </p:cNvPr>
          <p:cNvSpPr>
            <a:spLocks noChangeArrowheads="1"/>
          </p:cNvSpPr>
          <p:nvPr/>
        </p:nvSpPr>
        <p:spPr bwMode="auto">
          <a:xfrm>
            <a:off x="5480050" y="1608139"/>
            <a:ext cx="241300" cy="1101725"/>
          </a:xfrm>
          <a:prstGeom prst="rect">
            <a:avLst/>
          </a:prstGeom>
          <a:gradFill rotWithShape="0">
            <a:gsLst>
              <a:gs pos="0">
                <a:srgbClr val="00FF00"/>
              </a:gs>
              <a:gs pos="50000">
                <a:srgbClr val="007600"/>
              </a:gs>
              <a:gs pos="100000">
                <a:srgbClr val="00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31" name="Rectangle 9">
            <a:extLst>
              <a:ext uri="{FF2B5EF4-FFF2-40B4-BE49-F238E27FC236}">
                <a16:creationId xmlns:a16="http://schemas.microsoft.com/office/drawing/2014/main" id="{472B08B6-8B59-4C36-A565-587E28EBA7A1}"/>
              </a:ext>
            </a:extLst>
          </p:cNvPr>
          <p:cNvSpPr>
            <a:spLocks noChangeArrowheads="1"/>
          </p:cNvSpPr>
          <p:nvPr/>
        </p:nvSpPr>
        <p:spPr bwMode="auto">
          <a:xfrm>
            <a:off x="4848225" y="3236913"/>
            <a:ext cx="223838" cy="838200"/>
          </a:xfrm>
          <a:prstGeom prst="rect">
            <a:avLst/>
          </a:prstGeom>
          <a:gradFill rotWithShape="0">
            <a:gsLst>
              <a:gs pos="0">
                <a:srgbClr val="00FF00"/>
              </a:gs>
              <a:gs pos="50000">
                <a:srgbClr val="007600"/>
              </a:gs>
              <a:gs pos="100000">
                <a:srgbClr val="00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32" name="Rectangle 8">
            <a:extLst>
              <a:ext uri="{FF2B5EF4-FFF2-40B4-BE49-F238E27FC236}">
                <a16:creationId xmlns:a16="http://schemas.microsoft.com/office/drawing/2014/main" id="{96B47066-0D1E-4906-AD8D-7E4E9A978C8A}"/>
              </a:ext>
            </a:extLst>
          </p:cNvPr>
          <p:cNvSpPr>
            <a:spLocks noChangeArrowheads="1"/>
          </p:cNvSpPr>
          <p:nvPr/>
        </p:nvSpPr>
        <p:spPr bwMode="auto">
          <a:xfrm>
            <a:off x="4002089" y="3570288"/>
            <a:ext cx="223837" cy="889000"/>
          </a:xfrm>
          <a:prstGeom prst="rect">
            <a:avLst/>
          </a:prstGeom>
          <a:gradFill rotWithShape="0">
            <a:gsLst>
              <a:gs pos="0">
                <a:srgbClr val="00FF00"/>
              </a:gs>
              <a:gs pos="50000">
                <a:srgbClr val="007600"/>
              </a:gs>
              <a:gs pos="100000">
                <a:srgbClr val="00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33" name="Date Placeholder 1">
            <a:extLst>
              <a:ext uri="{FF2B5EF4-FFF2-40B4-BE49-F238E27FC236}">
                <a16:creationId xmlns:a16="http://schemas.microsoft.com/office/drawing/2014/main" id="{6F9F8CE7-1A85-4438-AFCB-3D6DDE59FB4D}"/>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d-ID"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8/20/2015</a:t>
            </a:r>
          </a:p>
        </p:txBody>
      </p:sp>
      <p:sp>
        <p:nvSpPr>
          <p:cNvPr id="56334" name="Footer Placeholder 2">
            <a:extLst>
              <a:ext uri="{FF2B5EF4-FFF2-40B4-BE49-F238E27FC236}">
                <a16:creationId xmlns:a16="http://schemas.microsoft.com/office/drawing/2014/main" id="{8B2CB11C-E613-465B-9DB0-5711A3AB8EC0}"/>
              </a:ext>
            </a:extLst>
          </p:cNvPr>
          <p:cNvSpPr>
            <a:spLocks noGrp="1"/>
          </p:cNvSpPr>
          <p:nvPr>
            <p:ph type="ftr" sz="quarter" idx="11"/>
          </p:nvPr>
        </p:nvSpPr>
        <p:spPr>
          <a:xfrm>
            <a:off x="9290051" y="5624514"/>
            <a:ext cx="1120775"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id-ID"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6335" name="スライド番号プレースホルダ 25">
            <a:extLst>
              <a:ext uri="{FF2B5EF4-FFF2-40B4-BE49-F238E27FC236}">
                <a16:creationId xmlns:a16="http://schemas.microsoft.com/office/drawing/2014/main" id="{CAAB6D8B-AF3E-4C1A-823B-8C6D597CD5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557213" indent="-214313">
              <a:spcBef>
                <a:spcPct val="20000"/>
              </a:spcBef>
              <a:buChar char="–"/>
              <a:defRPr sz="2800">
                <a:solidFill>
                  <a:schemeClr val="tx1"/>
                </a:solidFill>
                <a:latin typeface="Calibri" panose="020F0502020204030204" pitchFamily="34" charset="0"/>
              </a:defRPr>
            </a:lvl2pPr>
            <a:lvl3pPr marL="857250" indent="-171450">
              <a:spcBef>
                <a:spcPct val="20000"/>
              </a:spcBef>
              <a:buChar char="•"/>
              <a:defRPr sz="2400">
                <a:solidFill>
                  <a:schemeClr val="tx1"/>
                </a:solidFill>
                <a:latin typeface="Calibri" panose="020F0502020204030204" pitchFamily="34" charset="0"/>
              </a:defRPr>
            </a:lvl3pPr>
            <a:lvl4pPr marL="1200150" indent="-171450">
              <a:spcBef>
                <a:spcPct val="20000"/>
              </a:spcBef>
              <a:buChar char="–"/>
              <a:defRPr sz="2000">
                <a:solidFill>
                  <a:schemeClr val="tx1"/>
                </a:solidFill>
                <a:latin typeface="Calibri" panose="020F0502020204030204" pitchFamily="34" charset="0"/>
              </a:defRPr>
            </a:lvl4pPr>
            <a:lvl5pPr marL="1543050" indent="-171450">
              <a:spcBef>
                <a:spcPct val="20000"/>
              </a:spcBef>
              <a:buChar char="»"/>
              <a:defRPr sz="2000">
                <a:solidFill>
                  <a:schemeClr val="tx1"/>
                </a:solidFill>
                <a:latin typeface="Calibri" panose="020F0502020204030204" pitchFamily="34" charset="0"/>
              </a:defRPr>
            </a:lvl5pPr>
            <a:lvl6pPr marL="2000250" indent="-171450" eaLnBrk="0" fontAlgn="base" hangingPunct="0">
              <a:spcBef>
                <a:spcPct val="20000"/>
              </a:spcBef>
              <a:spcAft>
                <a:spcPct val="0"/>
              </a:spcAft>
              <a:buChar char="»"/>
              <a:defRPr sz="2000">
                <a:solidFill>
                  <a:schemeClr val="tx1"/>
                </a:solidFill>
                <a:latin typeface="Calibri" panose="020F0502020204030204" pitchFamily="34" charset="0"/>
              </a:defRPr>
            </a:lvl6pPr>
            <a:lvl7pPr marL="2457450" indent="-171450" eaLnBrk="0" fontAlgn="base" hangingPunct="0">
              <a:spcBef>
                <a:spcPct val="20000"/>
              </a:spcBef>
              <a:spcAft>
                <a:spcPct val="0"/>
              </a:spcAft>
              <a:buChar char="»"/>
              <a:defRPr sz="2000">
                <a:solidFill>
                  <a:schemeClr val="tx1"/>
                </a:solidFill>
                <a:latin typeface="Calibri" panose="020F0502020204030204" pitchFamily="34" charset="0"/>
              </a:defRPr>
            </a:lvl7pPr>
            <a:lvl8pPr marL="2914650" indent="-171450" eaLnBrk="0" fontAlgn="base" hangingPunct="0">
              <a:spcBef>
                <a:spcPct val="20000"/>
              </a:spcBef>
              <a:spcAft>
                <a:spcPct val="0"/>
              </a:spcAft>
              <a:buChar char="»"/>
              <a:defRPr sz="2000">
                <a:solidFill>
                  <a:schemeClr val="tx1"/>
                </a:solidFill>
                <a:latin typeface="Calibri" panose="020F0502020204030204" pitchFamily="34" charset="0"/>
              </a:defRPr>
            </a:lvl8pPr>
            <a:lvl9pPr marL="3371850" indent="-17145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2CB5932-E8E8-4868-8699-937C0A87D1E7}" type="slidenum">
              <a:rPr kumimoji="0" lang="ja-JP" altLang="en-US" sz="1400" b="0" i="0" u="none" strike="noStrike" kern="1200" cap="none" spc="0" normalizeH="0" baseline="0" noProof="0" smtClean="0">
                <a:ln>
                  <a:noFill/>
                </a:ln>
                <a:solidFill>
                  <a:prstClr val="black"/>
                </a:solidFill>
                <a:effectLst/>
                <a:uLnTx/>
                <a:uFillTx/>
                <a:latin typeface="Arial Black" panose="020B0A04020102020204" pitchFamily="34" charset="0"/>
                <a:ea typeface="游ゴシック" panose="020B0400000000000000"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68</a:t>
            </a:fld>
            <a:endParaRPr kumimoji="0" lang="en-US" altLang="ja-JP" sz="1400" b="0" i="0" u="none" strike="noStrike" kern="1200" cap="none" spc="0" normalizeH="0" baseline="0" noProof="0">
              <a:ln>
                <a:noFill/>
              </a:ln>
              <a:solidFill>
                <a:prstClr val="black"/>
              </a:solidFill>
              <a:effectLst/>
              <a:uLnTx/>
              <a:uFillTx/>
              <a:latin typeface="Arial Black" panose="020B0A04020102020204" pitchFamily="34" charset="0"/>
              <a:ea typeface="游ゴシック" panose="020B0400000000000000" pitchFamily="34" charset="-128"/>
              <a:cs typeface="+mn-cs"/>
            </a:endParaRPr>
          </a:p>
        </p:txBody>
      </p:sp>
      <p:sp>
        <p:nvSpPr>
          <p:cNvPr id="56336" name="テキスト ボックス 24">
            <a:extLst>
              <a:ext uri="{FF2B5EF4-FFF2-40B4-BE49-F238E27FC236}">
                <a16:creationId xmlns:a16="http://schemas.microsoft.com/office/drawing/2014/main" id="{81B40F9C-DA8B-4A30-9051-DC8C8E245E2C}"/>
              </a:ext>
            </a:extLst>
          </p:cNvPr>
          <p:cNvSpPr txBox="1">
            <a:spLocks noChangeArrowheads="1"/>
          </p:cNvSpPr>
          <p:nvPr/>
        </p:nvSpPr>
        <p:spPr bwMode="auto">
          <a:xfrm>
            <a:off x="3287714" y="2943226"/>
            <a:ext cx="714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mn-cs"/>
              </a:rPr>
              <a:t>P1</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37" name="テキスト ボックス 25">
            <a:extLst>
              <a:ext uri="{FF2B5EF4-FFF2-40B4-BE49-F238E27FC236}">
                <a16:creationId xmlns:a16="http://schemas.microsoft.com/office/drawing/2014/main" id="{3F191D0D-6596-4900-A295-C2226EEAF478}"/>
              </a:ext>
            </a:extLst>
          </p:cNvPr>
          <p:cNvSpPr txBox="1">
            <a:spLocks noChangeArrowheads="1"/>
          </p:cNvSpPr>
          <p:nvPr/>
        </p:nvSpPr>
        <p:spPr bwMode="auto">
          <a:xfrm>
            <a:off x="4746626" y="4132263"/>
            <a:ext cx="585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mn-cs"/>
              </a:rPr>
              <a:t>P3</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38" name="テキスト ボックス 26">
            <a:extLst>
              <a:ext uri="{FF2B5EF4-FFF2-40B4-BE49-F238E27FC236}">
                <a16:creationId xmlns:a16="http://schemas.microsoft.com/office/drawing/2014/main" id="{D8CB430A-67FB-4C54-9E9B-97DE5BEF0BF7}"/>
              </a:ext>
            </a:extLst>
          </p:cNvPr>
          <p:cNvSpPr txBox="1">
            <a:spLocks noChangeArrowheads="1"/>
          </p:cNvSpPr>
          <p:nvPr/>
        </p:nvSpPr>
        <p:spPr bwMode="auto">
          <a:xfrm>
            <a:off x="5394326" y="2673351"/>
            <a:ext cx="701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mn-cs"/>
              </a:rPr>
              <a:t>P4</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39" name="テキスト ボックス 27">
            <a:extLst>
              <a:ext uri="{FF2B5EF4-FFF2-40B4-BE49-F238E27FC236}">
                <a16:creationId xmlns:a16="http://schemas.microsoft.com/office/drawing/2014/main" id="{F21EE68B-1A3D-48F0-99CF-E0253B737405}"/>
              </a:ext>
            </a:extLst>
          </p:cNvPr>
          <p:cNvSpPr txBox="1">
            <a:spLocks noChangeArrowheads="1"/>
          </p:cNvSpPr>
          <p:nvPr/>
        </p:nvSpPr>
        <p:spPr bwMode="auto">
          <a:xfrm>
            <a:off x="3935414" y="4611688"/>
            <a:ext cx="588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rPr>
              <a:t>P2</a:t>
            </a: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40" name="テキスト ボックス 18">
            <a:extLst>
              <a:ext uri="{FF2B5EF4-FFF2-40B4-BE49-F238E27FC236}">
                <a16:creationId xmlns:a16="http://schemas.microsoft.com/office/drawing/2014/main" id="{4AC05DB6-1A09-4E14-BB0F-EF2A3E549B25}"/>
              </a:ext>
            </a:extLst>
          </p:cNvPr>
          <p:cNvSpPr txBox="1">
            <a:spLocks noChangeArrowheads="1"/>
          </p:cNvSpPr>
          <p:nvPr/>
        </p:nvSpPr>
        <p:spPr bwMode="auto">
          <a:xfrm>
            <a:off x="6581776" y="4022725"/>
            <a:ext cx="2917825" cy="39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ts val="1125"/>
              </a:lnSpc>
              <a:spcBef>
                <a:spcPct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MS Mincho" panose="02020609040205080304" pitchFamily="49" charset="-128"/>
                <a:cs typeface="Times New Roman" panose="02020603050405020304" pitchFamily="18" charset="0"/>
              </a:rPr>
              <a:t>Required level by the society</a:t>
            </a: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MS Mincho" panose="02020609040205080304" pitchFamily="49" charset="-128"/>
              <a:cs typeface="Times New Roman" panose="02020603050405020304" pitchFamily="18" charset="0"/>
            </a:endParaRPr>
          </a:p>
        </p:txBody>
      </p:sp>
      <p:sp>
        <p:nvSpPr>
          <p:cNvPr id="56341" name="テキスト ボックス 19">
            <a:extLst>
              <a:ext uri="{FF2B5EF4-FFF2-40B4-BE49-F238E27FC236}">
                <a16:creationId xmlns:a16="http://schemas.microsoft.com/office/drawing/2014/main" id="{6D85E664-7A83-4F59-9238-F2BD1712DFB6}"/>
              </a:ext>
            </a:extLst>
          </p:cNvPr>
          <p:cNvSpPr txBox="1">
            <a:spLocks noChangeArrowheads="1"/>
          </p:cNvSpPr>
          <p:nvPr/>
        </p:nvSpPr>
        <p:spPr bwMode="auto">
          <a:xfrm>
            <a:off x="6581775" y="2403476"/>
            <a:ext cx="310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MS Mincho" panose="02020609040205080304" pitchFamily="49" charset="-128"/>
                <a:cs typeface="Times New Roman" panose="02020603050405020304" pitchFamily="18" charset="0"/>
              </a:rPr>
              <a:t>Knowledge and abilities of the graduates</a:t>
            </a: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MS Mincho" panose="02020609040205080304" pitchFamily="49" charset="-128"/>
              <a:cs typeface="Times New Roman" panose="02020603050405020304" pitchFamily="18" charset="0"/>
            </a:endParaRPr>
          </a:p>
        </p:txBody>
      </p:sp>
      <p:sp>
        <p:nvSpPr>
          <p:cNvPr id="56342" name="テキスト ボックス 20">
            <a:extLst>
              <a:ext uri="{FF2B5EF4-FFF2-40B4-BE49-F238E27FC236}">
                <a16:creationId xmlns:a16="http://schemas.microsoft.com/office/drawing/2014/main" id="{293867AB-F700-486A-A38A-60482F36A886}"/>
              </a:ext>
            </a:extLst>
          </p:cNvPr>
          <p:cNvSpPr txBox="1">
            <a:spLocks noChangeArrowheads="1"/>
          </p:cNvSpPr>
          <p:nvPr/>
        </p:nvSpPr>
        <p:spPr bwMode="auto">
          <a:xfrm>
            <a:off x="6527800" y="1747838"/>
            <a:ext cx="2889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Arial" panose="020B0604020202020204" pitchFamily="34" charset="0"/>
                <a:ea typeface="MS Mincho" panose="02020609040205080304" pitchFamily="49" charset="-128"/>
                <a:cs typeface="Times New Roman" panose="02020603050405020304" pitchFamily="18" charset="0"/>
              </a:rPr>
              <a:t>Learning outcomes to be achieved</a:t>
            </a: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MS Mincho" panose="02020609040205080304" pitchFamily="49" charset="-128"/>
              <a:cs typeface="Times New Roman" panose="02020603050405020304" pitchFamily="18" charset="0"/>
            </a:endParaRPr>
          </a:p>
        </p:txBody>
      </p:sp>
      <p:sp>
        <p:nvSpPr>
          <p:cNvPr id="56343" name="Rectangle 14" descr="縦線 (太)">
            <a:extLst>
              <a:ext uri="{FF2B5EF4-FFF2-40B4-BE49-F238E27FC236}">
                <a16:creationId xmlns:a16="http://schemas.microsoft.com/office/drawing/2014/main" id="{8021C725-7464-4E89-A320-B7CE7BC31BBE}"/>
              </a:ext>
            </a:extLst>
          </p:cNvPr>
          <p:cNvSpPr>
            <a:spLocks noChangeArrowheads="1"/>
          </p:cNvSpPr>
          <p:nvPr/>
        </p:nvSpPr>
        <p:spPr bwMode="auto">
          <a:xfrm>
            <a:off x="6203951" y="1754188"/>
            <a:ext cx="271463" cy="2159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56344" name="Rectangle 18">
            <a:extLst>
              <a:ext uri="{FF2B5EF4-FFF2-40B4-BE49-F238E27FC236}">
                <a16:creationId xmlns:a16="http://schemas.microsoft.com/office/drawing/2014/main" id="{6EDA8891-12E8-444E-98D1-6606DBD1CB17}"/>
              </a:ext>
            </a:extLst>
          </p:cNvPr>
          <p:cNvSpPr>
            <a:spLocks noChangeArrowheads="1"/>
          </p:cNvSpPr>
          <p:nvPr/>
        </p:nvSpPr>
        <p:spPr bwMode="auto">
          <a:xfrm>
            <a:off x="6257925" y="2293938"/>
            <a:ext cx="217488" cy="703262"/>
          </a:xfrm>
          <a:prstGeom prst="rect">
            <a:avLst/>
          </a:prstGeom>
          <a:gradFill rotWithShape="0">
            <a:gsLst>
              <a:gs pos="0">
                <a:srgbClr val="00FF00"/>
              </a:gs>
              <a:gs pos="50000">
                <a:srgbClr val="007600"/>
              </a:gs>
              <a:gs pos="100000">
                <a:srgbClr val="00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cxnSp>
        <p:nvCxnSpPr>
          <p:cNvPr id="26" name="直線矢印コネクタ 25">
            <a:extLst>
              <a:ext uri="{FF2B5EF4-FFF2-40B4-BE49-F238E27FC236}">
                <a16:creationId xmlns:a16="http://schemas.microsoft.com/office/drawing/2014/main" id="{3D05D64F-1901-423E-B03F-447E512DB388}"/>
              </a:ext>
            </a:extLst>
          </p:cNvPr>
          <p:cNvCxnSpPr>
            <a:stCxn id="56340" idx="1"/>
          </p:cNvCxnSpPr>
          <p:nvPr/>
        </p:nvCxnSpPr>
        <p:spPr>
          <a:xfrm flipH="1" flipV="1">
            <a:off x="5934075" y="4132264"/>
            <a:ext cx="647700" cy="86348"/>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77364B75-6DA9-4108-B1A2-80C5B261E117}"/>
              </a:ext>
            </a:extLst>
          </p:cNvPr>
          <p:cNvSpPr txBox="1">
            <a:spLocks noChangeArrowheads="1"/>
          </p:cNvSpPr>
          <p:nvPr/>
        </p:nvSpPr>
        <p:spPr bwMode="auto">
          <a:xfrm>
            <a:off x="2590800" y="457201"/>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defTabSz="914400" fontAlgn="base">
              <a:spcBef>
                <a:spcPct val="0"/>
              </a:spcBef>
              <a:spcAft>
                <a:spcPct val="0"/>
              </a:spcAft>
              <a:buNone/>
            </a:pPr>
            <a:r>
              <a:rPr lang="id-ID" altLang="en-US" sz="2400">
                <a:solidFill>
                  <a:srgbClr val="000000"/>
                </a:solidFill>
                <a:latin typeface="Arial" panose="020B0604020202020204" pitchFamily="34" charset="0"/>
              </a:rPr>
              <a:t>Kriteria Umum  dibuat dengan sistematika PDCA (</a:t>
            </a:r>
            <a:r>
              <a:rPr lang="id-ID" altLang="en-US" sz="2400" b="1">
                <a:solidFill>
                  <a:srgbClr val="000000"/>
                </a:solidFill>
                <a:latin typeface="Arial" panose="020B0604020202020204" pitchFamily="34" charset="0"/>
              </a:rPr>
              <a:t>Plan, Do, Check, Act)</a:t>
            </a:r>
          </a:p>
        </p:txBody>
      </p:sp>
      <p:grpSp>
        <p:nvGrpSpPr>
          <p:cNvPr id="2" name="Group 23">
            <a:extLst>
              <a:ext uri="{FF2B5EF4-FFF2-40B4-BE49-F238E27FC236}">
                <a16:creationId xmlns:a16="http://schemas.microsoft.com/office/drawing/2014/main" id="{A91246CB-D97A-40D4-A102-A869885DAA1B}"/>
              </a:ext>
            </a:extLst>
          </p:cNvPr>
          <p:cNvGrpSpPr>
            <a:grpSpLocks/>
          </p:cNvGrpSpPr>
          <p:nvPr/>
        </p:nvGrpSpPr>
        <p:grpSpPr bwMode="auto">
          <a:xfrm>
            <a:off x="1905000" y="1219200"/>
            <a:ext cx="8001000" cy="1371600"/>
            <a:chOff x="381000" y="1219200"/>
            <a:chExt cx="8001000" cy="1371600"/>
          </a:xfrm>
        </p:grpSpPr>
        <p:sp>
          <p:nvSpPr>
            <p:cNvPr id="3" name="Oval 2">
              <a:extLst>
                <a:ext uri="{FF2B5EF4-FFF2-40B4-BE49-F238E27FC236}">
                  <a16:creationId xmlns:a16="http://schemas.microsoft.com/office/drawing/2014/main" id="{0D6A0D80-DA7E-4829-B54C-5D21FFC2F8A7}"/>
                </a:ext>
              </a:extLst>
            </p:cNvPr>
            <p:cNvSpPr/>
            <p:nvPr/>
          </p:nvSpPr>
          <p:spPr>
            <a:xfrm>
              <a:off x="381000" y="1981200"/>
              <a:ext cx="6858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1</a:t>
              </a:r>
            </a:p>
          </p:txBody>
        </p:sp>
        <p:sp>
          <p:nvSpPr>
            <p:cNvPr id="4" name="Oval 3">
              <a:extLst>
                <a:ext uri="{FF2B5EF4-FFF2-40B4-BE49-F238E27FC236}">
                  <a16:creationId xmlns:a16="http://schemas.microsoft.com/office/drawing/2014/main" id="{D7F27EB8-058B-46C5-BAFF-1758E0F236C8}"/>
                </a:ext>
              </a:extLst>
            </p:cNvPr>
            <p:cNvSpPr/>
            <p:nvPr/>
          </p:nvSpPr>
          <p:spPr>
            <a:xfrm>
              <a:off x="2514600" y="1905000"/>
              <a:ext cx="6858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2</a:t>
              </a:r>
            </a:p>
          </p:txBody>
        </p:sp>
        <p:sp>
          <p:nvSpPr>
            <p:cNvPr id="5" name="Oval 4">
              <a:extLst>
                <a:ext uri="{FF2B5EF4-FFF2-40B4-BE49-F238E27FC236}">
                  <a16:creationId xmlns:a16="http://schemas.microsoft.com/office/drawing/2014/main" id="{353BC316-7C38-41AB-98C2-3CE0B984AA33}"/>
                </a:ext>
              </a:extLst>
            </p:cNvPr>
            <p:cNvSpPr/>
            <p:nvPr/>
          </p:nvSpPr>
          <p:spPr>
            <a:xfrm>
              <a:off x="5029200" y="1905000"/>
              <a:ext cx="6858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3</a:t>
              </a:r>
            </a:p>
          </p:txBody>
        </p:sp>
        <p:sp>
          <p:nvSpPr>
            <p:cNvPr id="6" name="Oval 5">
              <a:extLst>
                <a:ext uri="{FF2B5EF4-FFF2-40B4-BE49-F238E27FC236}">
                  <a16:creationId xmlns:a16="http://schemas.microsoft.com/office/drawing/2014/main" id="{97912C6C-9ED3-4916-8B5C-F570EAFE1574}"/>
                </a:ext>
              </a:extLst>
            </p:cNvPr>
            <p:cNvSpPr/>
            <p:nvPr/>
          </p:nvSpPr>
          <p:spPr>
            <a:xfrm>
              <a:off x="7696200" y="1981200"/>
              <a:ext cx="6858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4</a:t>
              </a:r>
            </a:p>
          </p:txBody>
        </p:sp>
        <p:cxnSp>
          <p:nvCxnSpPr>
            <p:cNvPr id="11" name="Straight Arrow Connector 10">
              <a:extLst>
                <a:ext uri="{FF2B5EF4-FFF2-40B4-BE49-F238E27FC236}">
                  <a16:creationId xmlns:a16="http://schemas.microsoft.com/office/drawing/2014/main" id="{B9DF9FCA-423D-4C45-BA03-39E5D8575B6B}"/>
                </a:ext>
              </a:extLst>
            </p:cNvPr>
            <p:cNvCxnSpPr/>
            <p:nvPr/>
          </p:nvCxnSpPr>
          <p:spPr>
            <a:xfrm rot="10800000" flipV="1">
              <a:off x="1219200" y="1295400"/>
              <a:ext cx="2057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1157E8-798C-4606-AFBC-4B1FD823253F}"/>
                </a:ext>
              </a:extLst>
            </p:cNvPr>
            <p:cNvCxnSpPr>
              <a:endCxn id="4" idx="7"/>
            </p:cNvCxnSpPr>
            <p:nvPr/>
          </p:nvCxnSpPr>
          <p:spPr>
            <a:xfrm rot="10800000" flipV="1">
              <a:off x="3100388" y="1295400"/>
              <a:ext cx="1014412" cy="698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A46EBD0-DC24-40E3-B84C-1BC354050694}"/>
                </a:ext>
              </a:extLst>
            </p:cNvPr>
            <p:cNvCxnSpPr/>
            <p:nvPr/>
          </p:nvCxnSpPr>
          <p:spPr>
            <a:xfrm rot="16200000" flipH="1">
              <a:off x="4743450" y="1276350"/>
              <a:ext cx="609600" cy="495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AB40BA9-5D66-4402-A16B-AF9BA749F1D1}"/>
                </a:ext>
              </a:extLst>
            </p:cNvPr>
            <p:cNvCxnSpPr/>
            <p:nvPr/>
          </p:nvCxnSpPr>
          <p:spPr>
            <a:xfrm>
              <a:off x="5791200" y="1219200"/>
              <a:ext cx="1828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36">
            <a:extLst>
              <a:ext uri="{FF2B5EF4-FFF2-40B4-BE49-F238E27FC236}">
                <a16:creationId xmlns:a16="http://schemas.microsoft.com/office/drawing/2014/main" id="{81E315D6-441E-4C89-B0C3-94186519D106}"/>
              </a:ext>
            </a:extLst>
          </p:cNvPr>
          <p:cNvGrpSpPr>
            <a:grpSpLocks/>
          </p:cNvGrpSpPr>
          <p:nvPr/>
        </p:nvGrpSpPr>
        <p:grpSpPr bwMode="auto">
          <a:xfrm>
            <a:off x="1752600" y="2971800"/>
            <a:ext cx="1981200" cy="2362200"/>
            <a:chOff x="228600" y="2971800"/>
            <a:chExt cx="1981200" cy="2362200"/>
          </a:xfrm>
        </p:grpSpPr>
        <p:sp>
          <p:nvSpPr>
            <p:cNvPr id="30734" name="TextBox 24">
              <a:extLst>
                <a:ext uri="{FF2B5EF4-FFF2-40B4-BE49-F238E27FC236}">
                  <a16:creationId xmlns:a16="http://schemas.microsoft.com/office/drawing/2014/main" id="{65BF958F-ED5F-4AA5-BCF7-7F686627BB1E}"/>
                </a:ext>
              </a:extLst>
            </p:cNvPr>
            <p:cNvSpPr txBox="1">
              <a:spLocks noChangeArrowheads="1"/>
            </p:cNvSpPr>
            <p:nvPr/>
          </p:nvSpPr>
          <p:spPr bwMode="auto">
            <a:xfrm>
              <a:off x="228600" y="3764340"/>
              <a:ext cx="1981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n-US" sz="2400" b="1">
                  <a:solidFill>
                    <a:srgbClr val="000000"/>
                  </a:solidFill>
                  <a:latin typeface="Arial" panose="020B0604020202020204" pitchFamily="34" charset="0"/>
                </a:rPr>
                <a:t>Kriteria 1. Orientasi Kompetensi Lulusan</a:t>
              </a:r>
              <a:endParaRPr lang="id-ID" altLang="en-US" sz="2400">
                <a:solidFill>
                  <a:srgbClr val="000000"/>
                </a:solidFill>
                <a:latin typeface="Arial" panose="020B0604020202020204" pitchFamily="34" charset="0"/>
              </a:endParaRPr>
            </a:p>
          </p:txBody>
        </p:sp>
        <p:sp>
          <p:nvSpPr>
            <p:cNvPr id="33" name="Down Arrow 32">
              <a:extLst>
                <a:ext uri="{FF2B5EF4-FFF2-40B4-BE49-F238E27FC236}">
                  <a16:creationId xmlns:a16="http://schemas.microsoft.com/office/drawing/2014/main" id="{13F1504D-0D4B-4F19-8022-64D4B608A3D2}"/>
                </a:ext>
              </a:extLst>
            </p:cNvPr>
            <p:cNvSpPr/>
            <p:nvPr/>
          </p:nvSpPr>
          <p:spPr>
            <a:xfrm>
              <a:off x="533400" y="2971800"/>
              <a:ext cx="304800" cy="5334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d-ID">
                <a:solidFill>
                  <a:srgbClr val="FFFFFF"/>
                </a:solidFill>
                <a:latin typeface="Calibri"/>
              </a:endParaRPr>
            </a:p>
          </p:txBody>
        </p:sp>
      </p:grpSp>
      <p:grpSp>
        <p:nvGrpSpPr>
          <p:cNvPr id="8" name="Group 37">
            <a:extLst>
              <a:ext uri="{FF2B5EF4-FFF2-40B4-BE49-F238E27FC236}">
                <a16:creationId xmlns:a16="http://schemas.microsoft.com/office/drawing/2014/main" id="{4B2A4880-3C9E-4D34-A595-3E11AA2E8A53}"/>
              </a:ext>
            </a:extLst>
          </p:cNvPr>
          <p:cNvGrpSpPr>
            <a:grpSpLocks/>
          </p:cNvGrpSpPr>
          <p:nvPr/>
        </p:nvGrpSpPr>
        <p:grpSpPr bwMode="auto">
          <a:xfrm>
            <a:off x="3505200" y="2743200"/>
            <a:ext cx="2514600" cy="3657600"/>
            <a:chOff x="1981200" y="2743200"/>
            <a:chExt cx="2514600" cy="3657600"/>
          </a:xfrm>
        </p:grpSpPr>
        <p:sp>
          <p:nvSpPr>
            <p:cNvPr id="30732" name="TextBox 25">
              <a:extLst>
                <a:ext uri="{FF2B5EF4-FFF2-40B4-BE49-F238E27FC236}">
                  <a16:creationId xmlns:a16="http://schemas.microsoft.com/office/drawing/2014/main" id="{1FB48FF9-8447-4EB2-98CE-727A7C817F9A}"/>
                </a:ext>
              </a:extLst>
            </p:cNvPr>
            <p:cNvSpPr txBox="1">
              <a:spLocks noChangeArrowheads="1"/>
            </p:cNvSpPr>
            <p:nvPr/>
          </p:nvSpPr>
          <p:spPr bwMode="auto">
            <a:xfrm>
              <a:off x="1981200" y="5200471"/>
              <a:ext cx="2514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n-US" sz="2400" b="1">
                  <a:solidFill>
                    <a:srgbClr val="000000"/>
                  </a:solidFill>
                  <a:latin typeface="Arial" panose="020B0604020202020204" pitchFamily="34" charset="0"/>
                </a:rPr>
                <a:t>Kriteria 2. Pelaksanaan Pembelajaran </a:t>
              </a:r>
              <a:endParaRPr lang="id-ID" altLang="en-US" sz="2400">
                <a:solidFill>
                  <a:srgbClr val="000000"/>
                </a:solidFill>
                <a:latin typeface="Arial" panose="020B0604020202020204" pitchFamily="34" charset="0"/>
              </a:endParaRPr>
            </a:p>
          </p:txBody>
        </p:sp>
        <p:sp>
          <p:nvSpPr>
            <p:cNvPr id="34" name="Down Arrow 33">
              <a:extLst>
                <a:ext uri="{FF2B5EF4-FFF2-40B4-BE49-F238E27FC236}">
                  <a16:creationId xmlns:a16="http://schemas.microsoft.com/office/drawing/2014/main" id="{D7284C88-A71C-4A79-AFCA-FB5EF1521CFE}"/>
                </a:ext>
              </a:extLst>
            </p:cNvPr>
            <p:cNvSpPr/>
            <p:nvPr/>
          </p:nvSpPr>
          <p:spPr>
            <a:xfrm>
              <a:off x="2590800" y="2743200"/>
              <a:ext cx="381000" cy="22098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d-ID">
                <a:solidFill>
                  <a:srgbClr val="FFFFFF"/>
                </a:solidFill>
                <a:latin typeface="Calibri"/>
              </a:endParaRPr>
            </a:p>
          </p:txBody>
        </p:sp>
      </p:grpSp>
      <p:grpSp>
        <p:nvGrpSpPr>
          <p:cNvPr id="9" name="Group 38">
            <a:extLst>
              <a:ext uri="{FF2B5EF4-FFF2-40B4-BE49-F238E27FC236}">
                <a16:creationId xmlns:a16="http://schemas.microsoft.com/office/drawing/2014/main" id="{695B1255-9899-4594-894D-E9697DCA32BE}"/>
              </a:ext>
            </a:extLst>
          </p:cNvPr>
          <p:cNvGrpSpPr>
            <a:grpSpLocks/>
          </p:cNvGrpSpPr>
          <p:nvPr/>
        </p:nvGrpSpPr>
        <p:grpSpPr bwMode="auto">
          <a:xfrm>
            <a:off x="5105400" y="2819400"/>
            <a:ext cx="3581400" cy="2133600"/>
            <a:chOff x="3581400" y="2819400"/>
            <a:chExt cx="3581400" cy="2133600"/>
          </a:xfrm>
        </p:grpSpPr>
        <p:sp>
          <p:nvSpPr>
            <p:cNvPr id="30730" name="TextBox 26">
              <a:extLst>
                <a:ext uri="{FF2B5EF4-FFF2-40B4-BE49-F238E27FC236}">
                  <a16:creationId xmlns:a16="http://schemas.microsoft.com/office/drawing/2014/main" id="{37D0F9B1-1693-4FEE-9FC9-B1EEAE173CE2}"/>
                </a:ext>
              </a:extLst>
            </p:cNvPr>
            <p:cNvSpPr txBox="1">
              <a:spLocks noChangeArrowheads="1"/>
            </p:cNvSpPr>
            <p:nvPr/>
          </p:nvSpPr>
          <p:spPr bwMode="auto">
            <a:xfrm>
              <a:off x="3581400" y="3752671"/>
              <a:ext cx="358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n-US" sz="2400" b="1">
                  <a:solidFill>
                    <a:srgbClr val="000000"/>
                  </a:solidFill>
                  <a:latin typeface="Arial" panose="020B0604020202020204" pitchFamily="34" charset="0"/>
                </a:rPr>
                <a:t>Kriteria 3. Penilaian Capaian</a:t>
              </a:r>
              <a:r>
                <a:rPr lang="id-ID" altLang="en-US" sz="2400" b="1">
                  <a:solidFill>
                    <a:srgbClr val="000000"/>
                  </a:solidFill>
                  <a:latin typeface="Arial" panose="020B0604020202020204" pitchFamily="34" charset="0"/>
                </a:rPr>
                <a:t> </a:t>
              </a:r>
              <a:r>
                <a:rPr lang="en-US" altLang="en-US" sz="2400" b="1">
                  <a:solidFill>
                    <a:srgbClr val="000000"/>
                  </a:solidFill>
                  <a:latin typeface="Arial" panose="020B0604020202020204" pitchFamily="34" charset="0"/>
                </a:rPr>
                <a:t>Pembelajaran yang Diharapkan </a:t>
              </a:r>
              <a:endParaRPr lang="id-ID" altLang="en-US" sz="2400">
                <a:solidFill>
                  <a:srgbClr val="000000"/>
                </a:solidFill>
                <a:latin typeface="Arial" panose="020B0604020202020204" pitchFamily="34" charset="0"/>
              </a:endParaRPr>
            </a:p>
          </p:txBody>
        </p:sp>
        <p:sp>
          <p:nvSpPr>
            <p:cNvPr id="35" name="Down Arrow 34">
              <a:extLst>
                <a:ext uri="{FF2B5EF4-FFF2-40B4-BE49-F238E27FC236}">
                  <a16:creationId xmlns:a16="http://schemas.microsoft.com/office/drawing/2014/main" id="{03C54DEC-1E4A-47F5-80CA-A2183EF33301}"/>
                </a:ext>
              </a:extLst>
            </p:cNvPr>
            <p:cNvSpPr/>
            <p:nvPr/>
          </p:nvSpPr>
          <p:spPr>
            <a:xfrm>
              <a:off x="5181600" y="2819400"/>
              <a:ext cx="304800" cy="7620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d-ID">
                <a:solidFill>
                  <a:srgbClr val="FFFFFF"/>
                </a:solidFill>
                <a:latin typeface="Calibri"/>
              </a:endParaRPr>
            </a:p>
          </p:txBody>
        </p:sp>
      </p:grpSp>
      <p:grpSp>
        <p:nvGrpSpPr>
          <p:cNvPr id="10" name="Group 39">
            <a:extLst>
              <a:ext uri="{FF2B5EF4-FFF2-40B4-BE49-F238E27FC236}">
                <a16:creationId xmlns:a16="http://schemas.microsoft.com/office/drawing/2014/main" id="{7DC628B4-929E-4F07-982A-85AABA8E1EB2}"/>
              </a:ext>
            </a:extLst>
          </p:cNvPr>
          <p:cNvGrpSpPr>
            <a:grpSpLocks/>
          </p:cNvGrpSpPr>
          <p:nvPr/>
        </p:nvGrpSpPr>
        <p:grpSpPr bwMode="auto">
          <a:xfrm>
            <a:off x="7086600" y="2819400"/>
            <a:ext cx="3276600" cy="3505200"/>
            <a:chOff x="5562600" y="2819400"/>
            <a:chExt cx="3276600" cy="3505200"/>
          </a:xfrm>
        </p:grpSpPr>
        <p:sp>
          <p:nvSpPr>
            <p:cNvPr id="30728" name="TextBox 27">
              <a:extLst>
                <a:ext uri="{FF2B5EF4-FFF2-40B4-BE49-F238E27FC236}">
                  <a16:creationId xmlns:a16="http://schemas.microsoft.com/office/drawing/2014/main" id="{F314544D-A826-466B-8331-24D3E374344B}"/>
                </a:ext>
              </a:extLst>
            </p:cNvPr>
            <p:cNvSpPr txBox="1">
              <a:spLocks noChangeArrowheads="1"/>
            </p:cNvSpPr>
            <p:nvPr/>
          </p:nvSpPr>
          <p:spPr bwMode="auto">
            <a:xfrm>
              <a:off x="5562600" y="5493603"/>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n-US" sz="2400" b="1">
                  <a:solidFill>
                    <a:srgbClr val="000000"/>
                  </a:solidFill>
                  <a:latin typeface="Arial" panose="020B0604020202020204" pitchFamily="34" charset="0"/>
                </a:rPr>
                <a:t>Kriteria 4. Perbaikan Berkesinambungan </a:t>
              </a:r>
              <a:endParaRPr lang="id-ID" altLang="en-US" sz="2400">
                <a:solidFill>
                  <a:srgbClr val="000000"/>
                </a:solidFill>
                <a:latin typeface="Arial" panose="020B0604020202020204" pitchFamily="34" charset="0"/>
              </a:endParaRPr>
            </a:p>
          </p:txBody>
        </p:sp>
        <p:sp>
          <p:nvSpPr>
            <p:cNvPr id="36" name="Down Arrow 35">
              <a:extLst>
                <a:ext uri="{FF2B5EF4-FFF2-40B4-BE49-F238E27FC236}">
                  <a16:creationId xmlns:a16="http://schemas.microsoft.com/office/drawing/2014/main" id="{D6AC1509-123D-451A-9158-92E4F273863E}"/>
                </a:ext>
              </a:extLst>
            </p:cNvPr>
            <p:cNvSpPr/>
            <p:nvPr/>
          </p:nvSpPr>
          <p:spPr>
            <a:xfrm>
              <a:off x="7772400" y="2819400"/>
              <a:ext cx="457200" cy="26670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d-ID">
                <a:solidFill>
                  <a:srgbClr val="FFFFFF"/>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07008"/>
            <a:ext cx="8595995" cy="574040"/>
          </a:xfrm>
          <a:prstGeom prst="rect">
            <a:avLst/>
          </a:prstGeom>
        </p:spPr>
        <p:txBody>
          <a:bodyPr vert="horz" wrap="square" lIns="0" tIns="12700" rIns="0" bIns="0" rtlCol="0">
            <a:spAutoFit/>
          </a:bodyPr>
          <a:lstStyle/>
          <a:p>
            <a:pPr marL="12700">
              <a:lnSpc>
                <a:spcPct val="100000"/>
              </a:lnSpc>
              <a:spcBef>
                <a:spcPts val="100"/>
              </a:spcBef>
            </a:pPr>
            <a:r>
              <a:rPr sz="3600" b="1" spc="-330" dirty="0">
                <a:latin typeface="Arial"/>
                <a:cs typeface="Arial"/>
              </a:rPr>
              <a:t>Lima </a:t>
            </a:r>
            <a:r>
              <a:rPr sz="3600" b="1" spc="-275" dirty="0">
                <a:latin typeface="Arial"/>
                <a:cs typeface="Arial"/>
              </a:rPr>
              <a:t>Klaster Dampak </a:t>
            </a:r>
            <a:r>
              <a:rPr sz="3600" b="1" spc="-210" dirty="0">
                <a:latin typeface="Arial"/>
                <a:cs typeface="Arial"/>
              </a:rPr>
              <a:t>Industri </a:t>
            </a:r>
            <a:r>
              <a:rPr sz="3600" b="1" spc="-135" dirty="0">
                <a:latin typeface="Arial"/>
                <a:cs typeface="Arial"/>
              </a:rPr>
              <a:t>4.0 </a:t>
            </a:r>
            <a:r>
              <a:rPr sz="2800" spc="-185" dirty="0"/>
              <a:t>(Schwab,</a:t>
            </a:r>
            <a:r>
              <a:rPr sz="2800" spc="195" dirty="0"/>
              <a:t> </a:t>
            </a:r>
            <a:r>
              <a:rPr sz="2800" spc="-135" dirty="0"/>
              <a:t>2017)</a:t>
            </a:r>
            <a:endParaRPr sz="2800">
              <a:latin typeface="Arial"/>
              <a:cs typeface="Arial"/>
            </a:endParaRPr>
          </a:p>
        </p:txBody>
      </p:sp>
      <p:sp>
        <p:nvSpPr>
          <p:cNvPr id="3" name="object 3"/>
          <p:cNvSpPr txBox="1"/>
          <p:nvPr/>
        </p:nvSpPr>
        <p:spPr>
          <a:xfrm>
            <a:off x="1205345" y="1887531"/>
            <a:ext cx="5406390" cy="4610735"/>
          </a:xfrm>
          <a:prstGeom prst="rect">
            <a:avLst/>
          </a:prstGeom>
        </p:spPr>
        <p:txBody>
          <a:bodyPr vert="horz" wrap="square" lIns="0" tIns="53340" rIns="0" bIns="0" rtlCol="0">
            <a:spAutoFit/>
          </a:bodyPr>
          <a:lstStyle/>
          <a:p>
            <a:pPr marL="439420" marR="5080" indent="-426720">
              <a:lnSpc>
                <a:spcPts val="2500"/>
              </a:lnSpc>
              <a:spcBef>
                <a:spcPts val="420"/>
              </a:spcBef>
              <a:buAutoNum type="arabicPeriod"/>
              <a:tabLst>
                <a:tab pos="438784" algn="l"/>
                <a:tab pos="439420" algn="l"/>
              </a:tabLst>
            </a:pPr>
            <a:r>
              <a:rPr sz="2300" b="1" spc="-195" dirty="0">
                <a:latin typeface="Arial"/>
                <a:cs typeface="Arial"/>
              </a:rPr>
              <a:t>Ekonomi </a:t>
            </a:r>
            <a:r>
              <a:rPr sz="2300" spc="-125" dirty="0">
                <a:latin typeface="Arial"/>
                <a:cs typeface="Arial"/>
              </a:rPr>
              <a:t>– </a:t>
            </a:r>
            <a:r>
              <a:rPr sz="2300" spc="-85" dirty="0">
                <a:latin typeface="Arial"/>
                <a:cs typeface="Arial"/>
              </a:rPr>
              <a:t>Pertumbuhan, </a:t>
            </a:r>
            <a:r>
              <a:rPr sz="2300" spc="-125" dirty="0">
                <a:latin typeface="Arial"/>
                <a:cs typeface="Arial"/>
              </a:rPr>
              <a:t>Pekerjaan, </a:t>
            </a:r>
            <a:r>
              <a:rPr sz="2300" spc="-100" dirty="0">
                <a:latin typeface="Arial"/>
                <a:cs typeface="Arial"/>
              </a:rPr>
              <a:t>Sifat  </a:t>
            </a:r>
            <a:r>
              <a:rPr sz="2300" spc="-120" dirty="0">
                <a:latin typeface="Arial"/>
                <a:cs typeface="Arial"/>
              </a:rPr>
              <a:t>Kerja</a:t>
            </a:r>
            <a:endParaRPr sz="2300" dirty="0">
              <a:latin typeface="Arial"/>
              <a:cs typeface="Arial"/>
            </a:endParaRPr>
          </a:p>
          <a:p>
            <a:pPr marL="439420" marR="426720" indent="-426720">
              <a:lnSpc>
                <a:spcPts val="2500"/>
              </a:lnSpc>
              <a:spcBef>
                <a:spcPts val="830"/>
              </a:spcBef>
              <a:buAutoNum type="arabicPeriod"/>
              <a:tabLst>
                <a:tab pos="438784" algn="l"/>
                <a:tab pos="439420" algn="l"/>
              </a:tabLst>
            </a:pPr>
            <a:r>
              <a:rPr sz="2300" b="1" spc="-235" dirty="0">
                <a:latin typeface="Arial"/>
                <a:cs typeface="Arial"/>
              </a:rPr>
              <a:t>Bisnis </a:t>
            </a:r>
            <a:r>
              <a:rPr sz="2300" spc="-125" dirty="0">
                <a:latin typeface="Arial"/>
                <a:cs typeface="Arial"/>
              </a:rPr>
              <a:t>– </a:t>
            </a:r>
            <a:r>
              <a:rPr sz="2300" spc="-140" dirty="0">
                <a:latin typeface="Arial"/>
                <a:cs typeface="Arial"/>
              </a:rPr>
              <a:t>Ekspektasi </a:t>
            </a:r>
            <a:r>
              <a:rPr sz="2300" spc="-130" dirty="0">
                <a:latin typeface="Arial"/>
                <a:cs typeface="Arial"/>
              </a:rPr>
              <a:t>Konsumen, </a:t>
            </a:r>
            <a:r>
              <a:rPr sz="2300" spc="-105" dirty="0">
                <a:latin typeface="Arial"/>
                <a:cs typeface="Arial"/>
              </a:rPr>
              <a:t>Produk  </a:t>
            </a:r>
            <a:r>
              <a:rPr sz="2300" spc="-125" dirty="0">
                <a:latin typeface="Arial"/>
                <a:cs typeface="Arial"/>
              </a:rPr>
              <a:t>dengan </a:t>
            </a:r>
            <a:r>
              <a:rPr sz="2300" spc="-130" dirty="0">
                <a:latin typeface="Arial"/>
                <a:cs typeface="Arial"/>
              </a:rPr>
              <a:t>Data </a:t>
            </a:r>
            <a:r>
              <a:rPr sz="2300" spc="-145" dirty="0">
                <a:latin typeface="Arial"/>
                <a:cs typeface="Arial"/>
              </a:rPr>
              <a:t>yang </a:t>
            </a:r>
            <a:r>
              <a:rPr sz="2300" spc="-114" dirty="0">
                <a:latin typeface="Arial"/>
                <a:cs typeface="Arial"/>
              </a:rPr>
              <a:t>Lebih </a:t>
            </a:r>
            <a:r>
              <a:rPr sz="2300" spc="-120" dirty="0">
                <a:latin typeface="Arial"/>
                <a:cs typeface="Arial"/>
              </a:rPr>
              <a:t>Baik, </a:t>
            </a:r>
            <a:r>
              <a:rPr sz="2300" spc="-110" dirty="0">
                <a:latin typeface="Arial"/>
                <a:cs typeface="Arial"/>
              </a:rPr>
              <a:t>Inovasi  </a:t>
            </a:r>
            <a:r>
              <a:rPr sz="2300" spc="-80" dirty="0">
                <a:latin typeface="Arial"/>
                <a:cs typeface="Arial"/>
              </a:rPr>
              <a:t>Kolaboratif, </a:t>
            </a:r>
            <a:r>
              <a:rPr sz="2300" spc="-40" dirty="0">
                <a:latin typeface="Arial"/>
                <a:cs typeface="Arial"/>
              </a:rPr>
              <a:t>Model </a:t>
            </a:r>
            <a:r>
              <a:rPr sz="2300" spc="-130" dirty="0">
                <a:latin typeface="Arial"/>
                <a:cs typeface="Arial"/>
              </a:rPr>
              <a:t>Operasi</a:t>
            </a:r>
            <a:r>
              <a:rPr sz="2300" spc="-245" dirty="0">
                <a:latin typeface="Arial"/>
                <a:cs typeface="Arial"/>
              </a:rPr>
              <a:t> </a:t>
            </a:r>
            <a:r>
              <a:rPr sz="2300" spc="-120" dirty="0">
                <a:latin typeface="Arial"/>
                <a:cs typeface="Arial"/>
              </a:rPr>
              <a:t>Baru</a:t>
            </a:r>
            <a:endParaRPr sz="2300" dirty="0">
              <a:latin typeface="Arial"/>
              <a:cs typeface="Arial"/>
            </a:endParaRPr>
          </a:p>
          <a:p>
            <a:pPr marL="439420" marR="137160" indent="-426720">
              <a:lnSpc>
                <a:spcPts val="2500"/>
              </a:lnSpc>
              <a:spcBef>
                <a:spcPts val="830"/>
              </a:spcBef>
              <a:buAutoNum type="arabicPeriod"/>
              <a:tabLst>
                <a:tab pos="438784" algn="l"/>
                <a:tab pos="439420" algn="l"/>
              </a:tabLst>
            </a:pPr>
            <a:r>
              <a:rPr sz="2300" b="1" spc="-190" dirty="0">
                <a:latin typeface="Arial"/>
                <a:cs typeface="Arial"/>
              </a:rPr>
              <a:t>Hubungan </a:t>
            </a:r>
            <a:r>
              <a:rPr sz="2300" b="1" spc="-155" dirty="0">
                <a:latin typeface="Arial"/>
                <a:cs typeface="Arial"/>
              </a:rPr>
              <a:t>Nasional-Global </a:t>
            </a:r>
            <a:r>
              <a:rPr sz="2300" spc="-125" dirty="0">
                <a:latin typeface="Arial"/>
                <a:cs typeface="Arial"/>
              </a:rPr>
              <a:t>–  </a:t>
            </a:r>
            <a:r>
              <a:rPr sz="2300" spc="-90" dirty="0">
                <a:latin typeface="Arial"/>
                <a:cs typeface="Arial"/>
              </a:rPr>
              <a:t>Pemerintahan; </a:t>
            </a:r>
            <a:r>
              <a:rPr sz="2300" spc="-140" dirty="0">
                <a:latin typeface="Arial"/>
                <a:cs typeface="Arial"/>
              </a:rPr>
              <a:t>Negara, </a:t>
            </a:r>
            <a:r>
              <a:rPr sz="2300" spc="-150" dirty="0">
                <a:latin typeface="Arial"/>
                <a:cs typeface="Arial"/>
              </a:rPr>
              <a:t>Region </a:t>
            </a:r>
            <a:r>
              <a:rPr sz="2300" spc="-105" dirty="0">
                <a:latin typeface="Arial"/>
                <a:cs typeface="Arial"/>
              </a:rPr>
              <a:t>dan </a:t>
            </a:r>
            <a:r>
              <a:rPr sz="2300" spc="-110" dirty="0">
                <a:latin typeface="Arial"/>
                <a:cs typeface="Arial"/>
              </a:rPr>
              <a:t>Kota;  </a:t>
            </a:r>
            <a:r>
              <a:rPr sz="2300" spc="-155" dirty="0">
                <a:latin typeface="Arial"/>
                <a:cs typeface="Arial"/>
              </a:rPr>
              <a:t>Keamanan</a:t>
            </a:r>
            <a:r>
              <a:rPr sz="2300" spc="-130" dirty="0">
                <a:latin typeface="Arial"/>
                <a:cs typeface="Arial"/>
              </a:rPr>
              <a:t> </a:t>
            </a:r>
            <a:r>
              <a:rPr sz="2300" spc="-70" dirty="0">
                <a:latin typeface="Arial"/>
                <a:cs typeface="Arial"/>
              </a:rPr>
              <a:t>Internasional</a:t>
            </a:r>
            <a:endParaRPr sz="2300" dirty="0">
              <a:latin typeface="Arial"/>
              <a:cs typeface="Arial"/>
            </a:endParaRPr>
          </a:p>
          <a:p>
            <a:pPr marL="439420" marR="497205" indent="-426720">
              <a:lnSpc>
                <a:spcPts val="2500"/>
              </a:lnSpc>
              <a:spcBef>
                <a:spcPts val="830"/>
              </a:spcBef>
              <a:buAutoNum type="arabicPeriod"/>
              <a:tabLst>
                <a:tab pos="438784" algn="l"/>
                <a:tab pos="439420" algn="l"/>
              </a:tabLst>
            </a:pPr>
            <a:r>
              <a:rPr sz="2300" b="1" spc="-140" dirty="0">
                <a:latin typeface="Arial"/>
                <a:cs typeface="Arial"/>
              </a:rPr>
              <a:t>Masyarakat </a:t>
            </a:r>
            <a:r>
              <a:rPr sz="2300" spc="-125" dirty="0">
                <a:latin typeface="Arial"/>
                <a:cs typeface="Arial"/>
              </a:rPr>
              <a:t>– </a:t>
            </a:r>
            <a:r>
              <a:rPr sz="2300" spc="-114" dirty="0">
                <a:latin typeface="Arial"/>
                <a:cs typeface="Arial"/>
              </a:rPr>
              <a:t>Ketimpangan </a:t>
            </a:r>
            <a:r>
              <a:rPr sz="2300" spc="-105" dirty="0">
                <a:latin typeface="Arial"/>
                <a:cs typeface="Arial"/>
              </a:rPr>
              <a:t>dan </a:t>
            </a:r>
            <a:r>
              <a:rPr sz="2300" spc="-185" dirty="0">
                <a:latin typeface="Arial"/>
                <a:cs typeface="Arial"/>
              </a:rPr>
              <a:t>Kelas  </a:t>
            </a:r>
            <a:r>
              <a:rPr sz="2300" spc="-100" dirty="0">
                <a:latin typeface="Arial"/>
                <a:cs typeface="Arial"/>
              </a:rPr>
              <a:t>Menengah,</a:t>
            </a:r>
            <a:r>
              <a:rPr sz="2300" spc="-120" dirty="0">
                <a:latin typeface="Arial"/>
                <a:cs typeface="Arial"/>
              </a:rPr>
              <a:t> </a:t>
            </a:r>
            <a:r>
              <a:rPr sz="2300" spc="-110" dirty="0">
                <a:latin typeface="Arial"/>
                <a:cs typeface="Arial"/>
              </a:rPr>
              <a:t>Komunitas</a:t>
            </a:r>
            <a:endParaRPr sz="2300" dirty="0">
              <a:latin typeface="Arial"/>
              <a:cs typeface="Arial"/>
            </a:endParaRPr>
          </a:p>
          <a:p>
            <a:pPr marL="439420" marR="146685" indent="-426720">
              <a:lnSpc>
                <a:spcPts val="2500"/>
              </a:lnSpc>
              <a:spcBef>
                <a:spcPts val="830"/>
              </a:spcBef>
              <a:buAutoNum type="arabicPeriod"/>
              <a:tabLst>
                <a:tab pos="438784" algn="l"/>
                <a:tab pos="439420" algn="l"/>
              </a:tabLst>
            </a:pPr>
            <a:r>
              <a:rPr sz="2300" b="1" spc="-130" dirty="0">
                <a:latin typeface="Arial"/>
                <a:cs typeface="Arial"/>
              </a:rPr>
              <a:t>Individu </a:t>
            </a:r>
            <a:r>
              <a:rPr sz="2300" spc="-125" dirty="0">
                <a:latin typeface="Arial"/>
                <a:cs typeface="Arial"/>
              </a:rPr>
              <a:t>– </a:t>
            </a:r>
            <a:r>
              <a:rPr sz="2300" spc="-60" dirty="0">
                <a:latin typeface="Arial"/>
                <a:cs typeface="Arial"/>
              </a:rPr>
              <a:t>Identitas, </a:t>
            </a:r>
            <a:r>
              <a:rPr sz="2300" spc="-55" dirty="0">
                <a:latin typeface="Arial"/>
                <a:cs typeface="Arial"/>
              </a:rPr>
              <a:t>Moralitas </a:t>
            </a:r>
            <a:r>
              <a:rPr sz="2300" spc="-105" dirty="0">
                <a:latin typeface="Arial"/>
                <a:cs typeface="Arial"/>
              </a:rPr>
              <a:t>dan</a:t>
            </a:r>
            <a:r>
              <a:rPr sz="2300" spc="-250" dirty="0">
                <a:latin typeface="Arial"/>
                <a:cs typeface="Arial"/>
              </a:rPr>
              <a:t> </a:t>
            </a:r>
            <a:r>
              <a:rPr sz="2300" spc="-110" dirty="0">
                <a:latin typeface="Arial"/>
                <a:cs typeface="Arial"/>
              </a:rPr>
              <a:t>Etika;  </a:t>
            </a:r>
            <a:r>
              <a:rPr sz="2300" spc="-140" dirty="0">
                <a:latin typeface="Arial"/>
                <a:cs typeface="Arial"/>
              </a:rPr>
              <a:t>Koneksi </a:t>
            </a:r>
            <a:r>
              <a:rPr sz="2300" spc="-85" dirty="0">
                <a:latin typeface="Arial"/>
                <a:cs typeface="Arial"/>
              </a:rPr>
              <a:t>Antar-Manusia, </a:t>
            </a:r>
            <a:r>
              <a:rPr sz="2300" spc="-125" dirty="0">
                <a:latin typeface="Arial"/>
                <a:cs typeface="Arial"/>
              </a:rPr>
              <a:t>Pengelolaan  </a:t>
            </a:r>
            <a:r>
              <a:rPr sz="2300" spc="-65" dirty="0">
                <a:latin typeface="Arial"/>
                <a:cs typeface="Arial"/>
              </a:rPr>
              <a:t>informasi </a:t>
            </a:r>
            <a:r>
              <a:rPr sz="2300" spc="-50" dirty="0">
                <a:latin typeface="Arial"/>
                <a:cs typeface="Arial"/>
              </a:rPr>
              <a:t>publik </a:t>
            </a:r>
            <a:r>
              <a:rPr sz="2300" spc="-105" dirty="0">
                <a:latin typeface="Arial"/>
                <a:cs typeface="Arial"/>
              </a:rPr>
              <a:t>dan</a:t>
            </a:r>
            <a:r>
              <a:rPr sz="2300" spc="-254" dirty="0">
                <a:latin typeface="Arial"/>
                <a:cs typeface="Arial"/>
              </a:rPr>
              <a:t> </a:t>
            </a:r>
            <a:r>
              <a:rPr sz="2300" spc="-35" dirty="0">
                <a:latin typeface="Arial"/>
                <a:cs typeface="Arial"/>
              </a:rPr>
              <a:t>privat</a:t>
            </a:r>
            <a:endParaRPr sz="2300" dirty="0">
              <a:latin typeface="Arial"/>
              <a:cs typeface="Arial"/>
            </a:endParaRPr>
          </a:p>
        </p:txBody>
      </p:sp>
      <p:sp>
        <p:nvSpPr>
          <p:cNvPr id="4" name="object 4"/>
          <p:cNvSpPr/>
          <p:nvPr/>
        </p:nvSpPr>
        <p:spPr>
          <a:xfrm>
            <a:off x="6920229" y="3429000"/>
            <a:ext cx="5185410" cy="330581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id="{3983D254-BDCB-4052-9908-3B11DE7677FC}"/>
              </a:ext>
            </a:extLst>
          </p:cNvPr>
          <p:cNvSpPr txBox="1">
            <a:spLocks noChangeArrowheads="1"/>
          </p:cNvSpPr>
          <p:nvPr/>
        </p:nvSpPr>
        <p:spPr bwMode="auto">
          <a:xfrm>
            <a:off x="2286000" y="381001"/>
            <a:ext cx="7620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defTabSz="914400" fontAlgn="base">
              <a:spcBef>
                <a:spcPct val="0"/>
              </a:spcBef>
              <a:spcAft>
                <a:spcPct val="0"/>
              </a:spcAft>
              <a:buNone/>
            </a:pPr>
            <a:r>
              <a:rPr lang="id-ID" altLang="en-US" sz="2400">
                <a:solidFill>
                  <a:srgbClr val="000000"/>
                </a:solidFill>
                <a:ea typeface="Calibri" panose="020F0502020204030204" pitchFamily="34" charset="0"/>
                <a:cs typeface="Calibri" panose="020F0502020204030204" pitchFamily="34" charset="0"/>
              </a:rPr>
              <a:t>Apabila direfleksi, Kriteria Umum 1  merupakan bagian awal dari siklus PDCA</a:t>
            </a:r>
          </a:p>
          <a:p>
            <a:pPr algn="ctr" defTabSz="914400" fontAlgn="base">
              <a:spcBef>
                <a:spcPct val="0"/>
              </a:spcBef>
              <a:spcAft>
                <a:spcPct val="0"/>
              </a:spcAft>
              <a:buNone/>
            </a:pPr>
            <a:r>
              <a:rPr lang="id-ID" altLang="en-US" sz="2800">
                <a:solidFill>
                  <a:srgbClr val="000000"/>
                </a:solidFill>
                <a:ea typeface="Calibri" panose="020F0502020204030204" pitchFamily="34" charset="0"/>
                <a:cs typeface="Calibri" panose="020F0502020204030204" pitchFamily="34" charset="0"/>
              </a:rPr>
              <a:t> (</a:t>
            </a:r>
            <a:r>
              <a:rPr lang="id-ID" altLang="en-US" sz="2800" b="1">
                <a:solidFill>
                  <a:srgbClr val="000000"/>
                </a:solidFill>
                <a:ea typeface="Calibri" panose="020F0502020204030204" pitchFamily="34" charset="0"/>
                <a:cs typeface="Calibri" panose="020F0502020204030204" pitchFamily="34" charset="0"/>
              </a:rPr>
              <a:t>Plan, Do, Check, Act)</a:t>
            </a:r>
          </a:p>
        </p:txBody>
      </p:sp>
      <p:grpSp>
        <p:nvGrpSpPr>
          <p:cNvPr id="41987" name="Group 23">
            <a:extLst>
              <a:ext uri="{FF2B5EF4-FFF2-40B4-BE49-F238E27FC236}">
                <a16:creationId xmlns:a16="http://schemas.microsoft.com/office/drawing/2014/main" id="{97D4C30E-9158-4790-8583-56DCC26B96DC}"/>
              </a:ext>
            </a:extLst>
          </p:cNvPr>
          <p:cNvGrpSpPr>
            <a:grpSpLocks/>
          </p:cNvGrpSpPr>
          <p:nvPr/>
        </p:nvGrpSpPr>
        <p:grpSpPr bwMode="auto">
          <a:xfrm>
            <a:off x="1905000" y="1752600"/>
            <a:ext cx="8001000" cy="685800"/>
            <a:chOff x="381000" y="1752600"/>
            <a:chExt cx="8001000" cy="685800"/>
          </a:xfrm>
        </p:grpSpPr>
        <p:sp>
          <p:nvSpPr>
            <p:cNvPr id="3" name="Oval 2">
              <a:extLst>
                <a:ext uri="{FF2B5EF4-FFF2-40B4-BE49-F238E27FC236}">
                  <a16:creationId xmlns:a16="http://schemas.microsoft.com/office/drawing/2014/main" id="{FF04A86A-0C5A-46DE-A7E3-6D527B6AD96F}"/>
                </a:ext>
              </a:extLst>
            </p:cNvPr>
            <p:cNvSpPr/>
            <p:nvPr/>
          </p:nvSpPr>
          <p:spPr>
            <a:xfrm>
              <a:off x="381000" y="1828800"/>
              <a:ext cx="6858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1</a:t>
              </a:r>
            </a:p>
          </p:txBody>
        </p:sp>
        <p:sp>
          <p:nvSpPr>
            <p:cNvPr id="4" name="Oval 3">
              <a:extLst>
                <a:ext uri="{FF2B5EF4-FFF2-40B4-BE49-F238E27FC236}">
                  <a16:creationId xmlns:a16="http://schemas.microsoft.com/office/drawing/2014/main" id="{35A7E3EE-282D-4AC1-963C-99697B7ABCDF}"/>
                </a:ext>
              </a:extLst>
            </p:cNvPr>
            <p:cNvSpPr/>
            <p:nvPr/>
          </p:nvSpPr>
          <p:spPr>
            <a:xfrm>
              <a:off x="2514600" y="1828800"/>
              <a:ext cx="6858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2</a:t>
              </a:r>
            </a:p>
          </p:txBody>
        </p:sp>
        <p:sp>
          <p:nvSpPr>
            <p:cNvPr id="5" name="Oval 4">
              <a:extLst>
                <a:ext uri="{FF2B5EF4-FFF2-40B4-BE49-F238E27FC236}">
                  <a16:creationId xmlns:a16="http://schemas.microsoft.com/office/drawing/2014/main" id="{6BE7CE25-0E79-45ED-9DDF-2B7CA3FD5739}"/>
                </a:ext>
              </a:extLst>
            </p:cNvPr>
            <p:cNvSpPr/>
            <p:nvPr/>
          </p:nvSpPr>
          <p:spPr>
            <a:xfrm>
              <a:off x="5029200" y="1828800"/>
              <a:ext cx="6858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3</a:t>
              </a:r>
            </a:p>
          </p:txBody>
        </p:sp>
        <p:sp>
          <p:nvSpPr>
            <p:cNvPr id="6" name="Oval 5">
              <a:extLst>
                <a:ext uri="{FF2B5EF4-FFF2-40B4-BE49-F238E27FC236}">
                  <a16:creationId xmlns:a16="http://schemas.microsoft.com/office/drawing/2014/main" id="{44F040A9-0000-4A6B-8183-2835C851A437}"/>
                </a:ext>
              </a:extLst>
            </p:cNvPr>
            <p:cNvSpPr/>
            <p:nvPr/>
          </p:nvSpPr>
          <p:spPr>
            <a:xfrm>
              <a:off x="7696200" y="1752600"/>
              <a:ext cx="6858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4</a:t>
              </a:r>
            </a:p>
          </p:txBody>
        </p:sp>
      </p:grpSp>
      <p:grpSp>
        <p:nvGrpSpPr>
          <p:cNvPr id="41988" name="Group 36">
            <a:extLst>
              <a:ext uri="{FF2B5EF4-FFF2-40B4-BE49-F238E27FC236}">
                <a16:creationId xmlns:a16="http://schemas.microsoft.com/office/drawing/2014/main" id="{3341DB0F-A304-4BF3-B353-7FF59C8B455F}"/>
              </a:ext>
            </a:extLst>
          </p:cNvPr>
          <p:cNvGrpSpPr>
            <a:grpSpLocks/>
          </p:cNvGrpSpPr>
          <p:nvPr/>
        </p:nvGrpSpPr>
        <p:grpSpPr bwMode="auto">
          <a:xfrm>
            <a:off x="1752600" y="2971801"/>
            <a:ext cx="1981200" cy="2238375"/>
            <a:chOff x="228600" y="2971800"/>
            <a:chExt cx="1981200" cy="2239090"/>
          </a:xfrm>
        </p:grpSpPr>
        <p:sp>
          <p:nvSpPr>
            <p:cNvPr id="41992" name="TextBox 24">
              <a:extLst>
                <a:ext uri="{FF2B5EF4-FFF2-40B4-BE49-F238E27FC236}">
                  <a16:creationId xmlns:a16="http://schemas.microsoft.com/office/drawing/2014/main" id="{841C4F3A-8F18-4FAE-9F32-5AEAB1D30A07}"/>
                </a:ext>
              </a:extLst>
            </p:cNvPr>
            <p:cNvSpPr txBox="1">
              <a:spLocks noChangeArrowheads="1"/>
            </p:cNvSpPr>
            <p:nvPr/>
          </p:nvSpPr>
          <p:spPr bwMode="auto">
            <a:xfrm>
              <a:off x="228600" y="3764340"/>
              <a:ext cx="198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n-US" sz="2200" b="1">
                  <a:solidFill>
                    <a:srgbClr val="000000"/>
                  </a:solidFill>
                  <a:latin typeface="Arial" panose="020B0604020202020204" pitchFamily="34" charset="0"/>
                </a:rPr>
                <a:t>Kriteria 1. Orientasi Kompetensi Lulusan</a:t>
              </a:r>
              <a:endParaRPr lang="id-ID" altLang="en-US" sz="2200">
                <a:solidFill>
                  <a:srgbClr val="000000"/>
                </a:solidFill>
                <a:latin typeface="Arial" panose="020B0604020202020204" pitchFamily="34" charset="0"/>
              </a:endParaRPr>
            </a:p>
          </p:txBody>
        </p:sp>
        <p:sp>
          <p:nvSpPr>
            <p:cNvPr id="33" name="Down Arrow 32">
              <a:extLst>
                <a:ext uri="{FF2B5EF4-FFF2-40B4-BE49-F238E27FC236}">
                  <a16:creationId xmlns:a16="http://schemas.microsoft.com/office/drawing/2014/main" id="{112A9391-C6BC-4E0C-A9EB-400DD5CBB062}"/>
                </a:ext>
              </a:extLst>
            </p:cNvPr>
            <p:cNvSpPr/>
            <p:nvPr/>
          </p:nvSpPr>
          <p:spPr>
            <a:xfrm>
              <a:off x="533400" y="2971800"/>
              <a:ext cx="304800" cy="53357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d-ID">
                <a:solidFill>
                  <a:srgbClr val="FFFFFF"/>
                </a:solidFill>
                <a:latin typeface="Calibri"/>
              </a:endParaRPr>
            </a:p>
          </p:txBody>
        </p:sp>
      </p:grpSp>
      <p:sp>
        <p:nvSpPr>
          <p:cNvPr id="25" name="TextBox 24">
            <a:extLst>
              <a:ext uri="{FF2B5EF4-FFF2-40B4-BE49-F238E27FC236}">
                <a16:creationId xmlns:a16="http://schemas.microsoft.com/office/drawing/2014/main" id="{C0522492-FB12-4F96-A7C6-9B7158C128BF}"/>
              </a:ext>
            </a:extLst>
          </p:cNvPr>
          <p:cNvSpPr txBox="1">
            <a:spLocks noChangeArrowheads="1"/>
          </p:cNvSpPr>
          <p:nvPr/>
        </p:nvSpPr>
        <p:spPr bwMode="auto">
          <a:xfrm>
            <a:off x="3352800" y="2979738"/>
            <a:ext cx="6858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id-ID" altLang="en-US" sz="2400">
                <a:solidFill>
                  <a:srgbClr val="000000"/>
                </a:solidFill>
                <a:ea typeface="Calibri" panose="020F0502020204030204" pitchFamily="34" charset="0"/>
                <a:cs typeface="Calibri" panose="020F0502020204030204" pitchFamily="34" charset="0"/>
              </a:rPr>
              <a:t>Bagian awal ini, </a:t>
            </a:r>
            <a:r>
              <a:rPr lang="id-ID" altLang="en-US" sz="2400" b="1">
                <a:solidFill>
                  <a:srgbClr val="000000"/>
                </a:solidFill>
                <a:ea typeface="Calibri" panose="020F0502020204030204" pitchFamily="34" charset="0"/>
                <a:cs typeface="Calibri" panose="020F0502020204030204" pitchFamily="34" charset="0"/>
              </a:rPr>
              <a:t>P</a:t>
            </a:r>
            <a:r>
              <a:rPr lang="id-ID" altLang="en-US" sz="2400" b="1" i="1">
                <a:solidFill>
                  <a:srgbClr val="000000"/>
                </a:solidFill>
                <a:ea typeface="Calibri" panose="020F0502020204030204" pitchFamily="34" charset="0"/>
                <a:cs typeface="Calibri" panose="020F0502020204030204" pitchFamily="34" charset="0"/>
              </a:rPr>
              <a:t>(Plan</a:t>
            </a:r>
            <a:r>
              <a:rPr lang="id-ID" altLang="en-US" sz="2400" b="1">
                <a:solidFill>
                  <a:srgbClr val="000000"/>
                </a:solidFill>
                <a:ea typeface="Calibri" panose="020F0502020204030204" pitchFamily="34" charset="0"/>
                <a:cs typeface="Calibri" panose="020F0502020204030204" pitchFamily="34" charset="0"/>
              </a:rPr>
              <a:t>)</a:t>
            </a:r>
            <a:r>
              <a:rPr lang="id-ID" altLang="en-US" sz="2400">
                <a:solidFill>
                  <a:srgbClr val="000000"/>
                </a:solidFill>
                <a:ea typeface="Calibri" panose="020F0502020204030204" pitchFamily="34" charset="0"/>
                <a:cs typeface="Calibri" panose="020F0502020204030204" pitchFamily="34" charset="0"/>
              </a:rPr>
              <a:t> adalah sumber cita-cita dan komitmen untuk memenuhi kebutuhan </a:t>
            </a:r>
            <a:r>
              <a:rPr lang="id-ID" altLang="en-US" sz="2400" i="1">
                <a:solidFill>
                  <a:srgbClr val="000000"/>
                </a:solidFill>
                <a:ea typeface="Calibri" panose="020F0502020204030204" pitchFamily="34" charset="0"/>
                <a:cs typeface="Calibri" panose="020F0502020204030204" pitchFamily="34" charset="0"/>
              </a:rPr>
              <a:t>stake holder.</a:t>
            </a:r>
            <a:endParaRPr lang="id-ID" altLang="en-US" sz="2400">
              <a:solidFill>
                <a:srgbClr val="000000"/>
              </a:solidFill>
              <a:ea typeface="Calibri" panose="020F0502020204030204" pitchFamily="34" charset="0"/>
              <a:cs typeface="Calibri" panose="020F0502020204030204" pitchFamily="34" charset="0"/>
            </a:endParaRPr>
          </a:p>
        </p:txBody>
      </p:sp>
      <p:sp>
        <p:nvSpPr>
          <p:cNvPr id="28" name="Rounded Rectangle 27">
            <a:extLst>
              <a:ext uri="{FF2B5EF4-FFF2-40B4-BE49-F238E27FC236}">
                <a16:creationId xmlns:a16="http://schemas.microsoft.com/office/drawing/2014/main" id="{0AD95855-E280-4A5D-B237-ABB34FC78318}"/>
              </a:ext>
            </a:extLst>
          </p:cNvPr>
          <p:cNvSpPr/>
          <p:nvPr/>
        </p:nvSpPr>
        <p:spPr>
          <a:xfrm>
            <a:off x="3810000" y="4038600"/>
            <a:ext cx="64770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200" dirty="0">
                <a:solidFill>
                  <a:srgbClr val="000000"/>
                </a:solidFill>
                <a:latin typeface="Calibri"/>
              </a:rPr>
              <a:t>Kelanjutan siklus melalui proses </a:t>
            </a:r>
            <a:r>
              <a:rPr lang="id-ID" sz="2400" b="1" dirty="0">
                <a:solidFill>
                  <a:srgbClr val="000000"/>
                </a:solidFill>
                <a:latin typeface="Calibri"/>
              </a:rPr>
              <a:t>DCA</a:t>
            </a:r>
            <a:r>
              <a:rPr lang="id-ID" sz="2200" dirty="0">
                <a:solidFill>
                  <a:srgbClr val="000000"/>
                </a:solidFill>
                <a:latin typeface="Calibri"/>
              </a:rPr>
              <a:t> sebenarnya merupakan komponen </a:t>
            </a:r>
            <a:r>
              <a:rPr lang="id-ID" sz="2200" i="1" dirty="0">
                <a:solidFill>
                  <a:srgbClr val="000000"/>
                </a:solidFill>
                <a:latin typeface="Calibri"/>
              </a:rPr>
              <a:t>“art of practice” </a:t>
            </a:r>
            <a:r>
              <a:rPr lang="id-ID" sz="2200" dirty="0">
                <a:solidFill>
                  <a:srgbClr val="000000"/>
                </a:solidFill>
                <a:latin typeface="Calibri"/>
              </a:rPr>
              <a:t>manajemen di Program Studi untuk membuktikan keterpenuhan cita-cita dan komitmen pada Perencanaan </a:t>
            </a:r>
            <a:r>
              <a:rPr lang="id-ID" sz="2200" i="1" dirty="0">
                <a:solidFill>
                  <a:srgbClr val="000000"/>
                </a:solidFill>
                <a:latin typeface="Calibri"/>
              </a:rPr>
              <a:t>(Plan</a:t>
            </a:r>
            <a:r>
              <a:rPr lang="id-ID" sz="2200" dirty="0">
                <a:solidFill>
                  <a:srgbClr val="000000"/>
                </a:solidFill>
                <a:latin typeface="Calibri"/>
              </a:rPr>
              <a:t>) </a:t>
            </a:r>
            <a:r>
              <a:rPr lang="id-ID" sz="2200" dirty="0">
                <a:solidFill>
                  <a:srgbClr val="000000"/>
                </a:solidFill>
                <a:latin typeface="Calibri"/>
                <a:sym typeface="Wingdings" pitchFamily="2" charset="2"/>
              </a:rPr>
              <a:t> Perencanaan yang bagus  merupakan komponen signifikan untuk suksesnya keseluruhan proses PDCA</a:t>
            </a:r>
            <a:endParaRPr lang="id-ID" sz="2200" dirty="0">
              <a:solidFill>
                <a:srgbClr val="000000"/>
              </a:solidFill>
              <a:latin typeface="Calibri"/>
            </a:endParaRPr>
          </a:p>
        </p:txBody>
      </p:sp>
      <p:cxnSp>
        <p:nvCxnSpPr>
          <p:cNvPr id="30" name="Straight Arrow Connector 29">
            <a:extLst>
              <a:ext uri="{FF2B5EF4-FFF2-40B4-BE49-F238E27FC236}">
                <a16:creationId xmlns:a16="http://schemas.microsoft.com/office/drawing/2014/main" id="{9FB6B89B-74E3-4D41-B7E3-170E145513B9}"/>
              </a:ext>
            </a:extLst>
          </p:cNvPr>
          <p:cNvCxnSpPr/>
          <p:nvPr/>
        </p:nvCxnSpPr>
        <p:spPr>
          <a:xfrm rot="10800000" flipV="1">
            <a:off x="2743200" y="1447800"/>
            <a:ext cx="16764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29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amond(in)">
                                      <p:cBhvr>
                                        <p:cTn id="7" dur="2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amond(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36">
            <a:extLst>
              <a:ext uri="{FF2B5EF4-FFF2-40B4-BE49-F238E27FC236}">
                <a16:creationId xmlns:a16="http://schemas.microsoft.com/office/drawing/2014/main" id="{7B26F3B4-3990-4038-B731-736C4B6C1962}"/>
              </a:ext>
            </a:extLst>
          </p:cNvPr>
          <p:cNvGrpSpPr>
            <a:grpSpLocks/>
          </p:cNvGrpSpPr>
          <p:nvPr/>
        </p:nvGrpSpPr>
        <p:grpSpPr bwMode="auto">
          <a:xfrm>
            <a:off x="1752600" y="2971800"/>
            <a:ext cx="1981200" cy="2362200"/>
            <a:chOff x="228600" y="2971800"/>
            <a:chExt cx="1981200" cy="2362200"/>
          </a:xfrm>
        </p:grpSpPr>
        <p:sp>
          <p:nvSpPr>
            <p:cNvPr id="31758" name="TextBox 24">
              <a:extLst>
                <a:ext uri="{FF2B5EF4-FFF2-40B4-BE49-F238E27FC236}">
                  <a16:creationId xmlns:a16="http://schemas.microsoft.com/office/drawing/2014/main" id="{72533F6E-0102-4DD6-8FD0-5A4B2562A9A9}"/>
                </a:ext>
              </a:extLst>
            </p:cNvPr>
            <p:cNvSpPr txBox="1">
              <a:spLocks noChangeArrowheads="1"/>
            </p:cNvSpPr>
            <p:nvPr/>
          </p:nvSpPr>
          <p:spPr bwMode="auto">
            <a:xfrm>
              <a:off x="228600" y="3764340"/>
              <a:ext cx="1981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n-US" sz="2400" b="1">
                  <a:solidFill>
                    <a:srgbClr val="000000"/>
                  </a:solidFill>
                  <a:latin typeface="Arial" panose="020B0604020202020204" pitchFamily="34" charset="0"/>
                </a:rPr>
                <a:t>Kriteria 1. Orientasi Kompetensi Lulusan</a:t>
              </a:r>
              <a:endParaRPr lang="id-ID" altLang="en-US" sz="2400">
                <a:solidFill>
                  <a:srgbClr val="000000"/>
                </a:solidFill>
                <a:latin typeface="Arial" panose="020B0604020202020204" pitchFamily="34" charset="0"/>
              </a:endParaRPr>
            </a:p>
          </p:txBody>
        </p:sp>
        <p:sp>
          <p:nvSpPr>
            <p:cNvPr id="33" name="Down Arrow 32">
              <a:extLst>
                <a:ext uri="{FF2B5EF4-FFF2-40B4-BE49-F238E27FC236}">
                  <a16:creationId xmlns:a16="http://schemas.microsoft.com/office/drawing/2014/main" id="{40BA4457-FDBA-4563-B091-140EA951F53C}"/>
                </a:ext>
              </a:extLst>
            </p:cNvPr>
            <p:cNvSpPr/>
            <p:nvPr/>
          </p:nvSpPr>
          <p:spPr>
            <a:xfrm>
              <a:off x="533400" y="2971800"/>
              <a:ext cx="304800" cy="5334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d-ID">
                <a:solidFill>
                  <a:srgbClr val="FFFFFF"/>
                </a:solidFill>
                <a:latin typeface="Calibri"/>
              </a:endParaRPr>
            </a:p>
          </p:txBody>
        </p:sp>
      </p:grpSp>
      <p:sp>
        <p:nvSpPr>
          <p:cNvPr id="31747" name="TextBox 4">
            <a:extLst>
              <a:ext uri="{FF2B5EF4-FFF2-40B4-BE49-F238E27FC236}">
                <a16:creationId xmlns:a16="http://schemas.microsoft.com/office/drawing/2014/main" id="{BAFDDF71-754B-4712-8004-F54D42BF28BD}"/>
              </a:ext>
            </a:extLst>
          </p:cNvPr>
          <p:cNvSpPr txBox="1">
            <a:spLocks noChangeArrowheads="1"/>
          </p:cNvSpPr>
          <p:nvPr/>
        </p:nvSpPr>
        <p:spPr bwMode="auto">
          <a:xfrm>
            <a:off x="2133600" y="304801"/>
            <a:ext cx="9296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defTabSz="914400" fontAlgn="base">
              <a:spcBef>
                <a:spcPct val="0"/>
              </a:spcBef>
              <a:spcAft>
                <a:spcPct val="0"/>
              </a:spcAft>
              <a:buNone/>
            </a:pPr>
            <a:r>
              <a:rPr lang="id-ID" altLang="en-US" sz="2200" b="1" dirty="0">
                <a:solidFill>
                  <a:srgbClr val="000000"/>
                </a:solidFill>
                <a:latin typeface="Arial" panose="020B0604020202020204" pitchFamily="34" charset="0"/>
              </a:rPr>
              <a:t>Pada Kriteria 1 ini</a:t>
            </a:r>
            <a:r>
              <a:rPr lang="id-ID" altLang="en-US" sz="2200" dirty="0">
                <a:solidFill>
                  <a:srgbClr val="000000"/>
                </a:solidFill>
                <a:latin typeface="Arial" panose="020B0604020202020204" pitchFamily="34" charset="0"/>
              </a:rPr>
              <a:t>, dipastikan permintaan LEMBAGA AKREDITASI INTERNASIONAL kepada </a:t>
            </a:r>
            <a:r>
              <a:rPr lang="id-ID" altLang="en-US" sz="2200" i="1" dirty="0">
                <a:solidFill>
                  <a:srgbClr val="000000"/>
                </a:solidFill>
                <a:latin typeface="Arial" panose="020B0604020202020204" pitchFamily="34" charset="0"/>
              </a:rPr>
              <a:t>applicant</a:t>
            </a:r>
            <a:r>
              <a:rPr lang="id-ID" altLang="en-US" sz="2200" dirty="0">
                <a:solidFill>
                  <a:srgbClr val="000000"/>
                </a:solidFill>
                <a:latin typeface="Arial" panose="020B0604020202020204" pitchFamily="34" charset="0"/>
              </a:rPr>
              <a:t> akreditasi untuk membuat  perencanaan matang yang memenuhi kualitas Kompetensi Lulusan </a:t>
            </a:r>
            <a:r>
              <a:rPr lang="id-ID" altLang="en-US" sz="2200" b="1" i="1" dirty="0">
                <a:solidFill>
                  <a:srgbClr val="000000"/>
                </a:solidFill>
                <a:latin typeface="Arial" panose="020B0604020202020204" pitchFamily="34" charset="0"/>
              </a:rPr>
              <a:t>(learning outcomes </a:t>
            </a:r>
            <a:r>
              <a:rPr lang="id-ID" altLang="en-US" sz="2200" b="1" i="1" dirty="0">
                <a:solidFill>
                  <a:srgbClr val="000000"/>
                </a:solidFill>
                <a:latin typeface="Arial" panose="020B0604020202020204" pitchFamily="34" charset="0"/>
                <a:sym typeface="Wingdings" panose="05000000000000000000" pitchFamily="2" charset="2"/>
              </a:rPr>
              <a:t> outcome-based learning)</a:t>
            </a:r>
            <a:endParaRPr lang="id-ID" altLang="en-US" sz="2200" b="1" i="1" dirty="0">
              <a:solidFill>
                <a:srgbClr val="000000"/>
              </a:solidFill>
              <a:latin typeface="Arial" panose="020B0604020202020204" pitchFamily="34" charset="0"/>
            </a:endParaRPr>
          </a:p>
        </p:txBody>
      </p:sp>
      <p:sp>
        <p:nvSpPr>
          <p:cNvPr id="31748" name="TextBox 6">
            <a:extLst>
              <a:ext uri="{FF2B5EF4-FFF2-40B4-BE49-F238E27FC236}">
                <a16:creationId xmlns:a16="http://schemas.microsoft.com/office/drawing/2014/main" id="{5953561A-89DD-4F8A-9BA5-CDFB51EB1329}"/>
              </a:ext>
            </a:extLst>
          </p:cNvPr>
          <p:cNvSpPr txBox="1">
            <a:spLocks noChangeArrowheads="1"/>
          </p:cNvSpPr>
          <p:nvPr/>
        </p:nvSpPr>
        <p:spPr bwMode="auto">
          <a:xfrm>
            <a:off x="2438400" y="1676400"/>
            <a:ext cx="746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id-ID" altLang="en-US" sz="2000">
                <a:solidFill>
                  <a:srgbClr val="000000"/>
                </a:solidFill>
                <a:latin typeface="Arial" panose="020B0604020202020204" pitchFamily="34" charset="0"/>
              </a:rPr>
              <a:t>(tiga butir pada Kriteria 1 merupakan satu kesatuan permintaan)</a:t>
            </a:r>
          </a:p>
        </p:txBody>
      </p:sp>
      <p:grpSp>
        <p:nvGrpSpPr>
          <p:cNvPr id="3" name="Group 14">
            <a:extLst>
              <a:ext uri="{FF2B5EF4-FFF2-40B4-BE49-F238E27FC236}">
                <a16:creationId xmlns:a16="http://schemas.microsoft.com/office/drawing/2014/main" id="{DCF57992-695C-4474-9395-D651F0E0F959}"/>
              </a:ext>
            </a:extLst>
          </p:cNvPr>
          <p:cNvGrpSpPr>
            <a:grpSpLocks/>
          </p:cNvGrpSpPr>
          <p:nvPr/>
        </p:nvGrpSpPr>
        <p:grpSpPr bwMode="auto">
          <a:xfrm>
            <a:off x="3657600" y="2209800"/>
            <a:ext cx="5791200" cy="609600"/>
            <a:chOff x="2133600" y="2209800"/>
            <a:chExt cx="5791200" cy="609600"/>
          </a:xfrm>
        </p:grpSpPr>
        <p:sp>
          <p:nvSpPr>
            <p:cNvPr id="8" name="Oval 7">
              <a:extLst>
                <a:ext uri="{FF2B5EF4-FFF2-40B4-BE49-F238E27FC236}">
                  <a16:creationId xmlns:a16="http://schemas.microsoft.com/office/drawing/2014/main" id="{2ECCBF86-1E04-4737-B19A-DB64BC59D37B}"/>
                </a:ext>
              </a:extLst>
            </p:cNvPr>
            <p:cNvSpPr/>
            <p:nvPr/>
          </p:nvSpPr>
          <p:spPr>
            <a:xfrm>
              <a:off x="2133600" y="2209800"/>
              <a:ext cx="8382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1</a:t>
              </a:r>
              <a:r>
                <a:rPr lang="id-ID" dirty="0">
                  <a:solidFill>
                    <a:srgbClr val="FFFFFF"/>
                  </a:solidFill>
                  <a:latin typeface="Calibri"/>
                </a:rPr>
                <a:t>.</a:t>
              </a:r>
            </a:p>
          </p:txBody>
        </p:sp>
        <p:sp>
          <p:nvSpPr>
            <p:cNvPr id="31757" name="TextBox 11">
              <a:extLst>
                <a:ext uri="{FF2B5EF4-FFF2-40B4-BE49-F238E27FC236}">
                  <a16:creationId xmlns:a16="http://schemas.microsoft.com/office/drawing/2014/main" id="{7BB42E00-6C19-4EBF-ABDF-A962D15C37C3}"/>
                </a:ext>
              </a:extLst>
            </p:cNvPr>
            <p:cNvSpPr txBox="1">
              <a:spLocks noChangeArrowheads="1"/>
            </p:cNvSpPr>
            <p:nvPr/>
          </p:nvSpPr>
          <p:spPr bwMode="auto">
            <a:xfrm>
              <a:off x="2971800" y="2286000"/>
              <a:ext cx="4953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id-ID" altLang="en-US" sz="2200">
                  <a:solidFill>
                    <a:srgbClr val="000000"/>
                  </a:solidFill>
                  <a:latin typeface="Arial" panose="020B0604020202020204" pitchFamily="34" charset="0"/>
                </a:rPr>
                <a:t>Orientasi spesifik profil lulusan</a:t>
              </a:r>
            </a:p>
          </p:txBody>
        </p:sp>
      </p:grpSp>
      <p:grpSp>
        <p:nvGrpSpPr>
          <p:cNvPr id="4" name="Group 15">
            <a:extLst>
              <a:ext uri="{FF2B5EF4-FFF2-40B4-BE49-F238E27FC236}">
                <a16:creationId xmlns:a16="http://schemas.microsoft.com/office/drawing/2014/main" id="{B91D12AB-F1E2-438C-A308-0F6C0FD906A9}"/>
              </a:ext>
            </a:extLst>
          </p:cNvPr>
          <p:cNvGrpSpPr>
            <a:grpSpLocks/>
          </p:cNvGrpSpPr>
          <p:nvPr/>
        </p:nvGrpSpPr>
        <p:grpSpPr bwMode="auto">
          <a:xfrm>
            <a:off x="3657600" y="2819401"/>
            <a:ext cx="6400800" cy="1108075"/>
            <a:chOff x="2133600" y="2819400"/>
            <a:chExt cx="6400800" cy="1107996"/>
          </a:xfrm>
        </p:grpSpPr>
        <p:sp>
          <p:nvSpPr>
            <p:cNvPr id="9" name="Oval 8">
              <a:extLst>
                <a:ext uri="{FF2B5EF4-FFF2-40B4-BE49-F238E27FC236}">
                  <a16:creationId xmlns:a16="http://schemas.microsoft.com/office/drawing/2014/main" id="{9978AF70-78DC-4AAF-A431-018DB5A41EFA}"/>
                </a:ext>
              </a:extLst>
            </p:cNvPr>
            <p:cNvSpPr/>
            <p:nvPr/>
          </p:nvSpPr>
          <p:spPr>
            <a:xfrm>
              <a:off x="2133600" y="3124178"/>
              <a:ext cx="838200" cy="6095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2</a:t>
              </a:r>
            </a:p>
          </p:txBody>
        </p:sp>
        <p:sp>
          <p:nvSpPr>
            <p:cNvPr id="31755" name="TextBox 12">
              <a:extLst>
                <a:ext uri="{FF2B5EF4-FFF2-40B4-BE49-F238E27FC236}">
                  <a16:creationId xmlns:a16="http://schemas.microsoft.com/office/drawing/2014/main" id="{B6A7C164-102B-41EC-B3D4-03BD5EA73F96}"/>
                </a:ext>
              </a:extLst>
            </p:cNvPr>
            <p:cNvSpPr txBox="1">
              <a:spLocks noChangeArrowheads="1"/>
            </p:cNvSpPr>
            <p:nvPr/>
          </p:nvSpPr>
          <p:spPr bwMode="auto">
            <a:xfrm>
              <a:off x="3200400" y="2819400"/>
              <a:ext cx="533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id-ID" altLang="en-US" sz="2200">
                  <a:solidFill>
                    <a:srgbClr val="000000"/>
                  </a:solidFill>
                  <a:latin typeface="Arial" panose="020B0604020202020204" pitchFamily="34" charset="0"/>
                </a:rPr>
                <a:t>Kepastian bahwa informasi profil lulusan diketahui mahasiswa dan dosen secara jelas dan dipublikasi luas</a:t>
              </a:r>
            </a:p>
          </p:txBody>
        </p:sp>
      </p:grpSp>
      <p:grpSp>
        <p:nvGrpSpPr>
          <p:cNvPr id="5" name="Group 16">
            <a:extLst>
              <a:ext uri="{FF2B5EF4-FFF2-40B4-BE49-F238E27FC236}">
                <a16:creationId xmlns:a16="http://schemas.microsoft.com/office/drawing/2014/main" id="{DDDD93EC-F13B-4AFE-A2DF-E0CB3A1023B7}"/>
              </a:ext>
            </a:extLst>
          </p:cNvPr>
          <p:cNvGrpSpPr>
            <a:grpSpLocks/>
          </p:cNvGrpSpPr>
          <p:nvPr/>
        </p:nvGrpSpPr>
        <p:grpSpPr bwMode="auto">
          <a:xfrm>
            <a:off x="3657600" y="3938588"/>
            <a:ext cx="6781800" cy="2462212"/>
            <a:chOff x="2133600" y="3886200"/>
            <a:chExt cx="6781800" cy="2462213"/>
          </a:xfrm>
        </p:grpSpPr>
        <p:sp>
          <p:nvSpPr>
            <p:cNvPr id="10" name="Oval 9">
              <a:extLst>
                <a:ext uri="{FF2B5EF4-FFF2-40B4-BE49-F238E27FC236}">
                  <a16:creationId xmlns:a16="http://schemas.microsoft.com/office/drawing/2014/main" id="{9F865298-85A6-45E9-A05C-18098921A3B8}"/>
                </a:ext>
              </a:extLst>
            </p:cNvPr>
            <p:cNvSpPr/>
            <p:nvPr/>
          </p:nvSpPr>
          <p:spPr>
            <a:xfrm>
              <a:off x="2133600" y="4953000"/>
              <a:ext cx="838200" cy="609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3</a:t>
              </a:r>
            </a:p>
          </p:txBody>
        </p:sp>
        <p:sp>
          <p:nvSpPr>
            <p:cNvPr id="31753" name="TextBox 13">
              <a:extLst>
                <a:ext uri="{FF2B5EF4-FFF2-40B4-BE49-F238E27FC236}">
                  <a16:creationId xmlns:a16="http://schemas.microsoft.com/office/drawing/2014/main" id="{4BE679F2-A5BA-4389-BB89-7653D5141402}"/>
                </a:ext>
              </a:extLst>
            </p:cNvPr>
            <p:cNvSpPr txBox="1">
              <a:spLocks noChangeArrowheads="1"/>
            </p:cNvSpPr>
            <p:nvPr/>
          </p:nvSpPr>
          <p:spPr bwMode="auto">
            <a:xfrm>
              <a:off x="3200400" y="3886200"/>
              <a:ext cx="5715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id-ID" altLang="en-US" sz="2200" dirty="0">
                  <a:solidFill>
                    <a:srgbClr val="000000"/>
                  </a:solidFill>
                  <a:latin typeface="Arial" panose="020B0604020202020204" pitchFamily="34" charset="0"/>
                </a:rPr>
                <a:t>Ketetapan </a:t>
              </a:r>
              <a:r>
                <a:rPr lang="id-ID" altLang="en-US" sz="2200" i="1" dirty="0">
                  <a:solidFill>
                    <a:srgbClr val="000000"/>
                  </a:solidFill>
                  <a:latin typeface="Arial" panose="020B0604020202020204" pitchFamily="34" charset="0"/>
                </a:rPr>
                <a:t>learning outcomes </a:t>
              </a:r>
              <a:r>
                <a:rPr lang="id-ID" altLang="en-US" sz="2200" dirty="0">
                  <a:solidFill>
                    <a:srgbClr val="000000"/>
                  </a:solidFill>
                  <a:latin typeface="Arial" panose="020B0604020202020204" pitchFamily="34" charset="0"/>
                </a:rPr>
                <a:t>(yang harus dicapai mahasiswa saat lulus pada tiga aspek lengkap, meliputi pengetahuan, ketrampilan dan sikap </a:t>
              </a:r>
              <a:r>
                <a:rPr lang="id-ID" altLang="en-US" sz="2200" i="1" dirty="0">
                  <a:solidFill>
                    <a:srgbClr val="000000"/>
                  </a:solidFill>
                  <a:latin typeface="Arial" panose="020B0604020202020204" pitchFamily="34" charset="0"/>
                </a:rPr>
                <a:t>(attitude</a:t>
              </a:r>
              <a:r>
                <a:rPr lang="id-ID" altLang="en-US" sz="2200" dirty="0">
                  <a:solidFill>
                    <a:srgbClr val="000000"/>
                  </a:solidFill>
                  <a:latin typeface="Arial" panose="020B0604020202020204" pitchFamily="34" charset="0"/>
                </a:rPr>
                <a:t>) </a:t>
              </a:r>
              <a:r>
                <a:rPr lang="id-ID" altLang="en-US" sz="2200" dirty="0">
                  <a:solidFill>
                    <a:srgbClr val="000000"/>
                  </a:solidFill>
                  <a:latin typeface="Arial" panose="020B0604020202020204" pitchFamily="34" charset="0"/>
                  <a:sym typeface="Wingdings" panose="05000000000000000000" pitchFamily="2" charset="2"/>
                </a:rPr>
                <a:t> k</a:t>
              </a:r>
              <a:r>
                <a:rPr lang="id-ID" altLang="en-US" sz="2200" dirty="0">
                  <a:solidFill>
                    <a:srgbClr val="000000"/>
                  </a:solidFill>
                  <a:latin typeface="Arial" panose="020B0604020202020204" pitchFamily="34" charset="0"/>
                </a:rPr>
                <a:t>etetapan </a:t>
              </a:r>
              <a:r>
                <a:rPr lang="id-ID" altLang="en-US" sz="2200" i="1" dirty="0">
                  <a:solidFill>
                    <a:srgbClr val="000000"/>
                  </a:solidFill>
                  <a:latin typeface="Arial" panose="020B0604020202020204" pitchFamily="34" charset="0"/>
                </a:rPr>
                <a:t>learning outcomes</a:t>
              </a:r>
              <a:r>
                <a:rPr lang="id-ID" altLang="en-US" sz="2200" dirty="0">
                  <a:solidFill>
                    <a:srgbClr val="000000"/>
                  </a:solidFill>
                  <a:latin typeface="Arial" panose="020B0604020202020204" pitchFamily="34" charset="0"/>
                </a:rPr>
                <a:t> itu merupakan jabaran dari butir- butir a) s.d. j)), yang tertulis pada dokumen Kriteria Umum.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37">
            <a:extLst>
              <a:ext uri="{FF2B5EF4-FFF2-40B4-BE49-F238E27FC236}">
                <a16:creationId xmlns:a16="http://schemas.microsoft.com/office/drawing/2014/main" id="{EF15BC7C-302E-4CE8-B594-A1F904959AED}"/>
              </a:ext>
            </a:extLst>
          </p:cNvPr>
          <p:cNvGrpSpPr>
            <a:grpSpLocks/>
          </p:cNvGrpSpPr>
          <p:nvPr/>
        </p:nvGrpSpPr>
        <p:grpSpPr bwMode="auto">
          <a:xfrm>
            <a:off x="3505200" y="3810000"/>
            <a:ext cx="2514600" cy="2590800"/>
            <a:chOff x="1981200" y="3810000"/>
            <a:chExt cx="2514600" cy="2590800"/>
          </a:xfrm>
        </p:grpSpPr>
        <p:sp>
          <p:nvSpPr>
            <p:cNvPr id="32787" name="TextBox 25">
              <a:extLst>
                <a:ext uri="{FF2B5EF4-FFF2-40B4-BE49-F238E27FC236}">
                  <a16:creationId xmlns:a16="http://schemas.microsoft.com/office/drawing/2014/main" id="{CE3866F5-B2D1-4932-8E4B-9AF68976FA3D}"/>
                </a:ext>
              </a:extLst>
            </p:cNvPr>
            <p:cNvSpPr txBox="1">
              <a:spLocks noChangeArrowheads="1"/>
            </p:cNvSpPr>
            <p:nvPr/>
          </p:nvSpPr>
          <p:spPr bwMode="auto">
            <a:xfrm>
              <a:off x="1981200" y="5200471"/>
              <a:ext cx="2514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n-US" sz="2400" b="1">
                  <a:solidFill>
                    <a:srgbClr val="000000"/>
                  </a:solidFill>
                  <a:latin typeface="Arial" panose="020B0604020202020204" pitchFamily="34" charset="0"/>
                </a:rPr>
                <a:t>Kriteria 2. Pelaksanaan Pembelajaran </a:t>
              </a:r>
              <a:endParaRPr lang="id-ID" altLang="en-US" sz="2400">
                <a:solidFill>
                  <a:srgbClr val="000000"/>
                </a:solidFill>
                <a:latin typeface="Arial" panose="020B0604020202020204" pitchFamily="34" charset="0"/>
              </a:endParaRPr>
            </a:p>
          </p:txBody>
        </p:sp>
        <p:sp>
          <p:nvSpPr>
            <p:cNvPr id="34" name="Down Arrow 33">
              <a:extLst>
                <a:ext uri="{FF2B5EF4-FFF2-40B4-BE49-F238E27FC236}">
                  <a16:creationId xmlns:a16="http://schemas.microsoft.com/office/drawing/2014/main" id="{937AF9B0-3E79-4EEB-A908-AA05EE540201}"/>
                </a:ext>
              </a:extLst>
            </p:cNvPr>
            <p:cNvSpPr/>
            <p:nvPr/>
          </p:nvSpPr>
          <p:spPr>
            <a:xfrm>
              <a:off x="2590800" y="3810000"/>
              <a:ext cx="381000" cy="11430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d-ID">
                <a:solidFill>
                  <a:srgbClr val="FFFFFF"/>
                </a:solidFill>
                <a:latin typeface="Calibri"/>
              </a:endParaRPr>
            </a:p>
          </p:txBody>
        </p:sp>
      </p:grpSp>
      <p:sp>
        <p:nvSpPr>
          <p:cNvPr id="32771" name="TextBox 10">
            <a:extLst>
              <a:ext uri="{FF2B5EF4-FFF2-40B4-BE49-F238E27FC236}">
                <a16:creationId xmlns:a16="http://schemas.microsoft.com/office/drawing/2014/main" id="{4495A498-B43E-4F3B-9972-9B8B30FA54CC}"/>
              </a:ext>
            </a:extLst>
          </p:cNvPr>
          <p:cNvSpPr txBox="1">
            <a:spLocks noChangeArrowheads="1"/>
          </p:cNvSpPr>
          <p:nvPr/>
        </p:nvSpPr>
        <p:spPr bwMode="auto">
          <a:xfrm>
            <a:off x="2057400" y="228601"/>
            <a:ext cx="8229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defTabSz="914400" fontAlgn="base">
              <a:spcBef>
                <a:spcPct val="0"/>
              </a:spcBef>
              <a:spcAft>
                <a:spcPct val="0"/>
              </a:spcAft>
              <a:buNone/>
            </a:pPr>
            <a:r>
              <a:rPr lang="id-ID" altLang="en-US" sz="2200">
                <a:solidFill>
                  <a:srgbClr val="000000"/>
                </a:solidFill>
                <a:latin typeface="Arial" panose="020B0604020202020204" pitchFamily="34" charset="0"/>
              </a:rPr>
              <a:t>Kriteria 2 ini bersumber pada kata “Do” (mengerjakan) hal-hal yang akan dicapai dan telah direncanakan jelas pada Kriteria 1. </a:t>
            </a:r>
            <a:r>
              <a:rPr lang="id-ID" altLang="en-US" sz="2200">
                <a:solidFill>
                  <a:srgbClr val="000000"/>
                </a:solidFill>
                <a:latin typeface="Arial" panose="020B0604020202020204" pitchFamily="34" charset="0"/>
                <a:sym typeface="Wingdings" panose="05000000000000000000" pitchFamily="2" charset="2"/>
              </a:rPr>
              <a:t> ada lima kelompok besar urusan dalam Kriteria 2 ini yaitu:  2.1, 2.2, 2.3, 2.4 dn 2.5</a:t>
            </a:r>
            <a:endParaRPr lang="id-ID" altLang="en-US" sz="2200">
              <a:solidFill>
                <a:srgbClr val="000000"/>
              </a:solidFill>
              <a:latin typeface="Arial" panose="020B0604020202020204" pitchFamily="34" charset="0"/>
            </a:endParaRPr>
          </a:p>
        </p:txBody>
      </p:sp>
      <p:grpSp>
        <p:nvGrpSpPr>
          <p:cNvPr id="3" name="Group 18">
            <a:extLst>
              <a:ext uri="{FF2B5EF4-FFF2-40B4-BE49-F238E27FC236}">
                <a16:creationId xmlns:a16="http://schemas.microsoft.com/office/drawing/2014/main" id="{79285324-28BC-472D-BBC4-BF6AFB4E37B6}"/>
              </a:ext>
            </a:extLst>
          </p:cNvPr>
          <p:cNvGrpSpPr>
            <a:grpSpLocks/>
          </p:cNvGrpSpPr>
          <p:nvPr/>
        </p:nvGrpSpPr>
        <p:grpSpPr bwMode="auto">
          <a:xfrm>
            <a:off x="1905000" y="3048000"/>
            <a:ext cx="1676400" cy="2133600"/>
            <a:chOff x="381000" y="3048000"/>
            <a:chExt cx="1676400" cy="2133600"/>
          </a:xfrm>
        </p:grpSpPr>
        <p:sp>
          <p:nvSpPr>
            <p:cNvPr id="5" name="Oval 4">
              <a:extLst>
                <a:ext uri="{FF2B5EF4-FFF2-40B4-BE49-F238E27FC236}">
                  <a16:creationId xmlns:a16="http://schemas.microsoft.com/office/drawing/2014/main" id="{A6674266-E384-454B-AEA2-EC95A3DE3DBF}"/>
                </a:ext>
              </a:extLst>
            </p:cNvPr>
            <p:cNvSpPr/>
            <p:nvPr/>
          </p:nvSpPr>
          <p:spPr>
            <a:xfrm>
              <a:off x="838200" y="3048000"/>
              <a:ext cx="914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2.1</a:t>
              </a:r>
            </a:p>
          </p:txBody>
        </p:sp>
        <p:sp>
          <p:nvSpPr>
            <p:cNvPr id="12" name="Rounded Rectangle 11">
              <a:extLst>
                <a:ext uri="{FF2B5EF4-FFF2-40B4-BE49-F238E27FC236}">
                  <a16:creationId xmlns:a16="http://schemas.microsoft.com/office/drawing/2014/main" id="{226A532F-0296-4B2E-B82E-585AF372BD01}"/>
                </a:ext>
              </a:extLst>
            </p:cNvPr>
            <p:cNvSpPr/>
            <p:nvPr/>
          </p:nvSpPr>
          <p:spPr>
            <a:xfrm>
              <a:off x="381000" y="3886200"/>
              <a:ext cx="16764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2400" dirty="0" err="1">
                  <a:solidFill>
                    <a:srgbClr val="000000"/>
                  </a:solidFill>
                  <a:latin typeface="Calibri"/>
                </a:rPr>
                <a:t>Kurikulum</a:t>
              </a:r>
              <a:r>
                <a:rPr lang="en-US" sz="2400" dirty="0">
                  <a:solidFill>
                    <a:srgbClr val="000000"/>
                  </a:solidFill>
                  <a:latin typeface="Calibri"/>
                </a:rPr>
                <a:t> </a:t>
              </a:r>
              <a:endParaRPr lang="id-ID" sz="2400" dirty="0">
                <a:solidFill>
                  <a:srgbClr val="000000"/>
                </a:solidFill>
                <a:latin typeface="Calibri"/>
              </a:endParaRPr>
            </a:p>
            <a:p>
              <a:pPr algn="ctr" defTabSz="914400" fontAlgn="base">
                <a:spcBef>
                  <a:spcPct val="0"/>
                </a:spcBef>
                <a:spcAft>
                  <a:spcPct val="0"/>
                </a:spcAft>
                <a:defRPr/>
              </a:pPr>
              <a:endParaRPr lang="id-ID" sz="2400" dirty="0">
                <a:solidFill>
                  <a:srgbClr val="000000"/>
                </a:solidFill>
                <a:latin typeface="Calibri"/>
              </a:endParaRPr>
            </a:p>
          </p:txBody>
        </p:sp>
      </p:grpSp>
      <p:grpSp>
        <p:nvGrpSpPr>
          <p:cNvPr id="4" name="Group 19">
            <a:extLst>
              <a:ext uri="{FF2B5EF4-FFF2-40B4-BE49-F238E27FC236}">
                <a16:creationId xmlns:a16="http://schemas.microsoft.com/office/drawing/2014/main" id="{7979CE5F-FB15-4F6A-A629-26DCC427072E}"/>
              </a:ext>
            </a:extLst>
          </p:cNvPr>
          <p:cNvGrpSpPr>
            <a:grpSpLocks/>
          </p:cNvGrpSpPr>
          <p:nvPr/>
        </p:nvGrpSpPr>
        <p:grpSpPr bwMode="auto">
          <a:xfrm>
            <a:off x="2286000" y="1981200"/>
            <a:ext cx="2133600" cy="990600"/>
            <a:chOff x="762000" y="1981200"/>
            <a:chExt cx="2133600" cy="990600"/>
          </a:xfrm>
        </p:grpSpPr>
        <p:sp>
          <p:nvSpPr>
            <p:cNvPr id="6" name="Oval 5">
              <a:extLst>
                <a:ext uri="{FF2B5EF4-FFF2-40B4-BE49-F238E27FC236}">
                  <a16:creationId xmlns:a16="http://schemas.microsoft.com/office/drawing/2014/main" id="{95B4A49D-A0A1-4167-A169-10B93D61D7AC}"/>
                </a:ext>
              </a:extLst>
            </p:cNvPr>
            <p:cNvSpPr/>
            <p:nvPr/>
          </p:nvSpPr>
          <p:spPr>
            <a:xfrm>
              <a:off x="762000" y="1981200"/>
              <a:ext cx="914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2.2</a:t>
              </a:r>
            </a:p>
          </p:txBody>
        </p:sp>
        <p:sp>
          <p:nvSpPr>
            <p:cNvPr id="14" name="Rounded Rectangle 13">
              <a:extLst>
                <a:ext uri="{FF2B5EF4-FFF2-40B4-BE49-F238E27FC236}">
                  <a16:creationId xmlns:a16="http://schemas.microsoft.com/office/drawing/2014/main" id="{620916B3-9AAC-42FD-B1B1-E78EDBD76161}"/>
                </a:ext>
              </a:extLst>
            </p:cNvPr>
            <p:cNvSpPr/>
            <p:nvPr/>
          </p:nvSpPr>
          <p:spPr>
            <a:xfrm>
              <a:off x="1676400" y="2133600"/>
              <a:ext cx="121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2400" dirty="0" err="1">
                  <a:solidFill>
                    <a:srgbClr val="000000"/>
                  </a:solidFill>
                  <a:latin typeface="Calibri"/>
                </a:rPr>
                <a:t>Dosen</a:t>
              </a:r>
              <a:r>
                <a:rPr lang="en-US" sz="2400" dirty="0">
                  <a:solidFill>
                    <a:srgbClr val="FFFFFF"/>
                  </a:solidFill>
                  <a:latin typeface="Calibri"/>
                </a:rPr>
                <a:t> </a:t>
              </a:r>
              <a:endParaRPr lang="id-ID" sz="2400" dirty="0">
                <a:solidFill>
                  <a:srgbClr val="FFFFFF"/>
                </a:solidFill>
                <a:latin typeface="Calibri"/>
              </a:endParaRPr>
            </a:p>
            <a:p>
              <a:pPr algn="ctr" defTabSz="914400" fontAlgn="base">
                <a:spcBef>
                  <a:spcPct val="0"/>
                </a:spcBef>
                <a:spcAft>
                  <a:spcPct val="0"/>
                </a:spcAft>
                <a:defRPr/>
              </a:pPr>
              <a:endParaRPr lang="id-ID" sz="2400" dirty="0">
                <a:solidFill>
                  <a:srgbClr val="FFFFFF"/>
                </a:solidFill>
                <a:latin typeface="Calibri"/>
              </a:endParaRPr>
            </a:p>
          </p:txBody>
        </p:sp>
      </p:grpSp>
      <p:grpSp>
        <p:nvGrpSpPr>
          <p:cNvPr id="9" name="Group 20">
            <a:extLst>
              <a:ext uri="{FF2B5EF4-FFF2-40B4-BE49-F238E27FC236}">
                <a16:creationId xmlns:a16="http://schemas.microsoft.com/office/drawing/2014/main" id="{F4EE5BF0-34BD-4495-BC37-AD8F6A90015E}"/>
              </a:ext>
            </a:extLst>
          </p:cNvPr>
          <p:cNvGrpSpPr>
            <a:grpSpLocks/>
          </p:cNvGrpSpPr>
          <p:nvPr/>
        </p:nvGrpSpPr>
        <p:grpSpPr bwMode="auto">
          <a:xfrm>
            <a:off x="4800600" y="2286000"/>
            <a:ext cx="2895600" cy="1981200"/>
            <a:chOff x="3276600" y="2286000"/>
            <a:chExt cx="2895600" cy="1981200"/>
          </a:xfrm>
        </p:grpSpPr>
        <p:sp>
          <p:nvSpPr>
            <p:cNvPr id="8" name="Oval 7">
              <a:extLst>
                <a:ext uri="{FF2B5EF4-FFF2-40B4-BE49-F238E27FC236}">
                  <a16:creationId xmlns:a16="http://schemas.microsoft.com/office/drawing/2014/main" id="{6023091E-DA0A-4787-B070-624C116F60CA}"/>
                </a:ext>
              </a:extLst>
            </p:cNvPr>
            <p:cNvSpPr/>
            <p:nvPr/>
          </p:nvSpPr>
          <p:spPr>
            <a:xfrm>
              <a:off x="3276600" y="2971800"/>
              <a:ext cx="914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2.3</a:t>
              </a:r>
            </a:p>
          </p:txBody>
        </p:sp>
        <p:sp>
          <p:nvSpPr>
            <p:cNvPr id="15" name="Rounded Rectangle 14">
              <a:extLst>
                <a:ext uri="{FF2B5EF4-FFF2-40B4-BE49-F238E27FC236}">
                  <a16:creationId xmlns:a16="http://schemas.microsoft.com/office/drawing/2014/main" id="{8B54BCF7-43B1-4E52-8116-4D18B47016D3}"/>
                </a:ext>
              </a:extLst>
            </p:cNvPr>
            <p:cNvSpPr/>
            <p:nvPr/>
          </p:nvSpPr>
          <p:spPr>
            <a:xfrm>
              <a:off x="4191000" y="2286000"/>
              <a:ext cx="19812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2400" dirty="0" err="1">
                  <a:solidFill>
                    <a:srgbClr val="000000"/>
                  </a:solidFill>
                  <a:latin typeface="Calibri"/>
                </a:rPr>
                <a:t>Mahasiswa</a:t>
              </a:r>
              <a:r>
                <a:rPr lang="en-US" sz="2400" dirty="0">
                  <a:solidFill>
                    <a:srgbClr val="000000"/>
                  </a:solidFill>
                  <a:latin typeface="Calibri"/>
                </a:rPr>
                <a:t> </a:t>
              </a:r>
              <a:r>
                <a:rPr lang="en-US" sz="2400" dirty="0" err="1">
                  <a:solidFill>
                    <a:srgbClr val="000000"/>
                  </a:solidFill>
                  <a:latin typeface="Calibri"/>
                </a:rPr>
                <a:t>dan</a:t>
              </a:r>
              <a:r>
                <a:rPr lang="en-US" sz="2400" dirty="0">
                  <a:solidFill>
                    <a:srgbClr val="000000"/>
                  </a:solidFill>
                  <a:latin typeface="Calibri"/>
                </a:rPr>
                <a:t> </a:t>
              </a:r>
              <a:r>
                <a:rPr lang="en-US" sz="2400" dirty="0" err="1">
                  <a:solidFill>
                    <a:srgbClr val="000000"/>
                  </a:solidFill>
                  <a:latin typeface="Calibri"/>
                </a:rPr>
                <a:t>Suasana</a:t>
              </a:r>
              <a:r>
                <a:rPr lang="en-US" sz="2400" dirty="0">
                  <a:solidFill>
                    <a:srgbClr val="000000"/>
                  </a:solidFill>
                  <a:latin typeface="Calibri"/>
                </a:rPr>
                <a:t> </a:t>
              </a:r>
              <a:r>
                <a:rPr lang="en-US" sz="2400" dirty="0" err="1">
                  <a:solidFill>
                    <a:srgbClr val="000000"/>
                  </a:solidFill>
                  <a:latin typeface="Calibri"/>
                </a:rPr>
                <a:t>Akademik</a:t>
              </a:r>
              <a:r>
                <a:rPr lang="en-US" sz="2400" dirty="0">
                  <a:solidFill>
                    <a:srgbClr val="000000"/>
                  </a:solidFill>
                  <a:latin typeface="Calibri"/>
                </a:rPr>
                <a:t> </a:t>
              </a:r>
              <a:endParaRPr lang="id-ID" sz="2400" dirty="0">
                <a:solidFill>
                  <a:srgbClr val="000000"/>
                </a:solidFill>
                <a:latin typeface="Calibri"/>
              </a:endParaRPr>
            </a:p>
            <a:p>
              <a:pPr algn="ctr" defTabSz="914400" fontAlgn="base">
                <a:spcBef>
                  <a:spcPct val="0"/>
                </a:spcBef>
                <a:spcAft>
                  <a:spcPct val="0"/>
                </a:spcAft>
                <a:defRPr/>
              </a:pPr>
              <a:endParaRPr lang="id-ID" dirty="0">
                <a:solidFill>
                  <a:srgbClr val="FFFFFF"/>
                </a:solidFill>
                <a:latin typeface="Calibri"/>
              </a:endParaRPr>
            </a:p>
          </p:txBody>
        </p:sp>
      </p:grpSp>
      <p:grpSp>
        <p:nvGrpSpPr>
          <p:cNvPr id="10" name="Group 22">
            <a:extLst>
              <a:ext uri="{FF2B5EF4-FFF2-40B4-BE49-F238E27FC236}">
                <a16:creationId xmlns:a16="http://schemas.microsoft.com/office/drawing/2014/main" id="{45877955-923F-496A-88DD-2DACB9711B28}"/>
              </a:ext>
            </a:extLst>
          </p:cNvPr>
          <p:cNvGrpSpPr>
            <a:grpSpLocks/>
          </p:cNvGrpSpPr>
          <p:nvPr/>
        </p:nvGrpSpPr>
        <p:grpSpPr bwMode="auto">
          <a:xfrm>
            <a:off x="6096000" y="4724400"/>
            <a:ext cx="3581400" cy="1600200"/>
            <a:chOff x="4495800" y="4876800"/>
            <a:chExt cx="3581400" cy="1600200"/>
          </a:xfrm>
        </p:grpSpPr>
        <p:sp>
          <p:nvSpPr>
            <p:cNvPr id="7" name="Oval 6">
              <a:extLst>
                <a:ext uri="{FF2B5EF4-FFF2-40B4-BE49-F238E27FC236}">
                  <a16:creationId xmlns:a16="http://schemas.microsoft.com/office/drawing/2014/main" id="{DC371D19-038C-4D6E-AD3F-99B2541F80E7}"/>
                </a:ext>
              </a:extLst>
            </p:cNvPr>
            <p:cNvSpPr/>
            <p:nvPr/>
          </p:nvSpPr>
          <p:spPr>
            <a:xfrm>
              <a:off x="4495800" y="5257800"/>
              <a:ext cx="914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2.5</a:t>
              </a:r>
            </a:p>
          </p:txBody>
        </p:sp>
        <p:sp>
          <p:nvSpPr>
            <p:cNvPr id="17" name="Rounded Rectangle 16">
              <a:extLst>
                <a:ext uri="{FF2B5EF4-FFF2-40B4-BE49-F238E27FC236}">
                  <a16:creationId xmlns:a16="http://schemas.microsoft.com/office/drawing/2014/main" id="{93044654-9A65-4AB1-A767-CB62A88BDD89}"/>
                </a:ext>
              </a:extLst>
            </p:cNvPr>
            <p:cNvSpPr/>
            <p:nvPr/>
          </p:nvSpPr>
          <p:spPr>
            <a:xfrm>
              <a:off x="5410200" y="4876800"/>
              <a:ext cx="2667000" cy="16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2400" dirty="0" err="1">
                  <a:solidFill>
                    <a:srgbClr val="000000"/>
                  </a:solidFill>
                  <a:latin typeface="Calibri"/>
                </a:rPr>
                <a:t>Tanggung</a:t>
              </a:r>
              <a:r>
                <a:rPr lang="en-US" sz="2400" dirty="0">
                  <a:solidFill>
                    <a:srgbClr val="000000"/>
                  </a:solidFill>
                  <a:latin typeface="Calibri"/>
                </a:rPr>
                <a:t> </a:t>
              </a:r>
              <a:r>
                <a:rPr lang="en-US" sz="2400" dirty="0" err="1">
                  <a:solidFill>
                    <a:srgbClr val="000000"/>
                  </a:solidFill>
                  <a:latin typeface="Calibri"/>
                </a:rPr>
                <a:t>Jawab</a:t>
              </a:r>
              <a:r>
                <a:rPr lang="en-US" sz="2400" dirty="0">
                  <a:solidFill>
                    <a:srgbClr val="000000"/>
                  </a:solidFill>
                  <a:latin typeface="Calibri"/>
                </a:rPr>
                <a:t> </a:t>
              </a:r>
              <a:r>
                <a:rPr lang="en-US" sz="2400" dirty="0" err="1">
                  <a:solidFill>
                    <a:srgbClr val="000000"/>
                  </a:solidFill>
                  <a:latin typeface="Calibri"/>
                </a:rPr>
                <a:t>Institusi</a:t>
              </a:r>
              <a:r>
                <a:rPr lang="en-US" sz="2400" dirty="0">
                  <a:solidFill>
                    <a:srgbClr val="000000"/>
                  </a:solidFill>
                  <a:latin typeface="Calibri"/>
                </a:rPr>
                <a:t> </a:t>
              </a:r>
              <a:endParaRPr lang="id-ID" sz="2400" dirty="0">
                <a:solidFill>
                  <a:srgbClr val="000000"/>
                </a:solidFill>
                <a:latin typeface="Calibri"/>
              </a:endParaRPr>
            </a:p>
            <a:p>
              <a:pPr algn="ctr" defTabSz="914400" fontAlgn="base">
                <a:spcBef>
                  <a:spcPct val="0"/>
                </a:spcBef>
                <a:spcAft>
                  <a:spcPct val="0"/>
                </a:spcAft>
                <a:defRPr/>
              </a:pPr>
              <a:endParaRPr lang="id-ID" dirty="0">
                <a:solidFill>
                  <a:srgbClr val="FFFFFF"/>
                </a:solidFill>
                <a:latin typeface="Calibri"/>
              </a:endParaRPr>
            </a:p>
          </p:txBody>
        </p:sp>
      </p:grpSp>
      <p:grpSp>
        <p:nvGrpSpPr>
          <p:cNvPr id="11" name="Group 21">
            <a:extLst>
              <a:ext uri="{FF2B5EF4-FFF2-40B4-BE49-F238E27FC236}">
                <a16:creationId xmlns:a16="http://schemas.microsoft.com/office/drawing/2014/main" id="{4839C971-A619-4A5D-8ADB-48F340AF8659}"/>
              </a:ext>
            </a:extLst>
          </p:cNvPr>
          <p:cNvGrpSpPr>
            <a:grpSpLocks/>
          </p:cNvGrpSpPr>
          <p:nvPr/>
        </p:nvGrpSpPr>
        <p:grpSpPr bwMode="auto">
          <a:xfrm>
            <a:off x="8458200" y="2209800"/>
            <a:ext cx="1676400" cy="1828800"/>
            <a:chOff x="6934200" y="2209800"/>
            <a:chExt cx="1676400" cy="1828800"/>
          </a:xfrm>
        </p:grpSpPr>
        <p:sp>
          <p:nvSpPr>
            <p:cNvPr id="16" name="Rounded Rectangle 15">
              <a:extLst>
                <a:ext uri="{FF2B5EF4-FFF2-40B4-BE49-F238E27FC236}">
                  <a16:creationId xmlns:a16="http://schemas.microsoft.com/office/drawing/2014/main" id="{74AAE8CE-B755-4E76-9A9A-C626BEBA4285}"/>
                </a:ext>
              </a:extLst>
            </p:cNvPr>
            <p:cNvSpPr/>
            <p:nvPr/>
          </p:nvSpPr>
          <p:spPr>
            <a:xfrm>
              <a:off x="6934200" y="3048000"/>
              <a:ext cx="16764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400" dirty="0">
                  <a:solidFill>
                    <a:srgbClr val="000000"/>
                  </a:solidFill>
                  <a:latin typeface="Calibri"/>
                </a:rPr>
                <a:t>Fasilitas</a:t>
              </a:r>
            </a:p>
          </p:txBody>
        </p:sp>
        <p:sp>
          <p:nvSpPr>
            <p:cNvPr id="18" name="Oval 17">
              <a:extLst>
                <a:ext uri="{FF2B5EF4-FFF2-40B4-BE49-F238E27FC236}">
                  <a16:creationId xmlns:a16="http://schemas.microsoft.com/office/drawing/2014/main" id="{E413A4B4-8E65-42C6-B99D-1F168451548C}"/>
                </a:ext>
              </a:extLst>
            </p:cNvPr>
            <p:cNvSpPr/>
            <p:nvPr/>
          </p:nvSpPr>
          <p:spPr>
            <a:xfrm>
              <a:off x="7239000" y="2209800"/>
              <a:ext cx="914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2.4</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38">
            <a:extLst>
              <a:ext uri="{FF2B5EF4-FFF2-40B4-BE49-F238E27FC236}">
                <a16:creationId xmlns:a16="http://schemas.microsoft.com/office/drawing/2014/main" id="{CE330B1F-9A19-4DD7-A784-CB1DBDF3842A}"/>
              </a:ext>
            </a:extLst>
          </p:cNvPr>
          <p:cNvGrpSpPr>
            <a:grpSpLocks/>
          </p:cNvGrpSpPr>
          <p:nvPr/>
        </p:nvGrpSpPr>
        <p:grpSpPr bwMode="auto">
          <a:xfrm>
            <a:off x="5029200" y="1676400"/>
            <a:ext cx="4648200" cy="4808538"/>
            <a:chOff x="4343400" y="2819402"/>
            <a:chExt cx="4648200" cy="2136907"/>
          </a:xfrm>
        </p:grpSpPr>
        <p:sp>
          <p:nvSpPr>
            <p:cNvPr id="33802" name="TextBox 26">
              <a:extLst>
                <a:ext uri="{FF2B5EF4-FFF2-40B4-BE49-F238E27FC236}">
                  <a16:creationId xmlns:a16="http://schemas.microsoft.com/office/drawing/2014/main" id="{C51EBC5F-22BD-45FC-96D4-1F97D6332843}"/>
                </a:ext>
              </a:extLst>
            </p:cNvPr>
            <p:cNvSpPr txBox="1">
              <a:spLocks noChangeArrowheads="1"/>
            </p:cNvSpPr>
            <p:nvPr/>
          </p:nvSpPr>
          <p:spPr bwMode="auto">
            <a:xfrm>
              <a:off x="4343400" y="4614335"/>
              <a:ext cx="4648200" cy="34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n-US" sz="2200" b="1">
                  <a:solidFill>
                    <a:srgbClr val="000000"/>
                  </a:solidFill>
                  <a:latin typeface="Arial" panose="020B0604020202020204" pitchFamily="34" charset="0"/>
                </a:rPr>
                <a:t>Kriteria 3. Penilaian Capaian</a:t>
              </a:r>
              <a:r>
                <a:rPr lang="id-ID" altLang="en-US" sz="2200" b="1">
                  <a:solidFill>
                    <a:srgbClr val="000000"/>
                  </a:solidFill>
                  <a:latin typeface="Arial" panose="020B0604020202020204" pitchFamily="34" charset="0"/>
                </a:rPr>
                <a:t> </a:t>
              </a:r>
              <a:r>
                <a:rPr lang="en-US" altLang="en-US" sz="2200" b="1">
                  <a:solidFill>
                    <a:srgbClr val="000000"/>
                  </a:solidFill>
                  <a:latin typeface="Arial" panose="020B0604020202020204" pitchFamily="34" charset="0"/>
                </a:rPr>
                <a:t>Pembelajaran yang Diharapkan </a:t>
              </a:r>
              <a:endParaRPr lang="id-ID" altLang="en-US" sz="2200">
                <a:solidFill>
                  <a:srgbClr val="000000"/>
                </a:solidFill>
                <a:latin typeface="Arial" panose="020B0604020202020204" pitchFamily="34" charset="0"/>
              </a:endParaRPr>
            </a:p>
          </p:txBody>
        </p:sp>
        <p:sp>
          <p:nvSpPr>
            <p:cNvPr id="35" name="Down Arrow 34">
              <a:extLst>
                <a:ext uri="{FF2B5EF4-FFF2-40B4-BE49-F238E27FC236}">
                  <a16:creationId xmlns:a16="http://schemas.microsoft.com/office/drawing/2014/main" id="{0B14571E-9E56-46D7-AB76-5E38131A720E}"/>
                </a:ext>
              </a:extLst>
            </p:cNvPr>
            <p:cNvSpPr/>
            <p:nvPr/>
          </p:nvSpPr>
          <p:spPr>
            <a:xfrm>
              <a:off x="6096000" y="2819402"/>
              <a:ext cx="304800" cy="169315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d-ID">
                <a:solidFill>
                  <a:srgbClr val="FFFFFF"/>
                </a:solidFill>
                <a:latin typeface="Calibri"/>
              </a:endParaRPr>
            </a:p>
          </p:txBody>
        </p:sp>
      </p:grpSp>
      <p:sp>
        <p:nvSpPr>
          <p:cNvPr id="33795" name="TextBox 4">
            <a:extLst>
              <a:ext uri="{FF2B5EF4-FFF2-40B4-BE49-F238E27FC236}">
                <a16:creationId xmlns:a16="http://schemas.microsoft.com/office/drawing/2014/main" id="{ED95F43D-B147-46BB-B90C-DAB03903F354}"/>
              </a:ext>
            </a:extLst>
          </p:cNvPr>
          <p:cNvSpPr txBox="1">
            <a:spLocks noChangeArrowheads="1"/>
          </p:cNvSpPr>
          <p:nvPr/>
        </p:nvSpPr>
        <p:spPr bwMode="auto">
          <a:xfrm>
            <a:off x="1828800" y="304801"/>
            <a:ext cx="8534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defTabSz="914400" fontAlgn="base">
              <a:spcBef>
                <a:spcPct val="0"/>
              </a:spcBef>
              <a:spcAft>
                <a:spcPct val="0"/>
              </a:spcAft>
              <a:buNone/>
            </a:pPr>
            <a:r>
              <a:rPr lang="id-ID" altLang="en-US" sz="2200">
                <a:solidFill>
                  <a:srgbClr val="000000"/>
                </a:solidFill>
                <a:latin typeface="Arial" panose="020B0604020202020204" pitchFamily="34" charset="0"/>
              </a:rPr>
              <a:t>Kriteria 3 bersumber pada kata </a:t>
            </a:r>
            <a:r>
              <a:rPr lang="id-ID" altLang="en-US" sz="2200" b="1">
                <a:solidFill>
                  <a:srgbClr val="000000"/>
                </a:solidFill>
                <a:latin typeface="Arial" panose="020B0604020202020204" pitchFamily="34" charset="0"/>
              </a:rPr>
              <a:t>“chec</a:t>
            </a:r>
            <a:r>
              <a:rPr lang="id-ID" altLang="en-US" sz="2200">
                <a:solidFill>
                  <a:srgbClr val="000000"/>
                </a:solidFill>
                <a:latin typeface="Arial" panose="020B0604020202020204" pitchFamily="34" charset="0"/>
              </a:rPr>
              <a:t>k”,( memeriksa, memantau, mengambil data, menilai) </a:t>
            </a:r>
            <a:r>
              <a:rPr lang="id-ID" altLang="en-US" sz="2200">
                <a:solidFill>
                  <a:srgbClr val="000000"/>
                </a:solidFill>
                <a:latin typeface="Arial" panose="020B0604020202020204" pitchFamily="34" charset="0"/>
                <a:sym typeface="Wingdings" panose="05000000000000000000" pitchFamily="2" charset="2"/>
              </a:rPr>
              <a:t> </a:t>
            </a:r>
            <a:r>
              <a:rPr lang="id-ID" altLang="en-US" sz="2200">
                <a:solidFill>
                  <a:srgbClr val="000000"/>
                </a:solidFill>
                <a:latin typeface="Arial" panose="020B0604020202020204" pitchFamily="34" charset="0"/>
              </a:rPr>
              <a:t>kriteria ini ditulis sangat ringkas dan fokus meminta kepastian tentang dua hal saja yaitu 3.1 dan 3.2</a:t>
            </a:r>
          </a:p>
        </p:txBody>
      </p:sp>
      <p:grpSp>
        <p:nvGrpSpPr>
          <p:cNvPr id="3" name="Group 10">
            <a:extLst>
              <a:ext uri="{FF2B5EF4-FFF2-40B4-BE49-F238E27FC236}">
                <a16:creationId xmlns:a16="http://schemas.microsoft.com/office/drawing/2014/main" id="{E55E50FC-419A-4060-9903-B9AD05BC3F6D}"/>
              </a:ext>
            </a:extLst>
          </p:cNvPr>
          <p:cNvGrpSpPr>
            <a:grpSpLocks/>
          </p:cNvGrpSpPr>
          <p:nvPr/>
        </p:nvGrpSpPr>
        <p:grpSpPr bwMode="auto">
          <a:xfrm>
            <a:off x="1905000" y="1524000"/>
            <a:ext cx="4648200" cy="4038600"/>
            <a:chOff x="228600" y="1524000"/>
            <a:chExt cx="4648200" cy="4038600"/>
          </a:xfrm>
        </p:grpSpPr>
        <p:sp>
          <p:nvSpPr>
            <p:cNvPr id="7" name="Oval 6">
              <a:extLst>
                <a:ext uri="{FF2B5EF4-FFF2-40B4-BE49-F238E27FC236}">
                  <a16:creationId xmlns:a16="http://schemas.microsoft.com/office/drawing/2014/main" id="{CAA5AFA5-991B-4E91-BBF2-DAFF8F272324}"/>
                </a:ext>
              </a:extLst>
            </p:cNvPr>
            <p:cNvSpPr/>
            <p:nvPr/>
          </p:nvSpPr>
          <p:spPr>
            <a:xfrm>
              <a:off x="609600" y="15240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3.1</a:t>
              </a:r>
            </a:p>
          </p:txBody>
        </p:sp>
        <p:sp>
          <p:nvSpPr>
            <p:cNvPr id="9" name="Rounded Rectangle 8">
              <a:extLst>
                <a:ext uri="{FF2B5EF4-FFF2-40B4-BE49-F238E27FC236}">
                  <a16:creationId xmlns:a16="http://schemas.microsoft.com/office/drawing/2014/main" id="{F96A471D-17F0-431B-B5B7-2369F046735C}"/>
                </a:ext>
              </a:extLst>
            </p:cNvPr>
            <p:cNvSpPr/>
            <p:nvPr/>
          </p:nvSpPr>
          <p:spPr>
            <a:xfrm>
              <a:off x="228600" y="2133600"/>
              <a:ext cx="4648200" cy="3429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200" dirty="0">
                  <a:solidFill>
                    <a:srgbClr val="000000"/>
                  </a:solidFill>
                  <a:latin typeface="Calibri"/>
                </a:rPr>
                <a:t>Program Studi harus m</a:t>
              </a:r>
              <a:r>
                <a:rPr lang="en-US" sz="2200" dirty="0" err="1">
                  <a:solidFill>
                    <a:srgbClr val="000000"/>
                  </a:solidFill>
                  <a:latin typeface="Calibri"/>
                </a:rPr>
                <a:t>emastikan</a:t>
              </a:r>
              <a:r>
                <a:rPr lang="en-US" sz="2200" dirty="0">
                  <a:solidFill>
                    <a:srgbClr val="000000"/>
                  </a:solidFill>
                  <a:latin typeface="Calibri"/>
                </a:rPr>
                <a:t> </a:t>
              </a:r>
              <a:r>
                <a:rPr lang="en-US" sz="2200" dirty="0" err="1">
                  <a:solidFill>
                    <a:srgbClr val="000000"/>
                  </a:solidFill>
                  <a:latin typeface="Calibri"/>
                </a:rPr>
                <a:t>bahwa</a:t>
              </a:r>
              <a:r>
                <a:rPr lang="en-US" sz="2200" dirty="0">
                  <a:solidFill>
                    <a:srgbClr val="000000"/>
                  </a:solidFill>
                  <a:latin typeface="Calibri"/>
                </a:rPr>
                <a:t> </a:t>
              </a:r>
              <a:r>
                <a:rPr lang="en-US" sz="2200" dirty="0" err="1">
                  <a:solidFill>
                    <a:srgbClr val="000000"/>
                  </a:solidFill>
                  <a:latin typeface="Calibri"/>
                </a:rPr>
                <a:t>proses</a:t>
              </a:r>
              <a:r>
                <a:rPr lang="en-US" sz="2200" dirty="0">
                  <a:solidFill>
                    <a:srgbClr val="000000"/>
                  </a:solidFill>
                  <a:latin typeface="Calibri"/>
                </a:rPr>
                <a:t> </a:t>
              </a:r>
              <a:r>
                <a:rPr lang="en-US" sz="2200" dirty="0" err="1">
                  <a:solidFill>
                    <a:srgbClr val="000000"/>
                  </a:solidFill>
                  <a:latin typeface="Calibri"/>
                </a:rPr>
                <a:t>penilaian</a:t>
              </a:r>
              <a:r>
                <a:rPr lang="en-US" sz="2200" dirty="0">
                  <a:solidFill>
                    <a:srgbClr val="000000"/>
                  </a:solidFill>
                  <a:latin typeface="Calibri"/>
                </a:rPr>
                <a:t> </a:t>
              </a:r>
              <a:r>
                <a:rPr lang="en-US" sz="2200" dirty="0" err="1">
                  <a:solidFill>
                    <a:srgbClr val="000000"/>
                  </a:solidFill>
                  <a:latin typeface="Calibri"/>
                </a:rPr>
                <a:t>capaian</a:t>
              </a:r>
              <a:r>
                <a:rPr lang="en-US" sz="2200" dirty="0">
                  <a:solidFill>
                    <a:srgbClr val="000000"/>
                  </a:solidFill>
                  <a:latin typeface="Calibri"/>
                </a:rPr>
                <a:t> </a:t>
              </a:r>
              <a:r>
                <a:rPr lang="en-US" sz="2200" dirty="0" err="1">
                  <a:solidFill>
                    <a:srgbClr val="000000"/>
                  </a:solidFill>
                  <a:latin typeface="Calibri"/>
                </a:rPr>
                <a:t>pembelajaran</a:t>
              </a:r>
              <a:r>
                <a:rPr lang="en-US" sz="2200" dirty="0">
                  <a:solidFill>
                    <a:srgbClr val="000000"/>
                  </a:solidFill>
                  <a:latin typeface="Calibri"/>
                </a:rPr>
                <a:t> </a:t>
              </a:r>
              <a:r>
                <a:rPr lang="id-ID" sz="2200" dirty="0">
                  <a:solidFill>
                    <a:srgbClr val="000000"/>
                  </a:solidFill>
                  <a:latin typeface="Calibri"/>
                </a:rPr>
                <a:t>dikerjakan</a:t>
              </a:r>
              <a:r>
                <a:rPr lang="en-US" sz="2200" dirty="0">
                  <a:solidFill>
                    <a:srgbClr val="000000"/>
                  </a:solidFill>
                  <a:latin typeface="Calibri"/>
                </a:rPr>
                <a:t> </a:t>
              </a:r>
              <a:r>
                <a:rPr lang="en-US" sz="2200" dirty="0" err="1">
                  <a:solidFill>
                    <a:srgbClr val="000000"/>
                  </a:solidFill>
                  <a:latin typeface="Calibri"/>
                </a:rPr>
                <a:t>efektif</a:t>
              </a:r>
              <a:r>
                <a:rPr lang="en-US" sz="2200" dirty="0">
                  <a:solidFill>
                    <a:srgbClr val="000000"/>
                  </a:solidFill>
                  <a:latin typeface="Calibri"/>
                </a:rPr>
                <a:t>,  </a:t>
              </a:r>
              <a:r>
                <a:rPr lang="id-ID" sz="2200" dirty="0">
                  <a:solidFill>
                    <a:srgbClr val="000000"/>
                  </a:solidFill>
                  <a:latin typeface="Calibri"/>
                </a:rPr>
                <a:t>berdasar</a:t>
              </a:r>
              <a:r>
                <a:rPr lang="en-US" sz="2200" dirty="0">
                  <a:solidFill>
                    <a:srgbClr val="000000"/>
                  </a:solidFill>
                  <a:latin typeface="Calibri"/>
                </a:rPr>
                <a:t> </a:t>
              </a:r>
              <a:r>
                <a:rPr lang="en-US" sz="2200" dirty="0" err="1">
                  <a:solidFill>
                    <a:srgbClr val="000000"/>
                  </a:solidFill>
                  <a:latin typeface="Calibri"/>
                </a:rPr>
                <a:t>indikator</a:t>
              </a:r>
              <a:r>
                <a:rPr lang="en-US" sz="2200" dirty="0">
                  <a:solidFill>
                    <a:srgbClr val="000000"/>
                  </a:solidFill>
                  <a:latin typeface="Calibri"/>
                </a:rPr>
                <a:t> </a:t>
              </a:r>
              <a:r>
                <a:rPr lang="en-US" sz="2200" dirty="0" err="1">
                  <a:solidFill>
                    <a:srgbClr val="000000"/>
                  </a:solidFill>
                  <a:latin typeface="Calibri"/>
                </a:rPr>
                <a:t>kinerja</a:t>
              </a:r>
              <a:r>
                <a:rPr lang="en-US" sz="2200" dirty="0">
                  <a:solidFill>
                    <a:srgbClr val="000000"/>
                  </a:solidFill>
                  <a:latin typeface="Calibri"/>
                </a:rPr>
                <a:t> yang </a:t>
              </a:r>
              <a:r>
                <a:rPr lang="en-US" sz="2200" dirty="0" err="1">
                  <a:solidFill>
                    <a:srgbClr val="000000"/>
                  </a:solidFill>
                  <a:latin typeface="Calibri"/>
                </a:rPr>
                <a:t>telah</a:t>
              </a:r>
              <a:r>
                <a:rPr lang="en-US" sz="2200" dirty="0">
                  <a:solidFill>
                    <a:srgbClr val="000000"/>
                  </a:solidFill>
                  <a:latin typeface="Calibri"/>
                </a:rPr>
                <a:t> </a:t>
              </a:r>
              <a:r>
                <a:rPr lang="en-US" sz="2200" dirty="0" err="1">
                  <a:solidFill>
                    <a:srgbClr val="000000"/>
                  </a:solidFill>
                  <a:latin typeface="Calibri"/>
                </a:rPr>
                <a:t>ditetapkan</a:t>
              </a:r>
              <a:r>
                <a:rPr lang="en-US" sz="2200" dirty="0">
                  <a:solidFill>
                    <a:srgbClr val="000000"/>
                  </a:solidFill>
                  <a:latin typeface="Calibri"/>
                </a:rPr>
                <a:t>, </a:t>
              </a:r>
              <a:r>
                <a:rPr lang="en-US" sz="2200" dirty="0" err="1">
                  <a:solidFill>
                    <a:srgbClr val="000000"/>
                  </a:solidFill>
                  <a:latin typeface="Calibri"/>
                </a:rPr>
                <a:t>dilaksanakan</a:t>
              </a:r>
              <a:r>
                <a:rPr lang="en-US" sz="2200" dirty="0">
                  <a:solidFill>
                    <a:srgbClr val="000000"/>
                  </a:solidFill>
                  <a:latin typeface="Calibri"/>
                </a:rPr>
                <a:t> </a:t>
              </a:r>
              <a:r>
                <a:rPr lang="id-ID" sz="2200" dirty="0">
                  <a:solidFill>
                    <a:srgbClr val="000000"/>
                  </a:solidFill>
                  <a:latin typeface="Calibri"/>
                </a:rPr>
                <a:t>tersistem baik </a:t>
              </a:r>
              <a:r>
                <a:rPr lang="en-US" sz="2200" dirty="0" err="1">
                  <a:solidFill>
                    <a:srgbClr val="000000"/>
                  </a:solidFill>
                  <a:latin typeface="Calibri"/>
                </a:rPr>
                <a:t>pada</a:t>
              </a:r>
              <a:r>
                <a:rPr lang="en-US" sz="2200" dirty="0">
                  <a:solidFill>
                    <a:srgbClr val="000000"/>
                  </a:solidFill>
                  <a:latin typeface="Calibri"/>
                </a:rPr>
                <a:t> </a:t>
              </a:r>
              <a:r>
                <a:rPr lang="en-US" sz="2200" dirty="0" err="1">
                  <a:solidFill>
                    <a:srgbClr val="000000"/>
                  </a:solidFill>
                  <a:latin typeface="Calibri"/>
                </a:rPr>
                <a:t>selang</a:t>
              </a:r>
              <a:r>
                <a:rPr lang="en-US" sz="2200" dirty="0">
                  <a:solidFill>
                    <a:srgbClr val="000000"/>
                  </a:solidFill>
                  <a:latin typeface="Calibri"/>
                </a:rPr>
                <a:t> </a:t>
              </a:r>
              <a:r>
                <a:rPr lang="en-US" sz="2200" dirty="0" err="1">
                  <a:solidFill>
                    <a:srgbClr val="000000"/>
                  </a:solidFill>
                  <a:latin typeface="Calibri"/>
                </a:rPr>
                <a:t>waktu</a:t>
              </a:r>
              <a:r>
                <a:rPr lang="en-US" sz="2200" dirty="0">
                  <a:solidFill>
                    <a:srgbClr val="000000"/>
                  </a:solidFill>
                  <a:latin typeface="Calibri"/>
                </a:rPr>
                <a:t> yang </a:t>
              </a:r>
              <a:r>
                <a:rPr lang="en-US" sz="2200" dirty="0" err="1">
                  <a:solidFill>
                    <a:srgbClr val="000000"/>
                  </a:solidFill>
                  <a:latin typeface="Calibri"/>
                </a:rPr>
                <a:t>direncanakan</a:t>
              </a:r>
              <a:r>
                <a:rPr lang="id-ID" sz="2200" dirty="0">
                  <a:solidFill>
                    <a:srgbClr val="000000"/>
                  </a:solidFill>
                  <a:latin typeface="Calibri"/>
                </a:rPr>
                <a:t> dan</a:t>
              </a:r>
              <a:r>
                <a:rPr lang="en-US" sz="2200" dirty="0">
                  <a:solidFill>
                    <a:srgbClr val="000000"/>
                  </a:solidFill>
                  <a:latin typeface="Calibri"/>
                </a:rPr>
                <a:t> </a:t>
              </a:r>
              <a:r>
                <a:rPr lang="en-US" sz="2200" dirty="0" err="1">
                  <a:solidFill>
                    <a:srgbClr val="000000"/>
                  </a:solidFill>
                  <a:latin typeface="Calibri"/>
                </a:rPr>
                <a:t>menggunakan</a:t>
              </a:r>
              <a:r>
                <a:rPr lang="en-US" sz="2200" dirty="0">
                  <a:solidFill>
                    <a:srgbClr val="000000"/>
                  </a:solidFill>
                  <a:latin typeface="Calibri"/>
                </a:rPr>
                <a:t> </a:t>
              </a:r>
              <a:r>
                <a:rPr lang="en-US" sz="2200" dirty="0" err="1">
                  <a:solidFill>
                    <a:srgbClr val="000000"/>
                  </a:solidFill>
                  <a:latin typeface="Calibri"/>
                </a:rPr>
                <a:t>metode</a:t>
              </a:r>
              <a:r>
                <a:rPr lang="en-US" sz="2200" dirty="0">
                  <a:solidFill>
                    <a:srgbClr val="000000"/>
                  </a:solidFill>
                  <a:latin typeface="Calibri"/>
                </a:rPr>
                <a:t> yang </a:t>
              </a:r>
              <a:r>
                <a:rPr lang="en-US" sz="2200" dirty="0" err="1">
                  <a:solidFill>
                    <a:srgbClr val="000000"/>
                  </a:solidFill>
                  <a:latin typeface="Calibri"/>
                </a:rPr>
                <a:t>sesuai</a:t>
              </a:r>
              <a:r>
                <a:rPr lang="en-US" sz="2200" dirty="0">
                  <a:solidFill>
                    <a:srgbClr val="000000"/>
                  </a:solidFill>
                  <a:latin typeface="Calibri"/>
                </a:rPr>
                <a:t>. </a:t>
              </a:r>
              <a:endParaRPr lang="id-ID" sz="2200" dirty="0">
                <a:solidFill>
                  <a:srgbClr val="000000"/>
                </a:solidFill>
                <a:latin typeface="Calibri"/>
              </a:endParaRPr>
            </a:p>
          </p:txBody>
        </p:sp>
      </p:grpSp>
      <p:grpSp>
        <p:nvGrpSpPr>
          <p:cNvPr id="4" name="Group 11">
            <a:extLst>
              <a:ext uri="{FF2B5EF4-FFF2-40B4-BE49-F238E27FC236}">
                <a16:creationId xmlns:a16="http://schemas.microsoft.com/office/drawing/2014/main" id="{4F0B65B0-69F4-4EDA-A354-1ECCFC07A5BE}"/>
              </a:ext>
            </a:extLst>
          </p:cNvPr>
          <p:cNvGrpSpPr>
            <a:grpSpLocks/>
          </p:cNvGrpSpPr>
          <p:nvPr/>
        </p:nvGrpSpPr>
        <p:grpSpPr bwMode="auto">
          <a:xfrm>
            <a:off x="7239000" y="1828800"/>
            <a:ext cx="2971800" cy="3200400"/>
            <a:chOff x="5562600" y="1828800"/>
            <a:chExt cx="2971800" cy="3200400"/>
          </a:xfrm>
        </p:grpSpPr>
        <p:sp>
          <p:nvSpPr>
            <p:cNvPr id="8" name="Oval 7">
              <a:extLst>
                <a:ext uri="{FF2B5EF4-FFF2-40B4-BE49-F238E27FC236}">
                  <a16:creationId xmlns:a16="http://schemas.microsoft.com/office/drawing/2014/main" id="{A6F04B1B-E857-4D8F-A151-43288C203ADC}"/>
                </a:ext>
              </a:extLst>
            </p:cNvPr>
            <p:cNvSpPr/>
            <p:nvPr/>
          </p:nvSpPr>
          <p:spPr>
            <a:xfrm>
              <a:off x="5791200" y="18288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3.2</a:t>
              </a:r>
            </a:p>
          </p:txBody>
        </p:sp>
        <p:sp>
          <p:nvSpPr>
            <p:cNvPr id="10" name="Rounded Rectangle 9">
              <a:extLst>
                <a:ext uri="{FF2B5EF4-FFF2-40B4-BE49-F238E27FC236}">
                  <a16:creationId xmlns:a16="http://schemas.microsoft.com/office/drawing/2014/main" id="{C1995E0C-8EC7-442E-9848-6521DB948005}"/>
                </a:ext>
              </a:extLst>
            </p:cNvPr>
            <p:cNvSpPr/>
            <p:nvPr/>
          </p:nvSpPr>
          <p:spPr>
            <a:xfrm>
              <a:off x="5562600" y="2438400"/>
              <a:ext cx="2971800" cy="259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2200" dirty="0">
                  <a:solidFill>
                    <a:srgbClr val="000000"/>
                  </a:solidFill>
                  <a:latin typeface="Calibri"/>
                </a:rPr>
                <a:t>Program </a:t>
              </a:r>
              <a:r>
                <a:rPr lang="en-US" sz="2200" dirty="0" err="1">
                  <a:solidFill>
                    <a:srgbClr val="000000"/>
                  </a:solidFill>
                  <a:latin typeface="Calibri"/>
                </a:rPr>
                <a:t>Studi</a:t>
              </a:r>
              <a:r>
                <a:rPr lang="en-US" sz="2200" dirty="0">
                  <a:solidFill>
                    <a:srgbClr val="000000"/>
                  </a:solidFill>
                  <a:latin typeface="Calibri"/>
                </a:rPr>
                <a:t> </a:t>
              </a:r>
              <a:r>
                <a:rPr lang="en-US" sz="2200" dirty="0" err="1">
                  <a:solidFill>
                    <a:srgbClr val="000000"/>
                  </a:solidFill>
                  <a:latin typeface="Calibri"/>
                </a:rPr>
                <a:t>harus</a:t>
              </a:r>
              <a:r>
                <a:rPr lang="en-US" sz="2200" dirty="0">
                  <a:solidFill>
                    <a:srgbClr val="000000"/>
                  </a:solidFill>
                  <a:latin typeface="Calibri"/>
                </a:rPr>
                <a:t> </a:t>
              </a:r>
              <a:r>
                <a:rPr lang="en-US" sz="2200" dirty="0" err="1">
                  <a:solidFill>
                    <a:srgbClr val="000000"/>
                  </a:solidFill>
                  <a:latin typeface="Calibri"/>
                </a:rPr>
                <a:t>memastikan</a:t>
              </a:r>
              <a:r>
                <a:rPr lang="en-US" sz="2200" dirty="0">
                  <a:solidFill>
                    <a:srgbClr val="000000"/>
                  </a:solidFill>
                  <a:latin typeface="Calibri"/>
                </a:rPr>
                <a:t> </a:t>
              </a:r>
              <a:r>
                <a:rPr lang="en-US" sz="2200" dirty="0" err="1">
                  <a:solidFill>
                    <a:srgbClr val="000000"/>
                  </a:solidFill>
                  <a:latin typeface="Calibri"/>
                </a:rPr>
                <a:t>bahwa</a:t>
              </a:r>
              <a:r>
                <a:rPr lang="en-US" sz="2200" dirty="0">
                  <a:solidFill>
                    <a:srgbClr val="000000"/>
                  </a:solidFill>
                  <a:latin typeface="Calibri"/>
                </a:rPr>
                <a:t> </a:t>
              </a:r>
              <a:r>
                <a:rPr lang="en-US" sz="2200" dirty="0" err="1">
                  <a:solidFill>
                    <a:srgbClr val="000000"/>
                  </a:solidFill>
                  <a:latin typeface="Calibri"/>
                </a:rPr>
                <a:t>lulusan</a:t>
              </a:r>
              <a:r>
                <a:rPr lang="en-US" sz="2200" dirty="0">
                  <a:solidFill>
                    <a:srgbClr val="000000"/>
                  </a:solidFill>
                  <a:latin typeface="Calibri"/>
                </a:rPr>
                <a:t> </a:t>
              </a:r>
              <a:r>
                <a:rPr lang="en-US" sz="2200" dirty="0" err="1">
                  <a:solidFill>
                    <a:srgbClr val="000000"/>
                  </a:solidFill>
                  <a:latin typeface="Calibri"/>
                </a:rPr>
                <a:t>memenuhi</a:t>
              </a:r>
              <a:r>
                <a:rPr lang="en-US" sz="2200" dirty="0">
                  <a:solidFill>
                    <a:srgbClr val="000000"/>
                  </a:solidFill>
                  <a:latin typeface="Calibri"/>
                </a:rPr>
                <a:t> </a:t>
              </a:r>
              <a:r>
                <a:rPr lang="en-US" sz="2200" dirty="0" err="1">
                  <a:solidFill>
                    <a:srgbClr val="000000"/>
                  </a:solidFill>
                  <a:latin typeface="Calibri"/>
                </a:rPr>
                <a:t>seluruh</a:t>
              </a:r>
              <a:r>
                <a:rPr lang="en-US" sz="2200" dirty="0">
                  <a:solidFill>
                    <a:srgbClr val="000000"/>
                  </a:solidFill>
                  <a:latin typeface="Calibri"/>
                </a:rPr>
                <a:t> </a:t>
              </a:r>
              <a:r>
                <a:rPr lang="en-US" sz="2200" dirty="0" err="1">
                  <a:solidFill>
                    <a:srgbClr val="000000"/>
                  </a:solidFill>
                  <a:latin typeface="Calibri"/>
                </a:rPr>
                <a:t>capaian</a:t>
              </a:r>
              <a:r>
                <a:rPr lang="en-US" sz="2200" dirty="0">
                  <a:solidFill>
                    <a:srgbClr val="000000"/>
                  </a:solidFill>
                  <a:latin typeface="Calibri"/>
                </a:rPr>
                <a:t> </a:t>
              </a:r>
              <a:r>
                <a:rPr lang="en-US" sz="2200" dirty="0" err="1">
                  <a:solidFill>
                    <a:srgbClr val="000000"/>
                  </a:solidFill>
                  <a:latin typeface="Calibri"/>
                </a:rPr>
                <a:t>pembelajaran</a:t>
              </a:r>
              <a:r>
                <a:rPr lang="en-US" sz="2200" dirty="0">
                  <a:solidFill>
                    <a:srgbClr val="000000"/>
                  </a:solidFill>
                  <a:latin typeface="Calibri"/>
                </a:rPr>
                <a:t> yang </a:t>
              </a:r>
              <a:r>
                <a:rPr lang="en-US" sz="2200" dirty="0" err="1">
                  <a:solidFill>
                    <a:srgbClr val="000000"/>
                  </a:solidFill>
                  <a:latin typeface="Calibri"/>
                </a:rPr>
                <a:t>diharapkan</a:t>
              </a:r>
              <a:r>
                <a:rPr lang="en-US" sz="2200" dirty="0">
                  <a:solidFill>
                    <a:srgbClr val="000000"/>
                  </a:solidFill>
                  <a:latin typeface="Calibri"/>
                </a:rPr>
                <a:t>. </a:t>
              </a:r>
              <a:endParaRPr lang="id-ID" sz="2200" dirty="0">
                <a:solidFill>
                  <a:srgbClr val="000000"/>
                </a:solidFill>
                <a:latin typeface="Calibri"/>
              </a:endParaRPr>
            </a:p>
            <a:p>
              <a:pPr algn="ctr" defTabSz="914400" fontAlgn="base">
                <a:spcBef>
                  <a:spcPct val="0"/>
                </a:spcBef>
                <a:spcAft>
                  <a:spcPct val="0"/>
                </a:spcAft>
                <a:defRPr/>
              </a:pPr>
              <a:endParaRPr lang="id-ID" sz="2200" dirty="0">
                <a:solidFill>
                  <a:srgbClr val="000000"/>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9">
            <a:extLst>
              <a:ext uri="{FF2B5EF4-FFF2-40B4-BE49-F238E27FC236}">
                <a16:creationId xmlns:a16="http://schemas.microsoft.com/office/drawing/2014/main" id="{9CE9B504-5657-440D-91BF-CC4B52D5BE4C}"/>
              </a:ext>
            </a:extLst>
          </p:cNvPr>
          <p:cNvGrpSpPr>
            <a:grpSpLocks/>
          </p:cNvGrpSpPr>
          <p:nvPr/>
        </p:nvGrpSpPr>
        <p:grpSpPr bwMode="auto">
          <a:xfrm>
            <a:off x="7467600" y="1981200"/>
            <a:ext cx="2971800" cy="4572000"/>
            <a:chOff x="5791200" y="1981200"/>
            <a:chExt cx="3276600" cy="4572000"/>
          </a:xfrm>
        </p:grpSpPr>
        <p:sp>
          <p:nvSpPr>
            <p:cNvPr id="34826" name="TextBox 27">
              <a:extLst>
                <a:ext uri="{FF2B5EF4-FFF2-40B4-BE49-F238E27FC236}">
                  <a16:creationId xmlns:a16="http://schemas.microsoft.com/office/drawing/2014/main" id="{333D2401-ABFB-4BFA-A1F3-C56D5F17765F}"/>
                </a:ext>
              </a:extLst>
            </p:cNvPr>
            <p:cNvSpPr txBox="1">
              <a:spLocks noChangeArrowheads="1"/>
            </p:cNvSpPr>
            <p:nvPr/>
          </p:nvSpPr>
          <p:spPr bwMode="auto">
            <a:xfrm>
              <a:off x="5791200" y="5783759"/>
              <a:ext cx="3276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n-US" sz="2200" b="1">
                  <a:solidFill>
                    <a:srgbClr val="000000"/>
                  </a:solidFill>
                  <a:latin typeface="Arial" panose="020B0604020202020204" pitchFamily="34" charset="0"/>
                </a:rPr>
                <a:t>Kriteria 4. Perbaikan Berkesinambungan </a:t>
              </a:r>
              <a:endParaRPr lang="id-ID" altLang="en-US" sz="2200">
                <a:solidFill>
                  <a:srgbClr val="000000"/>
                </a:solidFill>
                <a:latin typeface="Arial" panose="020B0604020202020204" pitchFamily="34" charset="0"/>
              </a:endParaRPr>
            </a:p>
          </p:txBody>
        </p:sp>
        <p:sp>
          <p:nvSpPr>
            <p:cNvPr id="36" name="Down Arrow 35">
              <a:extLst>
                <a:ext uri="{FF2B5EF4-FFF2-40B4-BE49-F238E27FC236}">
                  <a16:creationId xmlns:a16="http://schemas.microsoft.com/office/drawing/2014/main" id="{A933A9A3-1D2B-4811-AA4B-50F324221A50}"/>
                </a:ext>
              </a:extLst>
            </p:cNvPr>
            <p:cNvSpPr/>
            <p:nvPr/>
          </p:nvSpPr>
          <p:spPr>
            <a:xfrm>
              <a:off x="8229397" y="1981200"/>
              <a:ext cx="418326" cy="33528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id-ID">
                <a:solidFill>
                  <a:srgbClr val="FFFFFF"/>
                </a:solidFill>
                <a:latin typeface="Calibri"/>
              </a:endParaRPr>
            </a:p>
          </p:txBody>
        </p:sp>
      </p:grpSp>
      <p:sp>
        <p:nvSpPr>
          <p:cNvPr id="34819" name="TextBox 6">
            <a:extLst>
              <a:ext uri="{FF2B5EF4-FFF2-40B4-BE49-F238E27FC236}">
                <a16:creationId xmlns:a16="http://schemas.microsoft.com/office/drawing/2014/main" id="{FA62FE2B-C98F-48D6-A82B-B99231855760}"/>
              </a:ext>
            </a:extLst>
          </p:cNvPr>
          <p:cNvSpPr txBox="1">
            <a:spLocks noChangeArrowheads="1"/>
          </p:cNvSpPr>
          <p:nvPr/>
        </p:nvSpPr>
        <p:spPr bwMode="auto">
          <a:xfrm>
            <a:off x="1981200" y="228601"/>
            <a:ext cx="8305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defTabSz="914400" fontAlgn="base">
              <a:spcBef>
                <a:spcPct val="0"/>
              </a:spcBef>
              <a:spcAft>
                <a:spcPct val="0"/>
              </a:spcAft>
              <a:buNone/>
            </a:pPr>
            <a:r>
              <a:rPr lang="id-ID" altLang="en-US" sz="2200">
                <a:solidFill>
                  <a:srgbClr val="000000"/>
                </a:solidFill>
                <a:latin typeface="Arial" panose="020B0604020202020204" pitchFamily="34" charset="0"/>
              </a:rPr>
              <a:t>Kriteria 4 adalah permintaan pembuktian terjadinya </a:t>
            </a:r>
            <a:r>
              <a:rPr lang="id-ID" altLang="en-US" sz="2200" i="1">
                <a:solidFill>
                  <a:srgbClr val="000000"/>
                </a:solidFill>
                <a:latin typeface="Arial" panose="020B0604020202020204" pitchFamily="34" charset="0"/>
              </a:rPr>
              <a:t>continuous improvement </a:t>
            </a:r>
            <a:r>
              <a:rPr lang="id-ID" altLang="en-US" sz="2200">
                <a:solidFill>
                  <a:srgbClr val="000000"/>
                </a:solidFill>
                <a:latin typeface="Arial" panose="020B0604020202020204" pitchFamily="34" charset="0"/>
              </a:rPr>
              <a:t>peningkatan mutu pendidikan untuk memenuhi permintaan </a:t>
            </a:r>
            <a:r>
              <a:rPr lang="id-ID" altLang="en-US" sz="2200" i="1">
                <a:solidFill>
                  <a:srgbClr val="000000"/>
                </a:solidFill>
                <a:latin typeface="Arial" panose="020B0604020202020204" pitchFamily="34" charset="0"/>
              </a:rPr>
              <a:t>stakeholder</a:t>
            </a:r>
            <a:r>
              <a:rPr lang="id-ID" altLang="en-US" sz="2200">
                <a:solidFill>
                  <a:srgbClr val="000000"/>
                </a:solidFill>
                <a:latin typeface="Arial" panose="020B0604020202020204" pitchFamily="34" charset="0"/>
              </a:rPr>
              <a:t> dalam lingkungan yang dinamis dan mengalami berbagai perkembangan </a:t>
            </a:r>
            <a:r>
              <a:rPr lang="id-ID" altLang="en-US" sz="2200">
                <a:solidFill>
                  <a:srgbClr val="000000"/>
                </a:solidFill>
                <a:latin typeface="Arial" panose="020B0604020202020204" pitchFamily="34" charset="0"/>
                <a:sym typeface="Wingdings" panose="05000000000000000000" pitchFamily="2" charset="2"/>
              </a:rPr>
              <a:t> 4.1 dan 4.2 </a:t>
            </a:r>
            <a:endParaRPr lang="id-ID" altLang="en-US" sz="2200">
              <a:solidFill>
                <a:srgbClr val="000000"/>
              </a:solidFill>
              <a:latin typeface="Arial" panose="020B0604020202020204" pitchFamily="34" charset="0"/>
            </a:endParaRPr>
          </a:p>
        </p:txBody>
      </p:sp>
      <p:grpSp>
        <p:nvGrpSpPr>
          <p:cNvPr id="3" name="Group 11">
            <a:extLst>
              <a:ext uri="{FF2B5EF4-FFF2-40B4-BE49-F238E27FC236}">
                <a16:creationId xmlns:a16="http://schemas.microsoft.com/office/drawing/2014/main" id="{2E2376C6-9DA2-45B1-9125-6FFCA12376D7}"/>
              </a:ext>
            </a:extLst>
          </p:cNvPr>
          <p:cNvGrpSpPr>
            <a:grpSpLocks/>
          </p:cNvGrpSpPr>
          <p:nvPr/>
        </p:nvGrpSpPr>
        <p:grpSpPr bwMode="auto">
          <a:xfrm>
            <a:off x="1752600" y="1905000"/>
            <a:ext cx="7620000" cy="2743200"/>
            <a:chOff x="228600" y="1905000"/>
            <a:chExt cx="7620000" cy="2743200"/>
          </a:xfrm>
        </p:grpSpPr>
        <p:sp>
          <p:nvSpPr>
            <p:cNvPr id="5" name="Oval 4">
              <a:extLst>
                <a:ext uri="{FF2B5EF4-FFF2-40B4-BE49-F238E27FC236}">
                  <a16:creationId xmlns:a16="http://schemas.microsoft.com/office/drawing/2014/main" id="{5E4F618A-ABFC-4C08-9231-3F71D5010681}"/>
                </a:ext>
              </a:extLst>
            </p:cNvPr>
            <p:cNvSpPr/>
            <p:nvPr/>
          </p:nvSpPr>
          <p:spPr>
            <a:xfrm>
              <a:off x="228600" y="22098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4.1</a:t>
              </a:r>
            </a:p>
          </p:txBody>
        </p:sp>
        <p:sp>
          <p:nvSpPr>
            <p:cNvPr id="8" name="Rounded Rectangle 7">
              <a:extLst>
                <a:ext uri="{FF2B5EF4-FFF2-40B4-BE49-F238E27FC236}">
                  <a16:creationId xmlns:a16="http://schemas.microsoft.com/office/drawing/2014/main" id="{2E31DE86-886E-443C-9547-D13EDA7E66FE}"/>
                </a:ext>
              </a:extLst>
            </p:cNvPr>
            <p:cNvSpPr/>
            <p:nvPr/>
          </p:nvSpPr>
          <p:spPr>
            <a:xfrm>
              <a:off x="1143000" y="1905000"/>
              <a:ext cx="6705600" cy="274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2200" dirty="0" err="1">
                  <a:solidFill>
                    <a:srgbClr val="000000"/>
                  </a:solidFill>
                  <a:latin typeface="Calibri"/>
                </a:rPr>
                <a:t>Berdasarkan</a:t>
              </a:r>
              <a:r>
                <a:rPr lang="en-US" sz="2200" dirty="0">
                  <a:solidFill>
                    <a:srgbClr val="000000"/>
                  </a:solidFill>
                  <a:latin typeface="Calibri"/>
                </a:rPr>
                <a:t> </a:t>
              </a:r>
              <a:r>
                <a:rPr lang="en-US" sz="2200" dirty="0" err="1">
                  <a:solidFill>
                    <a:srgbClr val="000000"/>
                  </a:solidFill>
                  <a:latin typeface="Calibri"/>
                </a:rPr>
                <a:t>pada</a:t>
              </a:r>
              <a:r>
                <a:rPr lang="en-US" sz="2200" dirty="0">
                  <a:solidFill>
                    <a:srgbClr val="000000"/>
                  </a:solidFill>
                  <a:latin typeface="Calibri"/>
                </a:rPr>
                <a:t> </a:t>
              </a:r>
              <a:r>
                <a:rPr lang="en-US" sz="2200" dirty="0" err="1">
                  <a:solidFill>
                    <a:srgbClr val="000000"/>
                  </a:solidFill>
                  <a:latin typeface="Calibri"/>
                </a:rPr>
                <a:t>hasil</a:t>
              </a:r>
              <a:r>
                <a:rPr lang="en-US" sz="2200" dirty="0">
                  <a:solidFill>
                    <a:srgbClr val="000000"/>
                  </a:solidFill>
                  <a:latin typeface="Calibri"/>
                </a:rPr>
                <a:t> </a:t>
              </a:r>
              <a:r>
                <a:rPr lang="en-US" sz="2200" dirty="0" err="1">
                  <a:solidFill>
                    <a:srgbClr val="000000"/>
                  </a:solidFill>
                  <a:latin typeface="Calibri"/>
                </a:rPr>
                <a:t>penilaian</a:t>
              </a:r>
              <a:r>
                <a:rPr lang="en-US" sz="2200" dirty="0">
                  <a:solidFill>
                    <a:srgbClr val="000000"/>
                  </a:solidFill>
                  <a:latin typeface="Calibri"/>
                </a:rPr>
                <a:t>, Program </a:t>
              </a:r>
              <a:r>
                <a:rPr lang="en-US" sz="2200" dirty="0" err="1">
                  <a:solidFill>
                    <a:srgbClr val="000000"/>
                  </a:solidFill>
                  <a:latin typeface="Calibri"/>
                </a:rPr>
                <a:t>Studi</a:t>
              </a:r>
              <a:r>
                <a:rPr lang="en-US" sz="2200" dirty="0">
                  <a:solidFill>
                    <a:srgbClr val="000000"/>
                  </a:solidFill>
                  <a:latin typeface="Calibri"/>
                </a:rPr>
                <a:t> </a:t>
              </a:r>
              <a:r>
                <a:rPr lang="en-US" sz="2200" dirty="0" err="1">
                  <a:solidFill>
                    <a:srgbClr val="000000"/>
                  </a:solidFill>
                  <a:latin typeface="Calibri"/>
                </a:rPr>
                <a:t>harus</a:t>
              </a:r>
              <a:r>
                <a:rPr lang="en-US" sz="2200" dirty="0">
                  <a:solidFill>
                    <a:srgbClr val="000000"/>
                  </a:solidFill>
                  <a:latin typeface="Calibri"/>
                </a:rPr>
                <a:t> </a:t>
              </a:r>
              <a:r>
                <a:rPr lang="en-US" sz="2200" dirty="0" err="1">
                  <a:solidFill>
                    <a:srgbClr val="000000"/>
                  </a:solidFill>
                  <a:latin typeface="Calibri"/>
                </a:rPr>
                <a:t>melaksanakan</a:t>
              </a:r>
              <a:r>
                <a:rPr lang="en-US" sz="2200" dirty="0">
                  <a:solidFill>
                    <a:srgbClr val="000000"/>
                  </a:solidFill>
                  <a:latin typeface="Calibri"/>
                </a:rPr>
                <a:t> </a:t>
              </a:r>
              <a:r>
                <a:rPr lang="en-US" sz="2200" dirty="0" err="1">
                  <a:solidFill>
                    <a:srgbClr val="000000"/>
                  </a:solidFill>
                  <a:latin typeface="Calibri"/>
                </a:rPr>
                <a:t>evaluasi</a:t>
              </a:r>
              <a:r>
                <a:rPr lang="en-US" sz="2200" dirty="0">
                  <a:solidFill>
                    <a:srgbClr val="000000"/>
                  </a:solidFill>
                  <a:latin typeface="Calibri"/>
                </a:rPr>
                <a:t> </a:t>
              </a:r>
              <a:r>
                <a:rPr lang="en-US" sz="2200" dirty="0" err="1">
                  <a:solidFill>
                    <a:srgbClr val="000000"/>
                  </a:solidFill>
                  <a:latin typeface="Calibri"/>
                </a:rPr>
                <a:t>pada</a:t>
              </a:r>
              <a:r>
                <a:rPr lang="en-US" sz="2200" dirty="0">
                  <a:solidFill>
                    <a:srgbClr val="000000"/>
                  </a:solidFill>
                  <a:latin typeface="Calibri"/>
                </a:rPr>
                <a:t> </a:t>
              </a:r>
              <a:r>
                <a:rPr lang="en-US" sz="2200" dirty="0" err="1">
                  <a:solidFill>
                    <a:srgbClr val="000000"/>
                  </a:solidFill>
                  <a:latin typeface="Calibri"/>
                </a:rPr>
                <a:t>selang</a:t>
              </a:r>
              <a:r>
                <a:rPr lang="en-US" sz="2200" dirty="0">
                  <a:solidFill>
                    <a:srgbClr val="000000"/>
                  </a:solidFill>
                  <a:latin typeface="Calibri"/>
                </a:rPr>
                <a:t> </a:t>
              </a:r>
              <a:r>
                <a:rPr lang="en-US" sz="2200" dirty="0" err="1">
                  <a:solidFill>
                    <a:srgbClr val="000000"/>
                  </a:solidFill>
                  <a:latin typeface="Calibri"/>
                </a:rPr>
                <a:t>waktu</a:t>
              </a:r>
              <a:r>
                <a:rPr lang="en-US" sz="2200" dirty="0">
                  <a:solidFill>
                    <a:srgbClr val="000000"/>
                  </a:solidFill>
                  <a:latin typeface="Calibri"/>
                </a:rPr>
                <a:t> yang </a:t>
              </a:r>
              <a:r>
                <a:rPr lang="en-US" sz="2200" dirty="0" err="1">
                  <a:solidFill>
                    <a:srgbClr val="000000"/>
                  </a:solidFill>
                  <a:latin typeface="Calibri"/>
                </a:rPr>
                <a:t>direncanakan</a:t>
              </a:r>
              <a:r>
                <a:rPr lang="en-US" sz="2200" dirty="0">
                  <a:solidFill>
                    <a:srgbClr val="000000"/>
                  </a:solidFill>
                  <a:latin typeface="Calibri"/>
                </a:rPr>
                <a:t> </a:t>
              </a:r>
              <a:r>
                <a:rPr lang="en-US" sz="2200" dirty="0" err="1">
                  <a:solidFill>
                    <a:srgbClr val="000000"/>
                  </a:solidFill>
                  <a:latin typeface="Calibri"/>
                </a:rPr>
                <a:t>dengan</a:t>
              </a:r>
              <a:r>
                <a:rPr lang="en-US" sz="2200" dirty="0">
                  <a:solidFill>
                    <a:srgbClr val="000000"/>
                  </a:solidFill>
                  <a:latin typeface="Calibri"/>
                </a:rPr>
                <a:t> </a:t>
              </a:r>
              <a:r>
                <a:rPr lang="en-US" sz="2200" dirty="0" err="1">
                  <a:solidFill>
                    <a:srgbClr val="000000"/>
                  </a:solidFill>
                  <a:latin typeface="Calibri"/>
                </a:rPr>
                <a:t>luaran</a:t>
              </a:r>
              <a:r>
                <a:rPr lang="en-US" sz="2200" dirty="0">
                  <a:solidFill>
                    <a:srgbClr val="000000"/>
                  </a:solidFill>
                  <a:latin typeface="Calibri"/>
                </a:rPr>
                <a:t> </a:t>
              </a:r>
              <a:r>
                <a:rPr lang="en-US" sz="2200" dirty="0" err="1">
                  <a:solidFill>
                    <a:srgbClr val="000000"/>
                  </a:solidFill>
                  <a:latin typeface="Calibri"/>
                </a:rPr>
                <a:t>berupa</a:t>
              </a:r>
              <a:r>
                <a:rPr lang="en-US" sz="2200" dirty="0">
                  <a:solidFill>
                    <a:srgbClr val="000000"/>
                  </a:solidFill>
                  <a:latin typeface="Calibri"/>
                </a:rPr>
                <a:t> </a:t>
              </a:r>
              <a:r>
                <a:rPr lang="en-US" sz="2200" dirty="0" err="1">
                  <a:solidFill>
                    <a:srgbClr val="000000"/>
                  </a:solidFill>
                  <a:latin typeface="Calibri"/>
                </a:rPr>
                <a:t>keputusan-keputusan</a:t>
              </a:r>
              <a:r>
                <a:rPr lang="en-US" sz="2200" dirty="0">
                  <a:solidFill>
                    <a:srgbClr val="000000"/>
                  </a:solidFill>
                  <a:latin typeface="Calibri"/>
                </a:rPr>
                <a:t> </a:t>
              </a:r>
              <a:r>
                <a:rPr lang="en-US" sz="2200" dirty="0" err="1">
                  <a:solidFill>
                    <a:srgbClr val="000000"/>
                  </a:solidFill>
                  <a:latin typeface="Calibri"/>
                </a:rPr>
                <a:t>untuk</a:t>
              </a:r>
              <a:r>
                <a:rPr lang="en-US" sz="2200" dirty="0">
                  <a:solidFill>
                    <a:srgbClr val="000000"/>
                  </a:solidFill>
                  <a:latin typeface="Calibri"/>
                </a:rPr>
                <a:t> </a:t>
              </a:r>
              <a:r>
                <a:rPr lang="en-US" sz="2200" dirty="0" err="1">
                  <a:solidFill>
                    <a:srgbClr val="000000"/>
                  </a:solidFill>
                  <a:latin typeface="Calibri"/>
                </a:rPr>
                <a:t>peningkatan</a:t>
              </a:r>
              <a:r>
                <a:rPr lang="en-US" sz="2200" dirty="0">
                  <a:solidFill>
                    <a:srgbClr val="000000"/>
                  </a:solidFill>
                  <a:latin typeface="Calibri"/>
                </a:rPr>
                <a:t> </a:t>
              </a:r>
              <a:r>
                <a:rPr lang="en-US" sz="2200" dirty="0" err="1">
                  <a:solidFill>
                    <a:srgbClr val="000000"/>
                  </a:solidFill>
                  <a:latin typeface="Calibri"/>
                </a:rPr>
                <a:t>efektivitas</a:t>
              </a:r>
              <a:r>
                <a:rPr lang="en-US" sz="2200" dirty="0">
                  <a:solidFill>
                    <a:srgbClr val="000000"/>
                  </a:solidFill>
                  <a:latin typeface="Calibri"/>
                </a:rPr>
                <a:t> </a:t>
              </a:r>
              <a:r>
                <a:rPr lang="en-US" sz="2200" dirty="0" err="1">
                  <a:solidFill>
                    <a:srgbClr val="000000"/>
                  </a:solidFill>
                  <a:latin typeface="Calibri"/>
                </a:rPr>
                <a:t>proses</a:t>
              </a:r>
              <a:r>
                <a:rPr lang="en-US" sz="2200" dirty="0">
                  <a:solidFill>
                    <a:srgbClr val="000000"/>
                  </a:solidFill>
                  <a:latin typeface="Calibri"/>
                </a:rPr>
                <a:t> </a:t>
              </a:r>
              <a:r>
                <a:rPr lang="en-US" sz="2200" dirty="0" err="1">
                  <a:solidFill>
                    <a:srgbClr val="000000"/>
                  </a:solidFill>
                  <a:latin typeface="Calibri"/>
                </a:rPr>
                <a:t>pendidikan</a:t>
              </a:r>
              <a:r>
                <a:rPr lang="en-US" sz="2200" dirty="0">
                  <a:solidFill>
                    <a:srgbClr val="000000"/>
                  </a:solidFill>
                  <a:latin typeface="Calibri"/>
                </a:rPr>
                <a:t>, </a:t>
              </a:r>
              <a:r>
                <a:rPr lang="en-US" sz="2200" dirty="0" err="1">
                  <a:solidFill>
                    <a:srgbClr val="000000"/>
                  </a:solidFill>
                  <a:latin typeface="Calibri"/>
                </a:rPr>
                <a:t>kesesuaian</a:t>
              </a:r>
              <a:r>
                <a:rPr lang="en-US" sz="2200" dirty="0">
                  <a:solidFill>
                    <a:srgbClr val="000000"/>
                  </a:solidFill>
                  <a:latin typeface="Calibri"/>
                </a:rPr>
                <a:t> </a:t>
              </a:r>
              <a:r>
                <a:rPr lang="en-US" sz="2200" dirty="0" err="1">
                  <a:solidFill>
                    <a:srgbClr val="000000"/>
                  </a:solidFill>
                  <a:latin typeface="Calibri"/>
                </a:rPr>
                <a:t>capaian</a:t>
              </a:r>
              <a:r>
                <a:rPr lang="en-US" sz="2200" dirty="0">
                  <a:solidFill>
                    <a:srgbClr val="000000"/>
                  </a:solidFill>
                  <a:latin typeface="Calibri"/>
                </a:rPr>
                <a:t> </a:t>
              </a:r>
              <a:r>
                <a:rPr lang="en-US" sz="2200" dirty="0" err="1">
                  <a:solidFill>
                    <a:srgbClr val="000000"/>
                  </a:solidFill>
                  <a:latin typeface="Calibri"/>
                </a:rPr>
                <a:t>pembelajaran</a:t>
              </a:r>
              <a:r>
                <a:rPr lang="en-US" sz="2200" dirty="0">
                  <a:solidFill>
                    <a:srgbClr val="000000"/>
                  </a:solidFill>
                  <a:latin typeface="Calibri"/>
                </a:rPr>
                <a:t> </a:t>
              </a:r>
              <a:r>
                <a:rPr lang="en-US" sz="2200" dirty="0" err="1">
                  <a:solidFill>
                    <a:srgbClr val="000000"/>
                  </a:solidFill>
                  <a:latin typeface="Calibri"/>
                </a:rPr>
                <a:t>terkait</a:t>
              </a:r>
              <a:r>
                <a:rPr lang="en-US" sz="2200" dirty="0">
                  <a:solidFill>
                    <a:srgbClr val="000000"/>
                  </a:solidFill>
                  <a:latin typeface="Calibri"/>
                </a:rPr>
                <a:t> </a:t>
              </a:r>
              <a:r>
                <a:rPr lang="en-US" sz="2200" dirty="0" err="1">
                  <a:solidFill>
                    <a:srgbClr val="000000"/>
                  </a:solidFill>
                  <a:latin typeface="Calibri"/>
                </a:rPr>
                <a:t>dengan</a:t>
              </a:r>
              <a:r>
                <a:rPr lang="en-US" sz="2200" dirty="0">
                  <a:solidFill>
                    <a:srgbClr val="000000"/>
                  </a:solidFill>
                  <a:latin typeface="Calibri"/>
                </a:rPr>
                <a:t> </a:t>
              </a:r>
              <a:r>
                <a:rPr lang="en-US" sz="2200" dirty="0" err="1">
                  <a:solidFill>
                    <a:srgbClr val="000000"/>
                  </a:solidFill>
                  <a:latin typeface="Calibri"/>
                </a:rPr>
                <a:t>kebutuhan</a:t>
              </a:r>
              <a:r>
                <a:rPr lang="en-US" sz="2200" dirty="0">
                  <a:solidFill>
                    <a:srgbClr val="000000"/>
                  </a:solidFill>
                  <a:latin typeface="Calibri"/>
                </a:rPr>
                <a:t> </a:t>
              </a:r>
              <a:r>
                <a:rPr lang="en-US" sz="2200" dirty="0" err="1">
                  <a:solidFill>
                    <a:srgbClr val="000000"/>
                  </a:solidFill>
                  <a:latin typeface="Calibri"/>
                </a:rPr>
                <a:t>pemangku</a:t>
              </a:r>
              <a:r>
                <a:rPr lang="en-US" sz="2200" dirty="0">
                  <a:solidFill>
                    <a:srgbClr val="000000"/>
                  </a:solidFill>
                  <a:latin typeface="Calibri"/>
                </a:rPr>
                <a:t> </a:t>
              </a:r>
              <a:r>
                <a:rPr lang="en-US" sz="2200" dirty="0" err="1">
                  <a:solidFill>
                    <a:srgbClr val="000000"/>
                  </a:solidFill>
                  <a:latin typeface="Calibri"/>
                </a:rPr>
                <a:t>kepentingan</a:t>
              </a:r>
              <a:r>
                <a:rPr lang="id-ID" sz="2200" dirty="0">
                  <a:solidFill>
                    <a:srgbClr val="000000"/>
                  </a:solidFill>
                  <a:latin typeface="Calibri"/>
                </a:rPr>
                <a:t> serta kesesuaian dengan</a:t>
              </a:r>
              <a:r>
                <a:rPr lang="en-US" sz="2200" dirty="0">
                  <a:solidFill>
                    <a:srgbClr val="000000"/>
                  </a:solidFill>
                  <a:latin typeface="Calibri"/>
                </a:rPr>
                <a:t> </a:t>
              </a:r>
              <a:r>
                <a:rPr lang="en-US" sz="2200" dirty="0" err="1">
                  <a:solidFill>
                    <a:srgbClr val="000000"/>
                  </a:solidFill>
                  <a:latin typeface="Calibri"/>
                </a:rPr>
                <a:t>sumbe</a:t>
              </a:r>
              <a:r>
                <a:rPr lang="id-ID" sz="2200" dirty="0">
                  <a:solidFill>
                    <a:srgbClr val="000000"/>
                  </a:solidFill>
                  <a:latin typeface="Calibri"/>
                </a:rPr>
                <a:t>r </a:t>
              </a:r>
              <a:r>
                <a:rPr lang="en-US" sz="2200" dirty="0" err="1">
                  <a:solidFill>
                    <a:srgbClr val="000000"/>
                  </a:solidFill>
                  <a:latin typeface="Calibri"/>
                </a:rPr>
                <a:t>daya</a:t>
              </a:r>
              <a:r>
                <a:rPr lang="id-ID" sz="2200" dirty="0">
                  <a:solidFill>
                    <a:srgbClr val="000000"/>
                  </a:solidFill>
                  <a:latin typeface="Calibri"/>
                </a:rPr>
                <a:t> yang relevan.</a:t>
              </a:r>
            </a:p>
          </p:txBody>
        </p:sp>
      </p:grpSp>
      <p:grpSp>
        <p:nvGrpSpPr>
          <p:cNvPr id="4" name="Group 12">
            <a:extLst>
              <a:ext uri="{FF2B5EF4-FFF2-40B4-BE49-F238E27FC236}">
                <a16:creationId xmlns:a16="http://schemas.microsoft.com/office/drawing/2014/main" id="{05826193-8A6E-4C14-A337-10BB7C08FCC7}"/>
              </a:ext>
            </a:extLst>
          </p:cNvPr>
          <p:cNvGrpSpPr>
            <a:grpSpLocks/>
          </p:cNvGrpSpPr>
          <p:nvPr/>
        </p:nvGrpSpPr>
        <p:grpSpPr bwMode="auto">
          <a:xfrm>
            <a:off x="1752600" y="4876800"/>
            <a:ext cx="5486400" cy="1676400"/>
            <a:chOff x="228600" y="4876800"/>
            <a:chExt cx="5486400" cy="1676400"/>
          </a:xfrm>
        </p:grpSpPr>
        <p:sp>
          <p:nvSpPr>
            <p:cNvPr id="6" name="Oval 5">
              <a:extLst>
                <a:ext uri="{FF2B5EF4-FFF2-40B4-BE49-F238E27FC236}">
                  <a16:creationId xmlns:a16="http://schemas.microsoft.com/office/drawing/2014/main" id="{EE3AD1F9-39B1-4C13-9259-028BF5CE50C0}"/>
                </a:ext>
              </a:extLst>
            </p:cNvPr>
            <p:cNvSpPr/>
            <p:nvPr/>
          </p:nvSpPr>
          <p:spPr>
            <a:xfrm>
              <a:off x="228600" y="55626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id-ID" sz="2800" dirty="0">
                  <a:solidFill>
                    <a:srgbClr val="000000"/>
                  </a:solidFill>
                  <a:latin typeface="Calibri"/>
                </a:rPr>
                <a:t>4.2</a:t>
              </a:r>
            </a:p>
          </p:txBody>
        </p:sp>
        <p:sp>
          <p:nvSpPr>
            <p:cNvPr id="11" name="Rounded Rectangle 10">
              <a:extLst>
                <a:ext uri="{FF2B5EF4-FFF2-40B4-BE49-F238E27FC236}">
                  <a16:creationId xmlns:a16="http://schemas.microsoft.com/office/drawing/2014/main" id="{4AD3A09E-F124-4455-B02F-BE8C6C0070D5}"/>
                </a:ext>
              </a:extLst>
            </p:cNvPr>
            <p:cNvSpPr/>
            <p:nvPr/>
          </p:nvSpPr>
          <p:spPr>
            <a:xfrm>
              <a:off x="1143000" y="4876800"/>
              <a:ext cx="45720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2200" dirty="0">
                  <a:solidFill>
                    <a:srgbClr val="000000"/>
                  </a:solidFill>
                  <a:latin typeface="Calibri"/>
                </a:rPr>
                <a:t>Program </a:t>
              </a:r>
              <a:r>
                <a:rPr lang="en-US" sz="2200" dirty="0" err="1">
                  <a:solidFill>
                    <a:srgbClr val="000000"/>
                  </a:solidFill>
                  <a:latin typeface="Calibri"/>
                </a:rPr>
                <a:t>Studi</a:t>
              </a:r>
              <a:r>
                <a:rPr lang="en-US" sz="2200" dirty="0">
                  <a:solidFill>
                    <a:srgbClr val="000000"/>
                  </a:solidFill>
                  <a:latin typeface="Calibri"/>
                </a:rPr>
                <a:t> </a:t>
              </a:r>
              <a:r>
                <a:rPr lang="en-US" sz="2200" dirty="0" err="1">
                  <a:solidFill>
                    <a:srgbClr val="000000"/>
                  </a:solidFill>
                  <a:latin typeface="Calibri"/>
                </a:rPr>
                <a:t>harus</a:t>
              </a:r>
              <a:r>
                <a:rPr lang="en-US" sz="2200" dirty="0">
                  <a:solidFill>
                    <a:srgbClr val="000000"/>
                  </a:solidFill>
                  <a:latin typeface="Calibri"/>
                </a:rPr>
                <a:t> </a:t>
              </a:r>
              <a:r>
                <a:rPr lang="id-ID" sz="2200" dirty="0">
                  <a:solidFill>
                    <a:srgbClr val="000000"/>
                  </a:solidFill>
                  <a:latin typeface="Calibri"/>
                </a:rPr>
                <a:t>merawat dengan baik</a:t>
              </a:r>
              <a:r>
                <a:rPr lang="en-US" sz="2200" dirty="0">
                  <a:solidFill>
                    <a:srgbClr val="000000"/>
                  </a:solidFill>
                  <a:latin typeface="Calibri"/>
                </a:rPr>
                <a:t> </a:t>
              </a:r>
              <a:r>
                <a:rPr lang="en-US" sz="2200" dirty="0" err="1">
                  <a:solidFill>
                    <a:srgbClr val="000000"/>
                  </a:solidFill>
                  <a:latin typeface="Calibri"/>
                </a:rPr>
                <a:t>dokumen</a:t>
              </a:r>
              <a:r>
                <a:rPr lang="en-US" sz="2200" dirty="0">
                  <a:solidFill>
                    <a:srgbClr val="000000"/>
                  </a:solidFill>
                  <a:latin typeface="Calibri"/>
                </a:rPr>
                <a:t> </a:t>
              </a:r>
              <a:r>
                <a:rPr lang="en-US" sz="2200" dirty="0" err="1">
                  <a:solidFill>
                    <a:srgbClr val="000000"/>
                  </a:solidFill>
                  <a:latin typeface="Calibri"/>
                </a:rPr>
                <a:t>dan</a:t>
              </a:r>
              <a:r>
                <a:rPr lang="en-US" sz="2200" dirty="0">
                  <a:solidFill>
                    <a:srgbClr val="000000"/>
                  </a:solidFill>
                  <a:latin typeface="Calibri"/>
                </a:rPr>
                <a:t> </a:t>
              </a:r>
              <a:r>
                <a:rPr lang="en-US" sz="2200" dirty="0" err="1">
                  <a:solidFill>
                    <a:srgbClr val="000000"/>
                  </a:solidFill>
                  <a:latin typeface="Calibri"/>
                </a:rPr>
                <a:t>rekaman</a:t>
              </a:r>
              <a:r>
                <a:rPr lang="en-US" sz="2200" dirty="0">
                  <a:solidFill>
                    <a:srgbClr val="000000"/>
                  </a:solidFill>
                  <a:latin typeface="Calibri"/>
                </a:rPr>
                <a:t> yang </a:t>
              </a:r>
              <a:r>
                <a:rPr lang="en-US" sz="2200" dirty="0" err="1">
                  <a:solidFill>
                    <a:srgbClr val="000000"/>
                  </a:solidFill>
                  <a:latin typeface="Calibri"/>
                </a:rPr>
                <a:t>terkait</a:t>
              </a:r>
              <a:r>
                <a:rPr lang="en-US" sz="2200" dirty="0">
                  <a:solidFill>
                    <a:srgbClr val="000000"/>
                  </a:solidFill>
                  <a:latin typeface="Calibri"/>
                </a:rPr>
                <a:t> </a:t>
              </a:r>
              <a:r>
                <a:rPr lang="en-US" sz="2200" dirty="0" err="1">
                  <a:solidFill>
                    <a:srgbClr val="000000"/>
                  </a:solidFill>
                  <a:latin typeface="Calibri"/>
                </a:rPr>
                <a:t>dengan</a:t>
              </a:r>
              <a:r>
                <a:rPr lang="en-US" sz="2200" dirty="0">
                  <a:solidFill>
                    <a:srgbClr val="000000"/>
                  </a:solidFill>
                  <a:latin typeface="Calibri"/>
                </a:rPr>
                <a:t> </a:t>
              </a:r>
              <a:r>
                <a:rPr lang="en-US" sz="2200" dirty="0" err="1">
                  <a:solidFill>
                    <a:srgbClr val="000000"/>
                  </a:solidFill>
                  <a:latin typeface="Calibri"/>
                </a:rPr>
                <a:t>pelaksanaan</a:t>
              </a:r>
              <a:r>
                <a:rPr lang="en-US" sz="2200" dirty="0">
                  <a:solidFill>
                    <a:srgbClr val="000000"/>
                  </a:solidFill>
                  <a:latin typeface="Calibri"/>
                </a:rPr>
                <a:t> </a:t>
              </a:r>
              <a:r>
                <a:rPr lang="en-US" sz="2200" dirty="0" err="1">
                  <a:solidFill>
                    <a:srgbClr val="000000"/>
                  </a:solidFill>
                  <a:latin typeface="Calibri"/>
                </a:rPr>
                <a:t>evaluas</a:t>
              </a:r>
              <a:r>
                <a:rPr lang="id-ID" sz="2200" dirty="0">
                  <a:solidFill>
                    <a:srgbClr val="000000"/>
                  </a:solidFill>
                  <a:latin typeface="Calibri"/>
                </a:rPr>
                <a:t>i dan</a:t>
              </a:r>
              <a:r>
                <a:rPr lang="en-US" sz="2200" dirty="0">
                  <a:solidFill>
                    <a:srgbClr val="000000"/>
                  </a:solidFill>
                  <a:latin typeface="Calibri"/>
                </a:rPr>
                <a:t> </a:t>
              </a:r>
              <a:r>
                <a:rPr lang="en-US" sz="2200" dirty="0" err="1">
                  <a:solidFill>
                    <a:srgbClr val="000000"/>
                  </a:solidFill>
                  <a:latin typeface="Calibri"/>
                </a:rPr>
                <a:t>hasil-hasilnya</a:t>
              </a:r>
              <a:r>
                <a:rPr lang="id-ID" sz="2200" dirty="0">
                  <a:solidFill>
                    <a:srgbClr val="000000"/>
                  </a:solidFill>
                  <a:latin typeface="Calibri"/>
                </a:rPr>
                <a:t> serta</a:t>
              </a:r>
              <a:r>
                <a:rPr lang="en-US" sz="2200" dirty="0">
                  <a:solidFill>
                    <a:srgbClr val="000000"/>
                  </a:solidFill>
                  <a:latin typeface="Calibri"/>
                </a:rPr>
                <a:t> </a:t>
              </a:r>
              <a:r>
                <a:rPr lang="id-ID" sz="2200" i="1" dirty="0">
                  <a:solidFill>
                    <a:srgbClr val="000000"/>
                  </a:solidFill>
                  <a:latin typeface="Calibri"/>
                </a:rPr>
                <a:t>records</a:t>
              </a:r>
              <a:r>
                <a:rPr lang="id-ID" sz="2200" dirty="0">
                  <a:solidFill>
                    <a:srgbClr val="000000"/>
                  </a:solidFill>
                  <a:latin typeface="Calibri"/>
                </a:rPr>
                <a:t> </a:t>
              </a:r>
              <a:r>
                <a:rPr lang="en-US" sz="2200" dirty="0" err="1">
                  <a:solidFill>
                    <a:srgbClr val="000000"/>
                  </a:solidFill>
                  <a:latin typeface="Calibri"/>
                </a:rPr>
                <a:t>tindak</a:t>
              </a:r>
              <a:r>
                <a:rPr lang="en-US" sz="2200" dirty="0">
                  <a:solidFill>
                    <a:srgbClr val="000000"/>
                  </a:solidFill>
                  <a:latin typeface="Calibri"/>
                </a:rPr>
                <a:t> </a:t>
              </a:r>
              <a:r>
                <a:rPr lang="en-US" sz="2200" dirty="0" err="1">
                  <a:solidFill>
                    <a:srgbClr val="000000"/>
                  </a:solidFill>
                  <a:latin typeface="Calibri"/>
                </a:rPr>
                <a:t>lanjutnya</a:t>
              </a:r>
              <a:r>
                <a:rPr lang="en-US" sz="2200" dirty="0">
                  <a:solidFill>
                    <a:srgbClr val="000000"/>
                  </a:solidFill>
                  <a:latin typeface="Calibri"/>
                </a:rPr>
                <a:t>.</a:t>
              </a:r>
              <a:endParaRPr lang="id-ID" sz="2200" dirty="0">
                <a:solidFill>
                  <a:srgbClr val="000000"/>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a:extLst>
              <a:ext uri="{FF2B5EF4-FFF2-40B4-BE49-F238E27FC236}">
                <a16:creationId xmlns:a16="http://schemas.microsoft.com/office/drawing/2014/main" id="{086C4FD4-4E4A-4B69-AE2F-C1420CE2CA16}"/>
              </a:ext>
            </a:extLst>
          </p:cNvPr>
          <p:cNvSpPr txBox="1">
            <a:spLocks noChangeArrowheads="1"/>
          </p:cNvSpPr>
          <p:nvPr/>
        </p:nvSpPr>
        <p:spPr bwMode="auto">
          <a:xfrm>
            <a:off x="2667000" y="457201"/>
            <a:ext cx="670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defTabSz="914400" fontAlgn="base">
              <a:spcBef>
                <a:spcPct val="0"/>
              </a:spcBef>
              <a:spcAft>
                <a:spcPct val="0"/>
              </a:spcAft>
              <a:buNone/>
            </a:pPr>
            <a:r>
              <a:rPr lang="en-US" altLang="en-US" sz="2400" b="1">
                <a:solidFill>
                  <a:srgbClr val="000000"/>
                </a:solidFill>
                <a:latin typeface="Arial" panose="020B0604020202020204" pitchFamily="34" charset="0"/>
              </a:rPr>
              <a:t>Kriteria 1. Orientasi Kompetensi Lulusan</a:t>
            </a:r>
            <a:r>
              <a:rPr lang="id-ID" altLang="en-US" sz="2400" b="1">
                <a:solidFill>
                  <a:srgbClr val="000000"/>
                </a:solidFill>
                <a:latin typeface="Arial" panose="020B0604020202020204" pitchFamily="34" charset="0"/>
              </a:rPr>
              <a:t> </a:t>
            </a:r>
            <a:r>
              <a:rPr lang="id-ID" altLang="en-US" sz="2400" b="1">
                <a:solidFill>
                  <a:srgbClr val="000000"/>
                </a:solidFill>
                <a:latin typeface="Arial" panose="020B0604020202020204" pitchFamily="34" charset="0"/>
                <a:sym typeface="Wingdings" panose="05000000000000000000" pitchFamily="2" charset="2"/>
              </a:rPr>
              <a:t> mengutip kalimat utuh</a:t>
            </a:r>
            <a:endParaRPr lang="id-ID" altLang="en-US" sz="2400">
              <a:solidFill>
                <a:srgbClr val="000000"/>
              </a:solidFill>
              <a:latin typeface="Arial" panose="020B0604020202020204" pitchFamily="34" charset="0"/>
            </a:endParaRPr>
          </a:p>
        </p:txBody>
      </p:sp>
      <p:sp>
        <p:nvSpPr>
          <p:cNvPr id="3" name="TextBox 2">
            <a:extLst>
              <a:ext uri="{FF2B5EF4-FFF2-40B4-BE49-F238E27FC236}">
                <a16:creationId xmlns:a16="http://schemas.microsoft.com/office/drawing/2014/main" id="{1F56F79A-CC81-4414-B9D6-EB5D2932D82F}"/>
              </a:ext>
            </a:extLst>
          </p:cNvPr>
          <p:cNvSpPr txBox="1">
            <a:spLocks noChangeArrowheads="1"/>
          </p:cNvSpPr>
          <p:nvPr/>
        </p:nvSpPr>
        <p:spPr bwMode="auto">
          <a:xfrm>
            <a:off x="2209800" y="1447801"/>
            <a:ext cx="7848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lvl="3" defTabSz="914400" fontAlgn="base">
              <a:spcBef>
                <a:spcPct val="0"/>
              </a:spcBef>
              <a:spcAft>
                <a:spcPct val="0"/>
              </a:spcAft>
              <a:buNone/>
            </a:pPr>
            <a:r>
              <a:rPr lang="id-ID" altLang="en-US" sz="2200">
                <a:solidFill>
                  <a:srgbClr val="000000"/>
                </a:solidFill>
                <a:latin typeface="Arial" panose="020B0604020202020204" pitchFamily="34" charset="0"/>
              </a:rPr>
              <a:t>1. </a:t>
            </a:r>
            <a:r>
              <a:rPr lang="en-US" altLang="en-US" sz="2200">
                <a:solidFill>
                  <a:srgbClr val="000000"/>
                </a:solidFill>
                <a:latin typeface="Arial" panose="020B0604020202020204" pitchFamily="34" charset="0"/>
              </a:rPr>
              <a:t>Program Studi harus menetapkan profil lulusan yang nantinya diharapkan menjadi profesional mandiri dengan mempertimbangkan potensi sumber daya, budaya, kebutuhan dan kepentingan negara.</a:t>
            </a:r>
            <a:endParaRPr lang="id-ID" altLang="en-US" sz="2200">
              <a:solidFill>
                <a:srgbClr val="000000"/>
              </a:solidFill>
              <a:latin typeface="Arial" panose="020B0604020202020204" pitchFamily="34" charset="0"/>
            </a:endParaRPr>
          </a:p>
        </p:txBody>
      </p:sp>
      <p:sp>
        <p:nvSpPr>
          <p:cNvPr id="4" name="TextBox 3">
            <a:extLst>
              <a:ext uri="{FF2B5EF4-FFF2-40B4-BE49-F238E27FC236}">
                <a16:creationId xmlns:a16="http://schemas.microsoft.com/office/drawing/2014/main" id="{76FC723E-D989-4440-953F-C7A48B6D3B6E}"/>
              </a:ext>
            </a:extLst>
          </p:cNvPr>
          <p:cNvSpPr txBox="1">
            <a:spLocks noChangeArrowheads="1"/>
          </p:cNvSpPr>
          <p:nvPr/>
        </p:nvSpPr>
        <p:spPr bwMode="auto">
          <a:xfrm>
            <a:off x="2286000" y="3082926"/>
            <a:ext cx="7620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lvl="3" defTabSz="914400" fontAlgn="base">
              <a:spcBef>
                <a:spcPct val="0"/>
              </a:spcBef>
              <a:spcAft>
                <a:spcPct val="0"/>
              </a:spcAft>
              <a:buNone/>
            </a:pPr>
            <a:r>
              <a:rPr lang="id-ID" altLang="en-US" sz="2200">
                <a:solidFill>
                  <a:srgbClr val="000000"/>
                </a:solidFill>
                <a:latin typeface="Arial" panose="020B0604020202020204" pitchFamily="34" charset="0"/>
              </a:rPr>
              <a:t>2. </a:t>
            </a:r>
            <a:r>
              <a:rPr lang="en-US" altLang="en-US" sz="2200">
                <a:solidFill>
                  <a:srgbClr val="000000"/>
                </a:solidFill>
                <a:latin typeface="Arial" panose="020B0604020202020204" pitchFamily="34" charset="0"/>
              </a:rPr>
              <a:t>Program Studi harus menginformasikan kepada mahasiswa dan dosen tentang profil profesional mandiri yang diharapkan dan mempublikasikannya secara luas.</a:t>
            </a:r>
            <a:endParaRPr lang="id-ID" altLang="en-US" sz="220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1707136E-D0F8-47C4-8389-B4EBC2805943}"/>
              </a:ext>
            </a:extLst>
          </p:cNvPr>
          <p:cNvSpPr txBox="1">
            <a:spLocks noChangeArrowheads="1"/>
          </p:cNvSpPr>
          <p:nvPr/>
        </p:nvSpPr>
        <p:spPr bwMode="auto">
          <a:xfrm>
            <a:off x="2209800" y="4495800"/>
            <a:ext cx="8001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lvl="3" defTabSz="914400" fontAlgn="base">
              <a:spcBef>
                <a:spcPct val="0"/>
              </a:spcBef>
              <a:spcAft>
                <a:spcPct val="0"/>
              </a:spcAft>
              <a:buNone/>
            </a:pPr>
            <a:r>
              <a:rPr lang="id-ID" altLang="en-US" sz="2200">
                <a:solidFill>
                  <a:srgbClr val="000000"/>
                </a:solidFill>
                <a:latin typeface="Arial" panose="020B0604020202020204" pitchFamily="34" charset="0"/>
              </a:rPr>
              <a:t>3. </a:t>
            </a:r>
            <a:r>
              <a:rPr lang="en-US" altLang="en-US" sz="2200">
                <a:solidFill>
                  <a:srgbClr val="000000"/>
                </a:solidFill>
                <a:latin typeface="Arial" panose="020B0604020202020204" pitchFamily="34" charset="0"/>
              </a:rPr>
              <a:t>Program Studi harus menetapkan capaian pembelajaran yang diharapkan </a:t>
            </a:r>
            <a:r>
              <a:rPr lang="id-ID" altLang="en-US" sz="2200">
                <a:solidFill>
                  <a:srgbClr val="000000"/>
                </a:solidFill>
                <a:latin typeface="Arial" panose="020B0604020202020204" pitchFamily="34" charset="0"/>
              </a:rPr>
              <a:t>(</a:t>
            </a:r>
            <a:r>
              <a:rPr lang="en-US" altLang="en-US" sz="2200">
                <a:solidFill>
                  <a:srgbClr val="000000"/>
                </a:solidFill>
                <a:latin typeface="Arial" panose="020B0604020202020204" pitchFamily="34" charset="0"/>
              </a:rPr>
              <a:t>yang terdiri dari kemampuan untuk memanfaatkan pengetahuan, keterampilan, sumber daya dan sikap sebagaimana </a:t>
            </a:r>
            <a:r>
              <a:rPr lang="id-ID" altLang="en-US" sz="2200">
                <a:solidFill>
                  <a:srgbClr val="000000"/>
                </a:solidFill>
                <a:latin typeface="Arial" panose="020B0604020202020204" pitchFamily="34" charset="0"/>
              </a:rPr>
              <a:t>diberikan kerangka</a:t>
            </a:r>
            <a:r>
              <a:rPr lang="en-US" altLang="en-US" sz="2200">
                <a:solidFill>
                  <a:srgbClr val="000000"/>
                </a:solidFill>
                <a:latin typeface="Arial" panose="020B0604020202020204" pitchFamily="34" charset="0"/>
              </a:rPr>
              <a:t> dalam butir (a) hingga (j)</a:t>
            </a:r>
            <a:r>
              <a:rPr lang="id-ID" altLang="en-US" sz="2200">
                <a:solidFill>
                  <a:srgbClr val="000000"/>
                </a:solidFill>
                <a:latin typeface="Arial" panose="020B0604020202020204" pitchFamily="34" charset="0"/>
              </a:rPr>
              <a:t>,</a:t>
            </a:r>
            <a:r>
              <a:rPr lang="en-US" altLang="en-US" sz="2200">
                <a:solidFill>
                  <a:srgbClr val="000000"/>
                </a:solidFill>
                <a:latin typeface="Arial" panose="020B0604020202020204" pitchFamily="34" charset="0"/>
              </a:rPr>
              <a:t> yang harus dikuasai oleh mahasiswa pada saat lulus</a:t>
            </a:r>
            <a:r>
              <a:rPr lang="id-ID" altLang="en-US" sz="2200">
                <a:solidFill>
                  <a:srgbClr val="000000"/>
                </a:solidFill>
                <a:latin typeface="Arial" panose="020B0604020202020204" pitchFamily="34" charset="0"/>
              </a:rPr>
              <a:t>)</a:t>
            </a:r>
            <a:r>
              <a:rPr lang="en-US" altLang="en-US" sz="2200">
                <a:solidFill>
                  <a:srgbClr val="000000"/>
                </a:solidFill>
                <a:latin typeface="Arial" panose="020B0604020202020204" pitchFamily="34" charset="0"/>
              </a:rPr>
              <a:t>.</a:t>
            </a:r>
            <a:endParaRPr lang="id-ID" altLang="en-US" sz="220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a:extLst>
              <a:ext uri="{FF2B5EF4-FFF2-40B4-BE49-F238E27FC236}">
                <a16:creationId xmlns:a16="http://schemas.microsoft.com/office/drawing/2014/main" id="{DF21C1EA-E002-4E7E-8A2D-7EB2F1CBA10D}"/>
              </a:ext>
            </a:extLst>
          </p:cNvPr>
          <p:cNvSpPr txBox="1">
            <a:spLocks noChangeArrowheads="1"/>
          </p:cNvSpPr>
          <p:nvPr/>
        </p:nvSpPr>
        <p:spPr bwMode="auto">
          <a:xfrm>
            <a:off x="2223655" y="1503218"/>
            <a:ext cx="80772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id-ID" altLang="en-US" sz="2200" b="1" dirty="0">
                <a:solidFill>
                  <a:srgbClr val="000000"/>
                </a:solidFill>
                <a:latin typeface="Arial" panose="020B0604020202020204" pitchFamily="34" charset="0"/>
              </a:rPr>
              <a:t>a)</a:t>
            </a:r>
            <a:r>
              <a:rPr lang="id-ID"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Kemampuan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menerapkan</a:t>
            </a:r>
            <a:r>
              <a:rPr lang="en-US" altLang="en-US" sz="2200" dirty="0">
                <a:solidFill>
                  <a:srgbClr val="000000"/>
                </a:solidFill>
                <a:latin typeface="Arial" panose="020B0604020202020204" pitchFamily="34" charset="0"/>
              </a:rPr>
              <a:t> </a:t>
            </a:r>
            <a:r>
              <a:rPr lang="en-US" altLang="en-US" sz="2300" dirty="0" err="1">
                <a:solidFill>
                  <a:srgbClr val="000000"/>
                </a:solidFill>
                <a:latin typeface="Arial" panose="020B0604020202020204" pitchFamily="34" charset="0"/>
              </a:rPr>
              <a:t>pengetahuan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matematika</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ilmu</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pengetahuan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alam</a:t>
            </a:r>
            <a:r>
              <a:rPr lang="en-US" altLang="en-US" sz="2200" dirty="0">
                <a:solidFill>
                  <a:srgbClr val="000000"/>
                </a:solidFill>
                <a:latin typeface="Arial" panose="020B0604020202020204" pitchFamily="34" charset="0"/>
              </a:rPr>
              <a:t> dan/</a:t>
            </a:r>
            <a:r>
              <a:rPr lang="en-US" altLang="en-US" sz="2200" dirty="0" err="1">
                <a:solidFill>
                  <a:srgbClr val="000000"/>
                </a:solidFill>
                <a:latin typeface="Arial" panose="020B0604020202020204" pitchFamily="34" charset="0"/>
              </a:rPr>
              <a:t>atau</a:t>
            </a:r>
            <a:r>
              <a:rPr lang="en-US" altLang="en-US" sz="2200" dirty="0">
                <a:solidFill>
                  <a:srgbClr val="000000"/>
                </a:solidFill>
                <a:latin typeface="Arial" panose="020B0604020202020204" pitchFamily="34" charset="0"/>
              </a:rPr>
              <a:t> material, </a:t>
            </a:r>
            <a:r>
              <a:rPr lang="en-US" altLang="en-US" sz="2200" dirty="0" err="1">
                <a:solidFill>
                  <a:srgbClr val="000000"/>
                </a:solidFill>
                <a:latin typeface="Arial" panose="020B0604020202020204" pitchFamily="34" charset="0"/>
              </a:rPr>
              <a:t>teknologi</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informasi</a:t>
            </a:r>
            <a:r>
              <a:rPr lang="en-US" altLang="en-US" sz="2200" dirty="0">
                <a:solidFill>
                  <a:srgbClr val="000000"/>
                </a:solidFill>
                <a:latin typeface="Arial" panose="020B0604020202020204" pitchFamily="34" charset="0"/>
              </a:rPr>
              <a:t> dan </a:t>
            </a:r>
            <a:r>
              <a:rPr lang="en-US" altLang="en-US" sz="2200" dirty="0" err="1">
                <a:solidFill>
                  <a:srgbClr val="000000"/>
                </a:solidFill>
                <a:latin typeface="Arial" panose="020B0604020202020204" pitchFamily="34" charset="0"/>
              </a:rPr>
              <a:t>keteknikan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untuk</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mendapatkan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pemahaman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menyeluruh</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tentang</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prinsip-prinsip</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keteknikan</a:t>
            </a:r>
            <a:r>
              <a:rPr lang="en-US" altLang="en-US" sz="2200" dirty="0">
                <a:solidFill>
                  <a:srgbClr val="000000"/>
                </a:solidFill>
                <a:latin typeface="Arial" panose="020B0604020202020204" pitchFamily="34" charset="0"/>
              </a:rPr>
              <a:t>.</a:t>
            </a:r>
            <a:endParaRPr lang="id-ID" altLang="en-US" sz="2200" dirty="0">
              <a:solidFill>
                <a:srgbClr val="000000"/>
              </a:solidFill>
              <a:latin typeface="Arial" panose="020B0604020202020204" pitchFamily="34" charset="0"/>
            </a:endParaRPr>
          </a:p>
          <a:p>
            <a:pPr defTabSz="914400" fontAlgn="base">
              <a:spcBef>
                <a:spcPct val="0"/>
              </a:spcBef>
              <a:spcAft>
                <a:spcPct val="0"/>
              </a:spcAft>
              <a:buNone/>
            </a:pPr>
            <a:endParaRPr lang="id-ID" altLang="en-US" sz="2200" dirty="0">
              <a:solidFill>
                <a:srgbClr val="000000"/>
              </a:solidFill>
              <a:latin typeface="Arial" panose="020B0604020202020204" pitchFamily="34" charset="0"/>
            </a:endParaRPr>
          </a:p>
          <a:p>
            <a:pPr defTabSz="914400" fontAlgn="base">
              <a:spcBef>
                <a:spcPct val="0"/>
              </a:spcBef>
              <a:spcAft>
                <a:spcPct val="0"/>
              </a:spcAft>
              <a:buNone/>
            </a:pPr>
            <a:r>
              <a:rPr lang="id-ID" altLang="en-US" sz="2200" b="1" dirty="0">
                <a:solidFill>
                  <a:srgbClr val="000000"/>
                </a:solidFill>
                <a:latin typeface="Arial" panose="020B0604020202020204" pitchFamily="34" charset="0"/>
              </a:rPr>
              <a:t>b). </a:t>
            </a:r>
            <a:r>
              <a:rPr lang="en-US" altLang="en-US" sz="2200" dirty="0" err="1">
                <a:solidFill>
                  <a:srgbClr val="000000"/>
                </a:solidFill>
                <a:latin typeface="Arial" panose="020B0604020202020204" pitchFamily="34" charset="0"/>
              </a:rPr>
              <a:t>Kemampuan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mendesain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komponen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sistem</a:t>
            </a:r>
            <a:r>
              <a:rPr lang="en-US" altLang="en-US" sz="2200" dirty="0">
                <a:solidFill>
                  <a:srgbClr val="000000"/>
                </a:solidFill>
                <a:latin typeface="Arial" panose="020B0604020202020204" pitchFamily="34" charset="0"/>
              </a:rPr>
              <a:t> dan/</a:t>
            </a:r>
            <a:r>
              <a:rPr lang="en-US" altLang="en-US" sz="2200" dirty="0" err="1">
                <a:solidFill>
                  <a:srgbClr val="000000"/>
                </a:solidFill>
                <a:latin typeface="Arial" panose="020B0604020202020204" pitchFamily="34" charset="0"/>
              </a:rPr>
              <a:t>atau</a:t>
            </a:r>
            <a:r>
              <a:rPr lang="en-US" altLang="en-US" sz="2200" dirty="0">
                <a:solidFill>
                  <a:srgbClr val="000000"/>
                </a:solidFill>
                <a:latin typeface="Arial" panose="020B0604020202020204" pitchFamily="34" charset="0"/>
              </a:rPr>
              <a:t> proses </a:t>
            </a:r>
            <a:r>
              <a:rPr lang="en-US" altLang="en-US" sz="2200" dirty="0" err="1">
                <a:solidFill>
                  <a:srgbClr val="000000"/>
                </a:solidFill>
                <a:latin typeface="Arial" panose="020B0604020202020204" pitchFamily="34" charset="0"/>
              </a:rPr>
              <a:t>untuk</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memenuhi</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kebutuhan</a:t>
            </a:r>
            <a:r>
              <a:rPr lang="en-US" altLang="en-US" sz="2200" dirty="0">
                <a:solidFill>
                  <a:srgbClr val="000000"/>
                </a:solidFill>
                <a:latin typeface="Arial" panose="020B0604020202020204" pitchFamily="34" charset="0"/>
              </a:rPr>
              <a:t> yang </a:t>
            </a:r>
            <a:r>
              <a:rPr lang="en-US" altLang="en-US" sz="2200" dirty="0" err="1">
                <a:solidFill>
                  <a:srgbClr val="000000"/>
                </a:solidFill>
                <a:latin typeface="Arial" panose="020B0604020202020204" pitchFamily="34" charset="0"/>
              </a:rPr>
              <a:t>diharapkan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didalam</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batasan-batasan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realistis</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misalnya</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hukum</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ekonomi</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lingkungan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sosial</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politik</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kesehatan</a:t>
            </a:r>
            <a:r>
              <a:rPr lang="en-US" altLang="en-US" sz="2200" dirty="0">
                <a:solidFill>
                  <a:srgbClr val="000000"/>
                </a:solidFill>
                <a:latin typeface="Arial" panose="020B0604020202020204" pitchFamily="34" charset="0"/>
              </a:rPr>
              <a:t> dan </a:t>
            </a:r>
            <a:r>
              <a:rPr lang="en-US" altLang="en-US" sz="2200" dirty="0" err="1">
                <a:solidFill>
                  <a:srgbClr val="000000"/>
                </a:solidFill>
                <a:latin typeface="Arial" panose="020B0604020202020204" pitchFamily="34" charset="0"/>
              </a:rPr>
              <a:t>keselamatan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keberlanjutan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serta</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untuk</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mengenali</a:t>
            </a:r>
            <a:r>
              <a:rPr lang="en-US" altLang="en-US" sz="2200" dirty="0">
                <a:solidFill>
                  <a:srgbClr val="000000"/>
                </a:solidFill>
                <a:latin typeface="Arial" panose="020B0604020202020204" pitchFamily="34" charset="0"/>
              </a:rPr>
              <a:t> dan/</a:t>
            </a:r>
            <a:r>
              <a:rPr lang="en-US" altLang="en-US" sz="2200" dirty="0" err="1">
                <a:solidFill>
                  <a:srgbClr val="000000"/>
                </a:solidFill>
                <a:latin typeface="Arial" panose="020B0604020202020204" pitchFamily="34" charset="0"/>
              </a:rPr>
              <a:t>atau</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memanfaatkan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potensi</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sumber</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daya</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lokal</a:t>
            </a:r>
            <a:r>
              <a:rPr lang="en-US" altLang="en-US" sz="2200" dirty="0">
                <a:solidFill>
                  <a:srgbClr val="000000"/>
                </a:solidFill>
                <a:latin typeface="Arial" panose="020B0604020202020204" pitchFamily="34" charset="0"/>
              </a:rPr>
              <a:t> dan </a:t>
            </a:r>
            <a:r>
              <a:rPr lang="en-US" altLang="en-US" sz="2200" dirty="0" err="1">
                <a:solidFill>
                  <a:srgbClr val="000000"/>
                </a:solidFill>
                <a:latin typeface="Arial" panose="020B0604020202020204" pitchFamily="34" charset="0"/>
              </a:rPr>
              <a:t>nasional</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dengan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wawasan</a:t>
            </a:r>
            <a:r>
              <a:rPr lang="en-US" altLang="en-US" sz="2200" dirty="0">
                <a:solidFill>
                  <a:srgbClr val="000000"/>
                </a:solidFill>
                <a:latin typeface="Arial" panose="020B0604020202020204" pitchFamily="34" charset="0"/>
              </a:rPr>
              <a:t> global.</a:t>
            </a:r>
            <a:endParaRPr lang="id-ID" altLang="en-US" sz="2200" dirty="0">
              <a:solidFill>
                <a:srgbClr val="000000"/>
              </a:solidFill>
              <a:latin typeface="Arial" panose="020B0604020202020204" pitchFamily="34" charset="0"/>
            </a:endParaRPr>
          </a:p>
          <a:p>
            <a:pPr defTabSz="914400" fontAlgn="base">
              <a:spcBef>
                <a:spcPct val="0"/>
              </a:spcBef>
              <a:spcAft>
                <a:spcPct val="0"/>
              </a:spcAft>
              <a:buNone/>
            </a:pPr>
            <a:endParaRPr lang="id-ID" altLang="en-US" sz="2200" dirty="0">
              <a:solidFill>
                <a:srgbClr val="000000"/>
              </a:solidFill>
              <a:latin typeface="Arial" panose="020B0604020202020204" pitchFamily="34" charset="0"/>
            </a:endParaRPr>
          </a:p>
          <a:p>
            <a:pPr defTabSz="914400" fontAlgn="base">
              <a:spcBef>
                <a:spcPct val="0"/>
              </a:spcBef>
              <a:spcAft>
                <a:spcPct val="0"/>
              </a:spcAft>
              <a:buNone/>
            </a:pPr>
            <a:r>
              <a:rPr lang="id-ID" altLang="en-US" sz="2200" b="1" dirty="0">
                <a:solidFill>
                  <a:srgbClr val="000000"/>
                </a:solidFill>
                <a:latin typeface="Arial" panose="020B0604020202020204" pitchFamily="34" charset="0"/>
              </a:rPr>
              <a:t>c). </a:t>
            </a:r>
            <a:r>
              <a:rPr lang="en-US" altLang="en-US" sz="2200" dirty="0" err="1">
                <a:solidFill>
                  <a:srgbClr val="000000"/>
                </a:solidFill>
                <a:latin typeface="Arial" panose="020B0604020202020204" pitchFamily="34" charset="0"/>
              </a:rPr>
              <a:t>Kemampuan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mendesain</a:t>
            </a:r>
            <a:r>
              <a:rPr lang="en-US" altLang="en-US" sz="2200" dirty="0">
                <a:solidFill>
                  <a:srgbClr val="000000"/>
                </a:solidFill>
                <a:latin typeface="Arial" panose="020B0604020202020204" pitchFamily="34" charset="0"/>
              </a:rPr>
              <a:t> dan </a:t>
            </a:r>
            <a:r>
              <a:rPr lang="en-US" altLang="en-US" sz="2200" dirty="0" err="1">
                <a:solidFill>
                  <a:srgbClr val="000000"/>
                </a:solidFill>
                <a:latin typeface="Arial" panose="020B0604020202020204" pitchFamily="34" charset="0"/>
              </a:rPr>
              <a:t>melaksanakan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eksperimen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laboratorium</a:t>
            </a:r>
            <a:r>
              <a:rPr lang="en-US" altLang="en-US" sz="2200" dirty="0">
                <a:solidFill>
                  <a:srgbClr val="000000"/>
                </a:solidFill>
                <a:latin typeface="Arial" panose="020B0604020202020204" pitchFamily="34" charset="0"/>
              </a:rPr>
              <a:t> dan/</a:t>
            </a:r>
            <a:r>
              <a:rPr lang="en-US" altLang="en-US" sz="2200" dirty="0" err="1">
                <a:solidFill>
                  <a:srgbClr val="000000"/>
                </a:solidFill>
                <a:latin typeface="Arial" panose="020B0604020202020204" pitchFamily="34" charset="0"/>
              </a:rPr>
              <a:t>atau</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lapangan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serta</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menganalisis</a:t>
            </a:r>
            <a:r>
              <a:rPr lang="en-US" altLang="en-US" sz="2200" dirty="0">
                <a:solidFill>
                  <a:srgbClr val="000000"/>
                </a:solidFill>
                <a:latin typeface="Arial" panose="020B0604020202020204" pitchFamily="34" charset="0"/>
              </a:rPr>
              <a:t> dan </a:t>
            </a:r>
            <a:r>
              <a:rPr lang="en-US" altLang="en-US" sz="2200" dirty="0" err="1">
                <a:solidFill>
                  <a:srgbClr val="000000"/>
                </a:solidFill>
                <a:latin typeface="Arial" panose="020B0604020202020204" pitchFamily="34" charset="0"/>
              </a:rPr>
              <a:t>mengartikan</a:t>
            </a:r>
            <a:r>
              <a:rPr lang="en-US" altLang="en-US" sz="2200" dirty="0">
                <a:solidFill>
                  <a:srgbClr val="000000"/>
                </a:solidFill>
                <a:latin typeface="Arial" panose="020B0604020202020204" pitchFamily="34" charset="0"/>
              </a:rPr>
              <a:t> data </a:t>
            </a:r>
            <a:r>
              <a:rPr lang="en-US" altLang="en-US" sz="2200" dirty="0" err="1">
                <a:solidFill>
                  <a:srgbClr val="000000"/>
                </a:solidFill>
                <a:latin typeface="Arial" panose="020B0604020202020204" pitchFamily="34" charset="0"/>
              </a:rPr>
              <a:t>untuk</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memperkuat</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penilaian</a:t>
            </a:r>
            <a:r>
              <a:rPr lang="en-US" altLang="en-US" sz="2200" dirty="0">
                <a:solidFill>
                  <a:srgbClr val="000000"/>
                </a:solidFill>
                <a:latin typeface="Arial" panose="020B0604020202020204" pitchFamily="34" charset="0"/>
              </a:rPr>
              <a:t> </a:t>
            </a:r>
            <a:r>
              <a:rPr lang="en-US" altLang="en-US" sz="2200" dirty="0" err="1">
                <a:solidFill>
                  <a:srgbClr val="000000"/>
                </a:solidFill>
                <a:latin typeface="Arial" panose="020B0604020202020204" pitchFamily="34" charset="0"/>
              </a:rPr>
              <a:t>teknik</a:t>
            </a:r>
            <a:r>
              <a:rPr lang="en-US" altLang="en-US" sz="2200" dirty="0">
                <a:solidFill>
                  <a:srgbClr val="000000"/>
                </a:solidFill>
                <a:latin typeface="Arial" panose="020B0604020202020204" pitchFamily="34" charset="0"/>
              </a:rPr>
              <a:t>.</a:t>
            </a:r>
            <a:endParaRPr lang="id-ID" altLang="en-US" sz="2200" dirty="0">
              <a:solidFill>
                <a:srgbClr val="000000"/>
              </a:solidFill>
              <a:latin typeface="Arial" panose="020B0604020202020204" pitchFamily="34" charset="0"/>
            </a:endParaRPr>
          </a:p>
        </p:txBody>
      </p:sp>
      <p:sp>
        <p:nvSpPr>
          <p:cNvPr id="38915" name="TextBox 2">
            <a:extLst>
              <a:ext uri="{FF2B5EF4-FFF2-40B4-BE49-F238E27FC236}">
                <a16:creationId xmlns:a16="http://schemas.microsoft.com/office/drawing/2014/main" id="{F4D46484-01DE-49B5-B97F-C57CBE5D3781}"/>
              </a:ext>
            </a:extLst>
          </p:cNvPr>
          <p:cNvSpPr txBox="1">
            <a:spLocks noChangeArrowheads="1"/>
          </p:cNvSpPr>
          <p:nvPr/>
        </p:nvSpPr>
        <p:spPr bwMode="auto">
          <a:xfrm>
            <a:off x="2057400" y="528638"/>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id-ID" altLang="en-US" sz="2400" b="1" dirty="0">
                <a:solidFill>
                  <a:srgbClr val="000000"/>
                </a:solidFill>
                <a:latin typeface="Arial" panose="020B0604020202020204" pitchFamily="34" charset="0"/>
              </a:rPr>
              <a:t>Capaian Pembelajaran Yang Diharapkan </a:t>
            </a:r>
            <a:r>
              <a:rPr lang="id-ID" altLang="en-US" sz="2400" b="1" dirty="0">
                <a:solidFill>
                  <a:srgbClr val="000000"/>
                </a:solidFill>
                <a:latin typeface="Arial" panose="020B0604020202020204" pitchFamily="34" charset="0"/>
                <a:sym typeface="Wingdings" panose="05000000000000000000" pitchFamily="2" charset="2"/>
              </a:rPr>
              <a:t></a:t>
            </a:r>
            <a:r>
              <a:rPr lang="id-ID" altLang="en-US" sz="2400" b="1" dirty="0">
                <a:solidFill>
                  <a:srgbClr val="000000"/>
                </a:solidFill>
                <a:latin typeface="Arial" panose="020B0604020202020204" pitchFamily="34" charset="0"/>
              </a:rPr>
              <a:t>  CONTOH BIDANG KETEKNIKAN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a:extLst>
              <a:ext uri="{FF2B5EF4-FFF2-40B4-BE49-F238E27FC236}">
                <a16:creationId xmlns:a16="http://schemas.microsoft.com/office/drawing/2014/main" id="{5E7CA215-80DC-4199-A71C-489871CF5D4B}"/>
              </a:ext>
            </a:extLst>
          </p:cNvPr>
          <p:cNvSpPr txBox="1">
            <a:spLocks noChangeArrowheads="1"/>
          </p:cNvSpPr>
          <p:nvPr/>
        </p:nvSpPr>
        <p:spPr bwMode="auto">
          <a:xfrm>
            <a:off x="2286000" y="762001"/>
            <a:ext cx="7620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id-ID" altLang="en-US" sz="2400" b="1">
                <a:solidFill>
                  <a:srgbClr val="000000"/>
                </a:solidFill>
                <a:latin typeface="Arial" panose="020B0604020202020204" pitchFamily="34" charset="0"/>
              </a:rPr>
              <a:t>d)</a:t>
            </a:r>
            <a:r>
              <a:rPr lang="id-ID" altLang="en-US" sz="2400">
                <a:solidFill>
                  <a:srgbClr val="000000"/>
                </a:solidFill>
                <a:latin typeface="Arial" panose="020B0604020202020204" pitchFamily="34" charset="0"/>
              </a:rPr>
              <a:t>. </a:t>
            </a:r>
            <a:r>
              <a:rPr lang="en-US" altLang="en-US" sz="2400">
                <a:solidFill>
                  <a:srgbClr val="000000"/>
                </a:solidFill>
                <a:latin typeface="Arial" panose="020B0604020202020204" pitchFamily="34" charset="0"/>
              </a:rPr>
              <a:t>Kemampuan mengidentifikasi, merumuskan, menganalisis dan menyelesaikan permasalahan teknik.</a:t>
            </a:r>
            <a:endParaRPr lang="id-ID" altLang="en-US" sz="2400">
              <a:solidFill>
                <a:srgbClr val="000000"/>
              </a:solidFill>
              <a:latin typeface="Arial" panose="020B0604020202020204" pitchFamily="34" charset="0"/>
            </a:endParaRPr>
          </a:p>
          <a:p>
            <a:pPr defTabSz="914400" fontAlgn="base">
              <a:spcBef>
                <a:spcPct val="0"/>
              </a:spcBef>
              <a:spcAft>
                <a:spcPct val="0"/>
              </a:spcAft>
              <a:buNone/>
            </a:pPr>
            <a:r>
              <a:rPr lang="en-US" altLang="en-US" sz="2400">
                <a:solidFill>
                  <a:srgbClr val="000000"/>
                </a:solidFill>
                <a:latin typeface="Arial" panose="020B0604020202020204" pitchFamily="34" charset="0"/>
              </a:rPr>
              <a:t> </a:t>
            </a:r>
            <a:endParaRPr lang="id-ID" altLang="en-US" sz="2400">
              <a:solidFill>
                <a:srgbClr val="000000"/>
              </a:solidFill>
              <a:latin typeface="Arial" panose="020B0604020202020204" pitchFamily="34" charset="0"/>
            </a:endParaRPr>
          </a:p>
          <a:p>
            <a:pPr defTabSz="914400" fontAlgn="base">
              <a:spcBef>
                <a:spcPct val="0"/>
              </a:spcBef>
              <a:spcAft>
                <a:spcPct val="0"/>
              </a:spcAft>
              <a:buNone/>
            </a:pPr>
            <a:r>
              <a:rPr lang="id-ID" altLang="en-US" sz="2400" b="1">
                <a:solidFill>
                  <a:srgbClr val="000000"/>
                </a:solidFill>
                <a:latin typeface="Arial" panose="020B0604020202020204" pitchFamily="34" charset="0"/>
              </a:rPr>
              <a:t>e). </a:t>
            </a:r>
            <a:r>
              <a:rPr lang="en-US" altLang="en-US" sz="2400">
                <a:solidFill>
                  <a:srgbClr val="000000"/>
                </a:solidFill>
                <a:latin typeface="Arial" panose="020B0604020202020204" pitchFamily="34" charset="0"/>
              </a:rPr>
              <a:t>Kemampuan menerapkan metode, keterampilan dan piranti teknik modern yang diperlukan untuk prakt</a:t>
            </a:r>
            <a:r>
              <a:rPr lang="id-ID" altLang="en-US" sz="2400">
                <a:solidFill>
                  <a:srgbClr val="000000"/>
                </a:solidFill>
                <a:latin typeface="Arial" panose="020B0604020202020204" pitchFamily="34" charset="0"/>
              </a:rPr>
              <a:t>i</a:t>
            </a:r>
            <a:r>
              <a:rPr lang="en-US" altLang="en-US" sz="2400">
                <a:solidFill>
                  <a:srgbClr val="000000"/>
                </a:solidFill>
                <a:latin typeface="Arial" panose="020B0604020202020204" pitchFamily="34" charset="0"/>
              </a:rPr>
              <a:t>k keteknikan. </a:t>
            </a:r>
            <a:endParaRPr lang="id-ID" altLang="en-US" sz="2400">
              <a:solidFill>
                <a:srgbClr val="000000"/>
              </a:solidFill>
              <a:latin typeface="Arial" panose="020B0604020202020204" pitchFamily="34" charset="0"/>
            </a:endParaRPr>
          </a:p>
          <a:p>
            <a:pPr defTabSz="914400" fontAlgn="base">
              <a:spcBef>
                <a:spcPct val="0"/>
              </a:spcBef>
              <a:spcAft>
                <a:spcPct val="0"/>
              </a:spcAft>
              <a:buNone/>
            </a:pPr>
            <a:endParaRPr lang="id-ID" altLang="en-US" sz="2400">
              <a:solidFill>
                <a:srgbClr val="000000"/>
              </a:solidFill>
              <a:latin typeface="Arial" panose="020B0604020202020204" pitchFamily="34" charset="0"/>
            </a:endParaRPr>
          </a:p>
          <a:p>
            <a:pPr defTabSz="914400" fontAlgn="base">
              <a:spcBef>
                <a:spcPct val="0"/>
              </a:spcBef>
              <a:spcAft>
                <a:spcPct val="0"/>
              </a:spcAft>
              <a:buNone/>
            </a:pPr>
            <a:r>
              <a:rPr lang="id-ID" altLang="en-US" sz="2400" b="1">
                <a:solidFill>
                  <a:srgbClr val="000000"/>
                </a:solidFill>
                <a:latin typeface="Arial" panose="020B0604020202020204" pitchFamily="34" charset="0"/>
              </a:rPr>
              <a:t>f). </a:t>
            </a:r>
            <a:r>
              <a:rPr lang="en-US" altLang="en-US" sz="2400">
                <a:solidFill>
                  <a:srgbClr val="000000"/>
                </a:solidFill>
                <a:latin typeface="Arial" panose="020B0604020202020204" pitchFamily="34" charset="0"/>
              </a:rPr>
              <a:t>Kemampuan berkomunikasi </a:t>
            </a:r>
            <a:r>
              <a:rPr lang="id-ID" altLang="en-US" sz="2400">
                <a:solidFill>
                  <a:srgbClr val="000000"/>
                </a:solidFill>
                <a:latin typeface="Arial" panose="020B0604020202020204" pitchFamily="34" charset="0"/>
              </a:rPr>
              <a:t>yang</a:t>
            </a:r>
            <a:r>
              <a:rPr lang="en-US" altLang="en-US" sz="2400">
                <a:solidFill>
                  <a:srgbClr val="000000"/>
                </a:solidFill>
                <a:latin typeface="Arial" panose="020B0604020202020204" pitchFamily="34" charset="0"/>
              </a:rPr>
              <a:t> efektif baik</a:t>
            </a:r>
            <a:r>
              <a:rPr lang="id-ID" altLang="en-US" sz="2400">
                <a:solidFill>
                  <a:srgbClr val="000000"/>
                </a:solidFill>
                <a:latin typeface="Arial" panose="020B0604020202020204" pitchFamily="34" charset="0"/>
              </a:rPr>
              <a:t> secara</a:t>
            </a:r>
            <a:r>
              <a:rPr lang="en-US" altLang="en-US" sz="2400">
                <a:solidFill>
                  <a:srgbClr val="000000"/>
                </a:solidFill>
                <a:latin typeface="Arial" panose="020B0604020202020204" pitchFamily="34" charset="0"/>
              </a:rPr>
              <a:t> lisan maupun t</a:t>
            </a:r>
            <a:r>
              <a:rPr lang="id-ID" altLang="en-US" sz="2400">
                <a:solidFill>
                  <a:srgbClr val="000000"/>
                </a:solidFill>
                <a:latin typeface="Arial" panose="020B0604020202020204" pitchFamily="34" charset="0"/>
              </a:rPr>
              <a:t>ertulis</a:t>
            </a:r>
          </a:p>
          <a:p>
            <a:pPr defTabSz="914400" fontAlgn="base">
              <a:spcBef>
                <a:spcPct val="0"/>
              </a:spcBef>
              <a:spcAft>
                <a:spcPct val="0"/>
              </a:spcAft>
              <a:buNone/>
            </a:pPr>
            <a:endParaRPr lang="id-ID" altLang="en-US" sz="2400">
              <a:solidFill>
                <a:srgbClr val="000000"/>
              </a:solidFill>
              <a:latin typeface="Arial" panose="020B0604020202020204" pitchFamily="34" charset="0"/>
            </a:endParaRPr>
          </a:p>
          <a:p>
            <a:pPr defTabSz="914400" fontAlgn="base">
              <a:spcBef>
                <a:spcPct val="0"/>
              </a:spcBef>
              <a:spcAft>
                <a:spcPct val="0"/>
              </a:spcAft>
              <a:buNone/>
            </a:pPr>
            <a:r>
              <a:rPr lang="id-ID" altLang="en-US" sz="2400" b="1">
                <a:solidFill>
                  <a:srgbClr val="000000"/>
                </a:solidFill>
                <a:latin typeface="Arial" panose="020B0604020202020204" pitchFamily="34" charset="0"/>
              </a:rPr>
              <a:t>g). </a:t>
            </a:r>
            <a:r>
              <a:rPr lang="en-US" altLang="en-US" sz="2400">
                <a:solidFill>
                  <a:srgbClr val="000000"/>
                </a:solidFill>
                <a:latin typeface="Arial" panose="020B0604020202020204" pitchFamily="34" charset="0"/>
              </a:rPr>
              <a:t>Kemampuan merencanakan, menyelesaikan dan mengevaluasi tugas didalam batasan-batasan yang ada. </a:t>
            </a:r>
            <a:endParaRPr lang="id-ID" altLang="en-US" sz="2400">
              <a:solidFill>
                <a:srgbClr val="000000"/>
              </a:solidFill>
              <a:latin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a:extLst>
              <a:ext uri="{FF2B5EF4-FFF2-40B4-BE49-F238E27FC236}">
                <a16:creationId xmlns:a16="http://schemas.microsoft.com/office/drawing/2014/main" id="{B5827A01-B819-434F-92CF-CBF163823583}"/>
              </a:ext>
            </a:extLst>
          </p:cNvPr>
          <p:cNvSpPr txBox="1">
            <a:spLocks noChangeArrowheads="1"/>
          </p:cNvSpPr>
          <p:nvPr/>
        </p:nvSpPr>
        <p:spPr bwMode="auto">
          <a:xfrm>
            <a:off x="2133600" y="1524000"/>
            <a:ext cx="8001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id-ID" altLang="en-US" sz="2400" b="1">
                <a:solidFill>
                  <a:srgbClr val="000000"/>
                </a:solidFill>
                <a:latin typeface="Arial" panose="020B0604020202020204" pitchFamily="34" charset="0"/>
              </a:rPr>
              <a:t>h). </a:t>
            </a:r>
            <a:r>
              <a:rPr lang="en-US" altLang="en-US" sz="2400">
                <a:solidFill>
                  <a:srgbClr val="000000"/>
                </a:solidFill>
                <a:latin typeface="Arial" panose="020B0604020202020204" pitchFamily="34" charset="0"/>
              </a:rPr>
              <a:t>Kemampuan bekerja dalam tim lintas disiplin dan lintas budaya.</a:t>
            </a:r>
            <a:endParaRPr lang="id-ID" altLang="en-US" sz="2400">
              <a:solidFill>
                <a:srgbClr val="000000"/>
              </a:solidFill>
              <a:latin typeface="Arial" panose="020B0604020202020204" pitchFamily="34" charset="0"/>
            </a:endParaRPr>
          </a:p>
          <a:p>
            <a:pPr defTabSz="914400" fontAlgn="base">
              <a:spcBef>
                <a:spcPct val="0"/>
              </a:spcBef>
              <a:spcAft>
                <a:spcPct val="0"/>
              </a:spcAft>
              <a:buNone/>
            </a:pPr>
            <a:endParaRPr lang="id-ID" altLang="en-US" sz="2400">
              <a:solidFill>
                <a:srgbClr val="000000"/>
              </a:solidFill>
              <a:latin typeface="Arial" panose="020B0604020202020204" pitchFamily="34" charset="0"/>
            </a:endParaRPr>
          </a:p>
          <a:p>
            <a:pPr defTabSz="914400" fontAlgn="base">
              <a:spcBef>
                <a:spcPct val="0"/>
              </a:spcBef>
              <a:spcAft>
                <a:spcPct val="0"/>
              </a:spcAft>
              <a:buNone/>
            </a:pPr>
            <a:r>
              <a:rPr lang="id-ID" altLang="en-US" sz="2400" b="1">
                <a:solidFill>
                  <a:srgbClr val="000000"/>
                </a:solidFill>
                <a:latin typeface="Arial" panose="020B0604020202020204" pitchFamily="34" charset="0"/>
              </a:rPr>
              <a:t>i). </a:t>
            </a:r>
            <a:r>
              <a:rPr lang="en-US" altLang="en-US" sz="2400">
                <a:solidFill>
                  <a:srgbClr val="000000"/>
                </a:solidFill>
                <a:latin typeface="Arial" panose="020B0604020202020204" pitchFamily="34" charset="0"/>
              </a:rPr>
              <a:t>Kemampuan untuk bertanggung jawab kepada masyarakat dan mematuhi etika profesi dalam menyelesaikan permasalahan teknik.</a:t>
            </a:r>
            <a:endParaRPr lang="id-ID" altLang="en-US" sz="2400">
              <a:solidFill>
                <a:srgbClr val="000000"/>
              </a:solidFill>
              <a:latin typeface="Arial" panose="020B0604020202020204" pitchFamily="34" charset="0"/>
            </a:endParaRPr>
          </a:p>
          <a:p>
            <a:pPr defTabSz="914400" fontAlgn="base">
              <a:spcBef>
                <a:spcPct val="0"/>
              </a:spcBef>
              <a:spcAft>
                <a:spcPct val="0"/>
              </a:spcAft>
              <a:buNone/>
            </a:pPr>
            <a:endParaRPr lang="id-ID" altLang="en-US" sz="2400">
              <a:solidFill>
                <a:srgbClr val="000000"/>
              </a:solidFill>
              <a:latin typeface="Arial" panose="020B0604020202020204" pitchFamily="34" charset="0"/>
            </a:endParaRPr>
          </a:p>
          <a:p>
            <a:pPr defTabSz="914400" fontAlgn="base">
              <a:spcBef>
                <a:spcPct val="0"/>
              </a:spcBef>
              <a:spcAft>
                <a:spcPct val="0"/>
              </a:spcAft>
              <a:buNone/>
            </a:pPr>
            <a:r>
              <a:rPr lang="id-ID" altLang="en-US" sz="2400" b="1">
                <a:solidFill>
                  <a:srgbClr val="000000"/>
                </a:solidFill>
                <a:latin typeface="Arial" panose="020B0604020202020204" pitchFamily="34" charset="0"/>
              </a:rPr>
              <a:t>j). </a:t>
            </a:r>
            <a:r>
              <a:rPr lang="en-US" altLang="en-US" sz="2400">
                <a:solidFill>
                  <a:srgbClr val="000000"/>
                </a:solidFill>
                <a:latin typeface="Arial" panose="020B0604020202020204" pitchFamily="34" charset="0"/>
              </a:rPr>
              <a:t>Kemampuan memahami kebutuhan akan pembelajaran sepanjang hayat, termasuk akses terhadap pengetahuan terkait isu-isu kekinian yang relevan.</a:t>
            </a:r>
            <a:endParaRPr lang="id-ID" altLang="en-US" sz="2400">
              <a:solidFill>
                <a:srgbClr val="000000"/>
              </a:solidFill>
              <a:latin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58E0BC-D620-4873-9D37-014C6111DA51}"/>
              </a:ext>
            </a:extLst>
          </p:cNvPr>
          <p:cNvSpPr>
            <a:spLocks noGrp="1"/>
          </p:cNvSpPr>
          <p:nvPr>
            <p:ph idx="1"/>
          </p:nvPr>
        </p:nvSpPr>
        <p:spPr>
          <a:xfrm>
            <a:off x="609600" y="846138"/>
            <a:ext cx="10972800" cy="4525963"/>
          </a:xfrm>
        </p:spPr>
        <p:txBody>
          <a:bodyPr/>
          <a:lstStyle/>
          <a:p>
            <a:r>
              <a:rPr lang="id-ID" sz="2000" dirty="0"/>
              <a:t>KRITERIA SPADA</a:t>
            </a:r>
          </a:p>
          <a:p>
            <a:r>
              <a:rPr lang="id-ID" sz="2000" dirty="0"/>
              <a:t>JAM MENGAJAR, DIHITUNG DAN DIAKUI</a:t>
            </a:r>
          </a:p>
          <a:p>
            <a:r>
              <a:rPr lang="id-ID" sz="2000" dirty="0"/>
              <a:t>Bu aan</a:t>
            </a:r>
          </a:p>
          <a:p>
            <a:r>
              <a:rPr lang="id-ID" sz="2000" dirty="0"/>
              <a:t>ONLINE, TATAP MUKA DENGAN MAHASISWA MINIM</a:t>
            </a:r>
          </a:p>
          <a:p>
            <a:r>
              <a:rPr lang="id-ID" sz="2000" dirty="0"/>
              <a:t>MEMBANGUN KARAKTER DENGAN ONLINE</a:t>
            </a:r>
          </a:p>
          <a:p>
            <a:r>
              <a:rPr lang="id-ID" sz="2000" dirty="0"/>
              <a:t>Imel: </a:t>
            </a:r>
          </a:p>
          <a:p>
            <a:r>
              <a:rPr lang="id-ID" sz="2000" dirty="0"/>
              <a:t>Sks bidang pendidikan ditugaskan oleh rektor di prodi lain</a:t>
            </a:r>
          </a:p>
          <a:p>
            <a:r>
              <a:rPr lang="id-ID" sz="2000" dirty="0"/>
              <a:t>Dosen merupakan faktor penghambat, terutama yang senior</a:t>
            </a:r>
          </a:p>
          <a:p>
            <a:r>
              <a:rPr lang="id-ID" sz="2000" dirty="0"/>
              <a:t>Tuntutan 16 kali pertemuan</a:t>
            </a:r>
          </a:p>
          <a:p>
            <a:r>
              <a:rPr lang="id-ID" sz="2000" dirty="0"/>
              <a:t>Bu Oda:</a:t>
            </a:r>
          </a:p>
          <a:p>
            <a:r>
              <a:rPr lang="id-ID" sz="2000" dirty="0"/>
              <a:t>Internship selama 1 tahun, skripsi jarak jauh, mhs tidak disalahgunakan,  memonitor jarak jauh</a:t>
            </a:r>
          </a:p>
          <a:p>
            <a:r>
              <a:rPr lang="id-ID" sz="2000" dirty="0"/>
              <a:t>Bu win: </a:t>
            </a:r>
          </a:p>
          <a:p>
            <a:r>
              <a:rPr lang="id-ID" sz="2000" dirty="0"/>
              <a:t>Prodi sosial, bagaimana strategi sosial science</a:t>
            </a:r>
          </a:p>
          <a:p>
            <a:r>
              <a:rPr lang="id-ID" sz="2000" dirty="0"/>
              <a:t>Pak Hendi</a:t>
            </a:r>
          </a:p>
          <a:p>
            <a:r>
              <a:rPr lang="id-ID" sz="2000" dirty="0"/>
              <a:t>Menjadi lead, mengkomunikasikan dengan industri,  CP mengevaluasi CP, bagaimana mengelola MK yang banyak, CP terrcapai dan relevan?</a:t>
            </a:r>
          </a:p>
          <a:p>
            <a:endParaRPr lang="id-ID" sz="2000" dirty="0"/>
          </a:p>
          <a:p>
            <a:endParaRPr lang="id-ID" sz="2000" dirty="0"/>
          </a:p>
          <a:p>
            <a:endParaRPr lang="id-ID" sz="2400" dirty="0"/>
          </a:p>
          <a:p>
            <a:endParaRPr lang="id-ID" dirty="0"/>
          </a:p>
          <a:p>
            <a:endParaRPr lang="id-ID" dirty="0"/>
          </a:p>
          <a:p>
            <a:endParaRPr lang="id-ID" dirty="0"/>
          </a:p>
        </p:txBody>
      </p:sp>
    </p:spTree>
    <p:extLst>
      <p:ext uri="{BB962C8B-B14F-4D97-AF65-F5344CB8AC3E}">
        <p14:creationId xmlns:p14="http://schemas.microsoft.com/office/powerpoint/2010/main" val="45562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180522-WA0007">
            <a:hlinkClick r:id="" action="ppaction://media"/>
            <a:extLst>
              <a:ext uri="{FF2B5EF4-FFF2-40B4-BE49-F238E27FC236}">
                <a16:creationId xmlns:a16="http://schemas.microsoft.com/office/drawing/2014/main" id="{B083FF07-D283-4CFE-A858-AA70B55963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0654" y="284017"/>
            <a:ext cx="10099963" cy="6352309"/>
          </a:xfrm>
          <a:prstGeom prst="rect">
            <a:avLst/>
          </a:prstGeom>
        </p:spPr>
      </p:pic>
    </p:spTree>
    <p:extLst>
      <p:ext uri="{BB962C8B-B14F-4D97-AF65-F5344CB8AC3E}">
        <p14:creationId xmlns:p14="http://schemas.microsoft.com/office/powerpoint/2010/main" val="374918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014200" y="6595998"/>
            <a:ext cx="102870" cy="208279"/>
          </a:xfrm>
          <a:prstGeom prst="rect">
            <a:avLst/>
          </a:prstGeom>
        </p:spPr>
        <p:txBody>
          <a:bodyPr vert="horz" wrap="square" lIns="0" tIns="12700" rIns="0" bIns="0" rtlCol="0">
            <a:spAutoFit/>
          </a:bodyPr>
          <a:lstStyle/>
          <a:p>
            <a:pPr marL="12700">
              <a:lnSpc>
                <a:spcPct val="100000"/>
              </a:lnSpc>
              <a:spcBef>
                <a:spcPts val="100"/>
              </a:spcBef>
            </a:pPr>
            <a:r>
              <a:rPr sz="1200" spc="-60" dirty="0">
                <a:solidFill>
                  <a:srgbClr val="ACAAA0"/>
                </a:solidFill>
                <a:latin typeface="Arial"/>
                <a:cs typeface="Arial"/>
              </a:rPr>
              <a:t>6</a:t>
            </a:r>
            <a:endParaRPr sz="1200">
              <a:latin typeface="Arial"/>
              <a:cs typeface="Arial"/>
            </a:endParaRPr>
          </a:p>
        </p:txBody>
      </p:sp>
      <p:sp>
        <p:nvSpPr>
          <p:cNvPr id="3" name="object 3"/>
          <p:cNvSpPr txBox="1">
            <a:spLocks noGrp="1"/>
          </p:cNvSpPr>
          <p:nvPr>
            <p:ph type="title"/>
          </p:nvPr>
        </p:nvSpPr>
        <p:spPr>
          <a:xfrm>
            <a:off x="4001769" y="920050"/>
            <a:ext cx="7625080" cy="431165"/>
          </a:xfrm>
          <a:prstGeom prst="rect">
            <a:avLst/>
          </a:prstGeom>
        </p:spPr>
        <p:txBody>
          <a:bodyPr vert="horz" wrap="square" lIns="0" tIns="13970" rIns="0" bIns="0" rtlCol="0">
            <a:spAutoFit/>
          </a:bodyPr>
          <a:lstStyle/>
          <a:p>
            <a:pPr marL="12700">
              <a:lnSpc>
                <a:spcPct val="100000"/>
              </a:lnSpc>
              <a:spcBef>
                <a:spcPts val="110"/>
              </a:spcBef>
            </a:pPr>
            <a:r>
              <a:rPr sz="2650" b="1" spc="-220" dirty="0">
                <a:latin typeface="Arial"/>
                <a:cs typeface="Arial"/>
              </a:rPr>
              <a:t>Bagaimana </a:t>
            </a:r>
            <a:r>
              <a:rPr sz="2650" b="1" spc="-190" dirty="0">
                <a:latin typeface="Arial"/>
                <a:cs typeface="Arial"/>
              </a:rPr>
              <a:t>4IR akan </a:t>
            </a:r>
            <a:r>
              <a:rPr sz="2650" b="1" spc="-175" dirty="0">
                <a:latin typeface="Arial"/>
                <a:cs typeface="Arial"/>
              </a:rPr>
              <a:t>berdampak </a:t>
            </a:r>
            <a:r>
              <a:rPr sz="2650" b="1" spc="-180" dirty="0">
                <a:latin typeface="Arial"/>
                <a:cs typeface="Arial"/>
              </a:rPr>
              <a:t>pada </a:t>
            </a:r>
            <a:r>
              <a:rPr sz="2650" b="1" spc="-185" dirty="0">
                <a:latin typeface="Arial"/>
                <a:cs typeface="Arial"/>
              </a:rPr>
              <a:t>kehidupan</a:t>
            </a:r>
            <a:r>
              <a:rPr sz="2650" b="1" spc="175" dirty="0">
                <a:latin typeface="Arial"/>
                <a:cs typeface="Arial"/>
              </a:rPr>
              <a:t> </a:t>
            </a:r>
            <a:r>
              <a:rPr sz="2650" b="1" spc="-165" dirty="0">
                <a:latin typeface="Arial"/>
                <a:cs typeface="Arial"/>
              </a:rPr>
              <a:t>kita?</a:t>
            </a:r>
            <a:endParaRPr sz="2650" dirty="0">
              <a:latin typeface="Arial"/>
              <a:cs typeface="Arial"/>
            </a:endParaRPr>
          </a:p>
        </p:txBody>
      </p:sp>
      <p:sp>
        <p:nvSpPr>
          <p:cNvPr id="4" name="object 4"/>
          <p:cNvSpPr txBox="1"/>
          <p:nvPr/>
        </p:nvSpPr>
        <p:spPr>
          <a:xfrm>
            <a:off x="311150" y="6237858"/>
            <a:ext cx="2640330" cy="177800"/>
          </a:xfrm>
          <a:prstGeom prst="rect">
            <a:avLst/>
          </a:prstGeom>
        </p:spPr>
        <p:txBody>
          <a:bodyPr vert="horz" wrap="square" lIns="0" tIns="12700" rIns="0" bIns="0" rtlCol="0">
            <a:spAutoFit/>
          </a:bodyPr>
          <a:lstStyle/>
          <a:p>
            <a:pPr marL="12700">
              <a:lnSpc>
                <a:spcPct val="100000"/>
              </a:lnSpc>
              <a:spcBef>
                <a:spcPts val="100"/>
              </a:spcBef>
            </a:pPr>
            <a:r>
              <a:rPr sz="1000" spc="-10" dirty="0">
                <a:latin typeface="Arial"/>
                <a:cs typeface="Arial"/>
              </a:rPr>
              <a:t>Sumber: World Economic </a:t>
            </a:r>
            <a:r>
              <a:rPr sz="1000" spc="-5" dirty="0">
                <a:latin typeface="Arial"/>
                <a:cs typeface="Arial"/>
              </a:rPr>
              <a:t>Forum, </a:t>
            </a:r>
            <a:r>
              <a:rPr sz="1000" spc="-35" dirty="0">
                <a:latin typeface="Arial"/>
                <a:cs typeface="Arial"/>
              </a:rPr>
              <a:t>A.T.</a:t>
            </a:r>
            <a:r>
              <a:rPr sz="1000" spc="-40" dirty="0">
                <a:latin typeface="Arial"/>
                <a:cs typeface="Arial"/>
              </a:rPr>
              <a:t> </a:t>
            </a:r>
            <a:r>
              <a:rPr sz="1000" spc="-10" dirty="0">
                <a:latin typeface="Arial"/>
                <a:cs typeface="Arial"/>
              </a:rPr>
              <a:t>Kearney</a:t>
            </a:r>
            <a:endParaRPr sz="1000">
              <a:latin typeface="Arial"/>
              <a:cs typeface="Arial"/>
            </a:endParaRPr>
          </a:p>
        </p:txBody>
      </p:sp>
      <p:sp>
        <p:nvSpPr>
          <p:cNvPr id="5" name="object 5"/>
          <p:cNvSpPr txBox="1"/>
          <p:nvPr/>
        </p:nvSpPr>
        <p:spPr>
          <a:xfrm>
            <a:off x="326390" y="2520568"/>
            <a:ext cx="2754630" cy="472440"/>
          </a:xfrm>
          <a:prstGeom prst="rect">
            <a:avLst/>
          </a:prstGeom>
          <a:solidFill>
            <a:srgbClr val="ED7D30"/>
          </a:solidFill>
        </p:spPr>
        <p:txBody>
          <a:bodyPr vert="horz" wrap="square" lIns="0" tIns="134620" rIns="0" bIns="0" rtlCol="0">
            <a:spAutoFit/>
          </a:bodyPr>
          <a:lstStyle/>
          <a:p>
            <a:pPr algn="ctr">
              <a:lnSpc>
                <a:spcPct val="100000"/>
              </a:lnSpc>
              <a:spcBef>
                <a:spcPts val="1060"/>
              </a:spcBef>
            </a:pPr>
            <a:r>
              <a:rPr sz="1850" b="1" spc="-160" dirty="0">
                <a:latin typeface="Arial"/>
                <a:cs typeface="Arial"/>
              </a:rPr>
              <a:t>Produksi</a:t>
            </a:r>
            <a:endParaRPr sz="1850">
              <a:latin typeface="Arial"/>
              <a:cs typeface="Arial"/>
            </a:endParaRPr>
          </a:p>
        </p:txBody>
      </p:sp>
      <p:sp>
        <p:nvSpPr>
          <p:cNvPr id="6" name="object 6"/>
          <p:cNvSpPr txBox="1"/>
          <p:nvPr/>
        </p:nvSpPr>
        <p:spPr>
          <a:xfrm>
            <a:off x="3172460" y="2575178"/>
            <a:ext cx="2757170" cy="471170"/>
          </a:xfrm>
          <a:prstGeom prst="rect">
            <a:avLst/>
          </a:prstGeom>
          <a:solidFill>
            <a:srgbClr val="ED7D30"/>
          </a:solidFill>
        </p:spPr>
        <p:txBody>
          <a:bodyPr vert="horz" wrap="square" lIns="0" tIns="0" rIns="0" bIns="0" rtlCol="0">
            <a:spAutoFit/>
          </a:bodyPr>
          <a:lstStyle/>
          <a:p>
            <a:pPr algn="ctr">
              <a:lnSpc>
                <a:spcPts val="1460"/>
              </a:lnSpc>
            </a:pPr>
            <a:r>
              <a:rPr sz="1600" b="1" spc="-114" dirty="0">
                <a:latin typeface="Arial"/>
                <a:cs typeface="Arial"/>
              </a:rPr>
              <a:t>Pertumbuhan </a:t>
            </a:r>
            <a:r>
              <a:rPr sz="1600" b="1" spc="-145" dirty="0">
                <a:latin typeface="Arial"/>
                <a:cs typeface="Arial"/>
              </a:rPr>
              <a:t>Ekonomi</a:t>
            </a:r>
            <a:r>
              <a:rPr sz="1600" b="1" spc="-75" dirty="0">
                <a:latin typeface="Arial"/>
                <a:cs typeface="Arial"/>
              </a:rPr>
              <a:t> </a:t>
            </a:r>
            <a:r>
              <a:rPr sz="1600" b="1" spc="-30" dirty="0">
                <a:latin typeface="Arial"/>
                <a:cs typeface="Arial"/>
              </a:rPr>
              <a:t>&amp;</a:t>
            </a:r>
            <a:endParaRPr sz="1600">
              <a:latin typeface="Arial"/>
              <a:cs typeface="Arial"/>
            </a:endParaRPr>
          </a:p>
          <a:p>
            <a:pPr algn="ctr">
              <a:lnSpc>
                <a:spcPts val="1820"/>
              </a:lnSpc>
            </a:pPr>
            <a:r>
              <a:rPr sz="1600" b="1" spc="-110" dirty="0">
                <a:latin typeface="Arial"/>
                <a:cs typeface="Arial"/>
              </a:rPr>
              <a:t>Inklusi</a:t>
            </a:r>
            <a:r>
              <a:rPr sz="1600" b="1" spc="-85" dirty="0">
                <a:latin typeface="Arial"/>
                <a:cs typeface="Arial"/>
              </a:rPr>
              <a:t> </a:t>
            </a:r>
            <a:r>
              <a:rPr sz="1600" b="1" spc="-150" dirty="0">
                <a:latin typeface="Arial"/>
                <a:cs typeface="Arial"/>
              </a:rPr>
              <a:t>Sosial</a:t>
            </a:r>
            <a:endParaRPr sz="1600">
              <a:latin typeface="Arial"/>
              <a:cs typeface="Arial"/>
            </a:endParaRPr>
          </a:p>
        </p:txBody>
      </p:sp>
      <p:sp>
        <p:nvSpPr>
          <p:cNvPr id="7" name="object 7"/>
          <p:cNvSpPr txBox="1"/>
          <p:nvPr/>
        </p:nvSpPr>
        <p:spPr>
          <a:xfrm>
            <a:off x="6168390" y="2520568"/>
            <a:ext cx="2754630" cy="472440"/>
          </a:xfrm>
          <a:prstGeom prst="rect">
            <a:avLst/>
          </a:prstGeom>
          <a:solidFill>
            <a:srgbClr val="ED7D30"/>
          </a:solidFill>
        </p:spPr>
        <p:txBody>
          <a:bodyPr vert="horz" wrap="square" lIns="0" tIns="134620" rIns="0" bIns="0" rtlCol="0">
            <a:spAutoFit/>
          </a:bodyPr>
          <a:lstStyle/>
          <a:p>
            <a:pPr algn="ctr">
              <a:lnSpc>
                <a:spcPct val="100000"/>
              </a:lnSpc>
              <a:spcBef>
                <a:spcPts val="1060"/>
              </a:spcBef>
            </a:pPr>
            <a:r>
              <a:rPr sz="1850" b="1" spc="-165" dirty="0">
                <a:latin typeface="Arial"/>
                <a:cs typeface="Arial"/>
              </a:rPr>
              <a:t>Energi</a:t>
            </a:r>
            <a:endParaRPr sz="1850">
              <a:latin typeface="Arial"/>
              <a:cs typeface="Arial"/>
            </a:endParaRPr>
          </a:p>
        </p:txBody>
      </p:sp>
      <p:sp>
        <p:nvSpPr>
          <p:cNvPr id="8" name="object 8"/>
          <p:cNvSpPr/>
          <p:nvPr/>
        </p:nvSpPr>
        <p:spPr>
          <a:xfrm>
            <a:off x="9088120" y="2521838"/>
            <a:ext cx="2753360" cy="469900"/>
          </a:xfrm>
          <a:custGeom>
            <a:avLst/>
            <a:gdLst/>
            <a:ahLst/>
            <a:cxnLst/>
            <a:rect l="l" t="t" r="r" b="b"/>
            <a:pathLst>
              <a:path w="2753359" h="469900">
                <a:moveTo>
                  <a:pt x="2753360" y="0"/>
                </a:moveTo>
                <a:lnTo>
                  <a:pt x="0" y="0"/>
                </a:lnTo>
                <a:lnTo>
                  <a:pt x="0" y="469900"/>
                </a:lnTo>
                <a:lnTo>
                  <a:pt x="2753360" y="469900"/>
                </a:lnTo>
                <a:lnTo>
                  <a:pt x="2753360" y="0"/>
                </a:lnTo>
                <a:close/>
              </a:path>
            </a:pathLst>
          </a:custGeom>
          <a:solidFill>
            <a:srgbClr val="ED7D30"/>
          </a:solidFill>
        </p:spPr>
        <p:txBody>
          <a:bodyPr wrap="square" lIns="0" tIns="0" rIns="0" bIns="0" rtlCol="0"/>
          <a:lstStyle/>
          <a:p>
            <a:endParaRPr/>
          </a:p>
        </p:txBody>
      </p:sp>
      <p:sp>
        <p:nvSpPr>
          <p:cNvPr id="9" name="object 9"/>
          <p:cNvSpPr txBox="1"/>
          <p:nvPr/>
        </p:nvSpPr>
        <p:spPr>
          <a:xfrm>
            <a:off x="9304019" y="2544698"/>
            <a:ext cx="2322830" cy="565785"/>
          </a:xfrm>
          <a:prstGeom prst="rect">
            <a:avLst/>
          </a:prstGeom>
        </p:spPr>
        <p:txBody>
          <a:bodyPr vert="horz" wrap="square" lIns="0" tIns="45720" rIns="0" bIns="0" rtlCol="0">
            <a:spAutoFit/>
          </a:bodyPr>
          <a:lstStyle/>
          <a:p>
            <a:pPr marL="687070" marR="5080" indent="-674370">
              <a:lnSpc>
                <a:spcPts val="2010"/>
              </a:lnSpc>
              <a:spcBef>
                <a:spcPts val="360"/>
              </a:spcBef>
            </a:pPr>
            <a:r>
              <a:rPr sz="1850" b="1" spc="-90" dirty="0">
                <a:latin typeface="Arial"/>
                <a:cs typeface="Arial"/>
              </a:rPr>
              <a:t>Makanan, </a:t>
            </a:r>
            <a:r>
              <a:rPr sz="1850" b="1" spc="-150" dirty="0">
                <a:latin typeface="Arial"/>
                <a:cs typeface="Arial"/>
              </a:rPr>
              <a:t>Keamanan </a:t>
            </a:r>
            <a:r>
              <a:rPr sz="1850" b="1" spc="-20" dirty="0">
                <a:latin typeface="Arial"/>
                <a:cs typeface="Arial"/>
              </a:rPr>
              <a:t>&amp;  </a:t>
            </a:r>
            <a:r>
              <a:rPr sz="1850" b="1" spc="-110" dirty="0">
                <a:latin typeface="Arial"/>
                <a:cs typeface="Arial"/>
              </a:rPr>
              <a:t>Pertanian</a:t>
            </a:r>
            <a:endParaRPr sz="1850">
              <a:latin typeface="Arial"/>
              <a:cs typeface="Arial"/>
            </a:endParaRPr>
          </a:p>
        </p:txBody>
      </p:sp>
      <p:sp>
        <p:nvSpPr>
          <p:cNvPr id="10" name="object 10"/>
          <p:cNvSpPr/>
          <p:nvPr/>
        </p:nvSpPr>
        <p:spPr>
          <a:xfrm>
            <a:off x="326390" y="3989958"/>
            <a:ext cx="2754630" cy="473709"/>
          </a:xfrm>
          <a:custGeom>
            <a:avLst/>
            <a:gdLst/>
            <a:ahLst/>
            <a:cxnLst/>
            <a:rect l="l" t="t" r="r" b="b"/>
            <a:pathLst>
              <a:path w="2754630" h="473710">
                <a:moveTo>
                  <a:pt x="2754630" y="0"/>
                </a:moveTo>
                <a:lnTo>
                  <a:pt x="0" y="0"/>
                </a:lnTo>
                <a:lnTo>
                  <a:pt x="0" y="473710"/>
                </a:lnTo>
                <a:lnTo>
                  <a:pt x="2754630" y="473710"/>
                </a:lnTo>
                <a:lnTo>
                  <a:pt x="2754630" y="0"/>
                </a:lnTo>
                <a:close/>
              </a:path>
            </a:pathLst>
          </a:custGeom>
          <a:solidFill>
            <a:srgbClr val="ED7D30"/>
          </a:solidFill>
        </p:spPr>
        <p:txBody>
          <a:bodyPr wrap="square" lIns="0" tIns="0" rIns="0" bIns="0" rtlCol="0"/>
          <a:lstStyle/>
          <a:p>
            <a:endParaRPr/>
          </a:p>
        </p:txBody>
      </p:sp>
      <p:sp>
        <p:nvSpPr>
          <p:cNvPr id="11" name="object 11"/>
          <p:cNvSpPr txBox="1"/>
          <p:nvPr/>
        </p:nvSpPr>
        <p:spPr>
          <a:xfrm>
            <a:off x="615950" y="4020438"/>
            <a:ext cx="2176145" cy="565785"/>
          </a:xfrm>
          <a:prstGeom prst="rect">
            <a:avLst/>
          </a:prstGeom>
        </p:spPr>
        <p:txBody>
          <a:bodyPr vert="horz" wrap="square" lIns="0" tIns="45720" rIns="0" bIns="0" rtlCol="0">
            <a:spAutoFit/>
          </a:bodyPr>
          <a:lstStyle/>
          <a:p>
            <a:pPr marL="601980" marR="5080" indent="-589280">
              <a:lnSpc>
                <a:spcPts val="2010"/>
              </a:lnSpc>
              <a:spcBef>
                <a:spcPts val="360"/>
              </a:spcBef>
            </a:pPr>
            <a:r>
              <a:rPr sz="1850" b="1" spc="-125" dirty="0">
                <a:latin typeface="Arial"/>
                <a:cs typeface="Arial"/>
              </a:rPr>
              <a:t>Pendidikan, </a:t>
            </a:r>
            <a:r>
              <a:rPr sz="1850" b="1" spc="-135" dirty="0">
                <a:latin typeface="Arial"/>
                <a:cs typeface="Arial"/>
              </a:rPr>
              <a:t>Gender </a:t>
            </a:r>
            <a:r>
              <a:rPr sz="1850" b="1" spc="-20" dirty="0">
                <a:latin typeface="Arial"/>
                <a:cs typeface="Arial"/>
              </a:rPr>
              <a:t>&amp;  </a:t>
            </a:r>
            <a:r>
              <a:rPr sz="1850" b="1" spc="-125" dirty="0">
                <a:latin typeface="Arial"/>
                <a:cs typeface="Arial"/>
              </a:rPr>
              <a:t>Pekerjaan</a:t>
            </a:r>
            <a:endParaRPr sz="1850">
              <a:latin typeface="Arial"/>
              <a:cs typeface="Arial"/>
            </a:endParaRPr>
          </a:p>
        </p:txBody>
      </p:sp>
      <p:sp>
        <p:nvSpPr>
          <p:cNvPr id="12" name="object 12"/>
          <p:cNvSpPr/>
          <p:nvPr/>
        </p:nvSpPr>
        <p:spPr>
          <a:xfrm>
            <a:off x="3246120" y="3989958"/>
            <a:ext cx="2755900" cy="473709"/>
          </a:xfrm>
          <a:custGeom>
            <a:avLst/>
            <a:gdLst/>
            <a:ahLst/>
            <a:cxnLst/>
            <a:rect l="l" t="t" r="r" b="b"/>
            <a:pathLst>
              <a:path w="2755900" h="473710">
                <a:moveTo>
                  <a:pt x="2755900" y="0"/>
                </a:moveTo>
                <a:lnTo>
                  <a:pt x="0" y="0"/>
                </a:lnTo>
                <a:lnTo>
                  <a:pt x="0" y="473710"/>
                </a:lnTo>
                <a:lnTo>
                  <a:pt x="2755900" y="473710"/>
                </a:lnTo>
                <a:lnTo>
                  <a:pt x="2755900" y="0"/>
                </a:lnTo>
                <a:close/>
              </a:path>
            </a:pathLst>
          </a:custGeom>
          <a:solidFill>
            <a:srgbClr val="ED7D30"/>
          </a:solidFill>
        </p:spPr>
        <p:txBody>
          <a:bodyPr wrap="square" lIns="0" tIns="0" rIns="0" bIns="0" rtlCol="0"/>
          <a:lstStyle/>
          <a:p>
            <a:endParaRPr/>
          </a:p>
        </p:txBody>
      </p:sp>
      <p:sp>
        <p:nvSpPr>
          <p:cNvPr id="13" name="object 13"/>
          <p:cNvSpPr txBox="1"/>
          <p:nvPr/>
        </p:nvSpPr>
        <p:spPr>
          <a:xfrm>
            <a:off x="3539490" y="4020438"/>
            <a:ext cx="2169795" cy="565785"/>
          </a:xfrm>
          <a:prstGeom prst="rect">
            <a:avLst/>
          </a:prstGeom>
        </p:spPr>
        <p:txBody>
          <a:bodyPr vert="horz" wrap="square" lIns="0" tIns="45720" rIns="0" bIns="0" rtlCol="0">
            <a:spAutoFit/>
          </a:bodyPr>
          <a:lstStyle/>
          <a:p>
            <a:pPr marL="560070" marR="5080" indent="-547370">
              <a:lnSpc>
                <a:spcPts val="2010"/>
              </a:lnSpc>
              <a:spcBef>
                <a:spcPts val="360"/>
              </a:spcBef>
            </a:pPr>
            <a:r>
              <a:rPr sz="1850" b="1" spc="-175" dirty="0">
                <a:latin typeface="Arial"/>
                <a:cs typeface="Arial"/>
              </a:rPr>
              <a:t>Lingkungan </a:t>
            </a:r>
            <a:r>
              <a:rPr sz="1850" b="1" spc="-20" dirty="0">
                <a:latin typeface="Arial"/>
                <a:cs typeface="Arial"/>
              </a:rPr>
              <a:t>&amp;</a:t>
            </a:r>
            <a:r>
              <a:rPr sz="1850" b="1" spc="-114" dirty="0">
                <a:latin typeface="Arial"/>
                <a:cs typeface="Arial"/>
              </a:rPr>
              <a:t> </a:t>
            </a:r>
            <a:r>
              <a:rPr sz="1850" b="1" spc="-155" dirty="0">
                <a:latin typeface="Arial"/>
                <a:cs typeface="Arial"/>
              </a:rPr>
              <a:t>Sumber  </a:t>
            </a:r>
            <a:r>
              <a:rPr sz="1850" b="1" spc="-150" dirty="0">
                <a:latin typeface="Arial"/>
                <a:cs typeface="Arial"/>
              </a:rPr>
              <a:t>Daya</a:t>
            </a:r>
            <a:r>
              <a:rPr sz="1850" b="1" spc="-100" dirty="0">
                <a:latin typeface="Arial"/>
                <a:cs typeface="Arial"/>
              </a:rPr>
              <a:t> </a:t>
            </a:r>
            <a:r>
              <a:rPr sz="1850" b="1" spc="-130" dirty="0">
                <a:latin typeface="Arial"/>
                <a:cs typeface="Arial"/>
              </a:rPr>
              <a:t>Alam</a:t>
            </a:r>
            <a:endParaRPr sz="1850">
              <a:latin typeface="Arial"/>
              <a:cs typeface="Arial"/>
            </a:endParaRPr>
          </a:p>
        </p:txBody>
      </p:sp>
      <p:sp>
        <p:nvSpPr>
          <p:cNvPr id="14" name="object 14"/>
          <p:cNvSpPr txBox="1"/>
          <p:nvPr/>
        </p:nvSpPr>
        <p:spPr>
          <a:xfrm>
            <a:off x="6168390" y="3989958"/>
            <a:ext cx="2754630" cy="474980"/>
          </a:xfrm>
          <a:prstGeom prst="rect">
            <a:avLst/>
          </a:prstGeom>
          <a:solidFill>
            <a:srgbClr val="ED7D30"/>
          </a:solidFill>
        </p:spPr>
        <p:txBody>
          <a:bodyPr vert="horz" wrap="square" lIns="0" tIns="135890" rIns="0" bIns="0" rtlCol="0">
            <a:spAutoFit/>
          </a:bodyPr>
          <a:lstStyle/>
          <a:p>
            <a:pPr marL="915035">
              <a:lnSpc>
                <a:spcPct val="100000"/>
              </a:lnSpc>
              <a:spcBef>
                <a:spcPts val="1070"/>
              </a:spcBef>
            </a:pPr>
            <a:r>
              <a:rPr sz="1850" b="1" spc="-85" dirty="0">
                <a:latin typeface="Arial"/>
                <a:cs typeface="Arial"/>
              </a:rPr>
              <a:t>Mobilitas</a:t>
            </a:r>
            <a:endParaRPr sz="1850">
              <a:latin typeface="Arial"/>
              <a:cs typeface="Arial"/>
            </a:endParaRPr>
          </a:p>
        </p:txBody>
      </p:sp>
      <p:sp>
        <p:nvSpPr>
          <p:cNvPr id="15" name="object 15"/>
          <p:cNvSpPr/>
          <p:nvPr/>
        </p:nvSpPr>
        <p:spPr>
          <a:xfrm>
            <a:off x="9088120" y="3992498"/>
            <a:ext cx="2753360" cy="471170"/>
          </a:xfrm>
          <a:custGeom>
            <a:avLst/>
            <a:gdLst/>
            <a:ahLst/>
            <a:cxnLst/>
            <a:rect l="l" t="t" r="r" b="b"/>
            <a:pathLst>
              <a:path w="2753359" h="471170">
                <a:moveTo>
                  <a:pt x="2753360" y="0"/>
                </a:moveTo>
                <a:lnTo>
                  <a:pt x="0" y="0"/>
                </a:lnTo>
                <a:lnTo>
                  <a:pt x="0" y="471170"/>
                </a:lnTo>
                <a:lnTo>
                  <a:pt x="2753360" y="471170"/>
                </a:lnTo>
                <a:lnTo>
                  <a:pt x="2753360" y="0"/>
                </a:lnTo>
                <a:close/>
              </a:path>
            </a:pathLst>
          </a:custGeom>
          <a:solidFill>
            <a:srgbClr val="ED7D30"/>
          </a:solidFill>
        </p:spPr>
        <p:txBody>
          <a:bodyPr wrap="square" lIns="0" tIns="0" rIns="0" bIns="0" rtlCol="0"/>
          <a:lstStyle/>
          <a:p>
            <a:endParaRPr/>
          </a:p>
        </p:txBody>
      </p:sp>
      <p:sp>
        <p:nvSpPr>
          <p:cNvPr id="16" name="object 16"/>
          <p:cNvSpPr txBox="1"/>
          <p:nvPr/>
        </p:nvSpPr>
        <p:spPr>
          <a:xfrm>
            <a:off x="9508490" y="4015358"/>
            <a:ext cx="1916430" cy="567055"/>
          </a:xfrm>
          <a:prstGeom prst="rect">
            <a:avLst/>
          </a:prstGeom>
        </p:spPr>
        <p:txBody>
          <a:bodyPr vert="horz" wrap="square" lIns="0" tIns="44450" rIns="0" bIns="0" rtlCol="0">
            <a:spAutoFit/>
          </a:bodyPr>
          <a:lstStyle/>
          <a:p>
            <a:pPr marL="528320" marR="5080" indent="-515620">
              <a:lnSpc>
                <a:spcPts val="2020"/>
              </a:lnSpc>
              <a:spcBef>
                <a:spcPts val="350"/>
              </a:spcBef>
            </a:pPr>
            <a:r>
              <a:rPr sz="1850" b="1" spc="-160" dirty="0">
                <a:latin typeface="Arial"/>
                <a:cs typeface="Arial"/>
              </a:rPr>
              <a:t>Sistem </a:t>
            </a:r>
            <a:r>
              <a:rPr sz="1850" b="1" spc="-170" dirty="0">
                <a:latin typeface="Arial"/>
                <a:cs typeface="Arial"/>
              </a:rPr>
              <a:t>Keuangan </a:t>
            </a:r>
            <a:r>
              <a:rPr sz="1850" b="1" spc="-20" dirty="0">
                <a:latin typeface="Arial"/>
                <a:cs typeface="Arial"/>
              </a:rPr>
              <a:t>&amp;  </a:t>
            </a:r>
            <a:r>
              <a:rPr sz="1850" b="1" spc="-70" dirty="0">
                <a:latin typeface="Arial"/>
                <a:cs typeface="Arial"/>
              </a:rPr>
              <a:t>Moneter</a:t>
            </a:r>
            <a:endParaRPr sz="1850">
              <a:latin typeface="Arial"/>
              <a:cs typeface="Arial"/>
            </a:endParaRPr>
          </a:p>
        </p:txBody>
      </p:sp>
      <p:sp>
        <p:nvSpPr>
          <p:cNvPr id="17" name="object 17"/>
          <p:cNvSpPr txBox="1"/>
          <p:nvPr/>
        </p:nvSpPr>
        <p:spPr>
          <a:xfrm>
            <a:off x="326390" y="5461888"/>
            <a:ext cx="2754630" cy="471170"/>
          </a:xfrm>
          <a:prstGeom prst="rect">
            <a:avLst/>
          </a:prstGeom>
          <a:solidFill>
            <a:srgbClr val="ED7D30"/>
          </a:solidFill>
        </p:spPr>
        <p:txBody>
          <a:bodyPr vert="horz" wrap="square" lIns="0" tIns="133350" rIns="0" bIns="0" rtlCol="0">
            <a:spAutoFit/>
          </a:bodyPr>
          <a:lstStyle/>
          <a:p>
            <a:pPr marL="382905">
              <a:lnSpc>
                <a:spcPct val="100000"/>
              </a:lnSpc>
              <a:spcBef>
                <a:spcPts val="1050"/>
              </a:spcBef>
            </a:pPr>
            <a:r>
              <a:rPr sz="1850" b="1" spc="-114" dirty="0">
                <a:latin typeface="Arial"/>
                <a:cs typeface="Arial"/>
              </a:rPr>
              <a:t>Informasi </a:t>
            </a:r>
            <a:r>
              <a:rPr sz="1850" b="1" spc="-20" dirty="0">
                <a:latin typeface="Arial"/>
                <a:cs typeface="Arial"/>
              </a:rPr>
              <a:t>&amp;</a:t>
            </a:r>
            <a:r>
              <a:rPr sz="1850" b="1" spc="-105" dirty="0">
                <a:latin typeface="Arial"/>
                <a:cs typeface="Arial"/>
              </a:rPr>
              <a:t> </a:t>
            </a:r>
            <a:r>
              <a:rPr sz="1850" b="1" spc="-120" dirty="0">
                <a:latin typeface="Arial"/>
                <a:cs typeface="Arial"/>
              </a:rPr>
              <a:t>Hiburan</a:t>
            </a:r>
            <a:endParaRPr sz="1850">
              <a:latin typeface="Arial"/>
              <a:cs typeface="Arial"/>
            </a:endParaRPr>
          </a:p>
        </p:txBody>
      </p:sp>
      <p:sp>
        <p:nvSpPr>
          <p:cNvPr id="18" name="object 18"/>
          <p:cNvSpPr txBox="1"/>
          <p:nvPr/>
        </p:nvSpPr>
        <p:spPr>
          <a:xfrm>
            <a:off x="3246120" y="5461888"/>
            <a:ext cx="2755900" cy="471170"/>
          </a:xfrm>
          <a:prstGeom prst="rect">
            <a:avLst/>
          </a:prstGeom>
          <a:solidFill>
            <a:srgbClr val="ED7D30"/>
          </a:solidFill>
        </p:spPr>
        <p:txBody>
          <a:bodyPr vert="horz" wrap="square" lIns="0" tIns="133350" rIns="0" bIns="0" rtlCol="0">
            <a:spAutoFit/>
          </a:bodyPr>
          <a:lstStyle/>
          <a:p>
            <a:pPr marL="436245">
              <a:lnSpc>
                <a:spcPct val="100000"/>
              </a:lnSpc>
              <a:spcBef>
                <a:spcPts val="1050"/>
              </a:spcBef>
            </a:pPr>
            <a:r>
              <a:rPr sz="1850" b="1" spc="-165" dirty="0">
                <a:latin typeface="Arial"/>
                <a:cs typeface="Arial"/>
              </a:rPr>
              <a:t>Layanan</a:t>
            </a:r>
            <a:r>
              <a:rPr sz="1850" b="1" spc="-120" dirty="0">
                <a:latin typeface="Arial"/>
                <a:cs typeface="Arial"/>
              </a:rPr>
              <a:t> </a:t>
            </a:r>
            <a:r>
              <a:rPr sz="1850" b="1" spc="-150" dirty="0">
                <a:latin typeface="Arial"/>
                <a:cs typeface="Arial"/>
              </a:rPr>
              <a:t>Kesehatan</a:t>
            </a:r>
            <a:endParaRPr sz="1850">
              <a:latin typeface="Arial"/>
              <a:cs typeface="Arial"/>
            </a:endParaRPr>
          </a:p>
        </p:txBody>
      </p:sp>
      <p:sp>
        <p:nvSpPr>
          <p:cNvPr id="19" name="object 19"/>
          <p:cNvSpPr/>
          <p:nvPr/>
        </p:nvSpPr>
        <p:spPr>
          <a:xfrm>
            <a:off x="6168390" y="5461888"/>
            <a:ext cx="2754630" cy="472440"/>
          </a:xfrm>
          <a:custGeom>
            <a:avLst/>
            <a:gdLst/>
            <a:ahLst/>
            <a:cxnLst/>
            <a:rect l="l" t="t" r="r" b="b"/>
            <a:pathLst>
              <a:path w="2754629" h="472439">
                <a:moveTo>
                  <a:pt x="2754630" y="0"/>
                </a:moveTo>
                <a:lnTo>
                  <a:pt x="0" y="0"/>
                </a:lnTo>
                <a:lnTo>
                  <a:pt x="0" y="472440"/>
                </a:lnTo>
                <a:lnTo>
                  <a:pt x="2754630" y="472440"/>
                </a:lnTo>
                <a:lnTo>
                  <a:pt x="2754630" y="0"/>
                </a:lnTo>
                <a:close/>
              </a:path>
            </a:pathLst>
          </a:custGeom>
          <a:solidFill>
            <a:srgbClr val="ED7D30"/>
          </a:solidFill>
        </p:spPr>
        <p:txBody>
          <a:bodyPr wrap="square" lIns="0" tIns="0" rIns="0" bIns="0" rtlCol="0"/>
          <a:lstStyle/>
          <a:p>
            <a:endParaRPr/>
          </a:p>
        </p:txBody>
      </p:sp>
      <p:sp>
        <p:nvSpPr>
          <p:cNvPr id="20" name="object 20"/>
          <p:cNvSpPr txBox="1"/>
          <p:nvPr/>
        </p:nvSpPr>
        <p:spPr>
          <a:xfrm>
            <a:off x="6333807" y="5379338"/>
            <a:ext cx="2422525" cy="565785"/>
          </a:xfrm>
          <a:prstGeom prst="rect">
            <a:avLst/>
          </a:prstGeom>
        </p:spPr>
        <p:txBody>
          <a:bodyPr vert="horz" wrap="square" lIns="0" tIns="45720" rIns="0" bIns="0" rtlCol="0">
            <a:spAutoFit/>
          </a:bodyPr>
          <a:lstStyle/>
          <a:p>
            <a:pPr marL="563880" marR="5080" indent="-551180">
              <a:lnSpc>
                <a:spcPts val="2010"/>
              </a:lnSpc>
              <a:spcBef>
                <a:spcPts val="360"/>
              </a:spcBef>
            </a:pPr>
            <a:r>
              <a:rPr sz="1850" b="1" spc="-160" dirty="0">
                <a:latin typeface="Arial"/>
                <a:cs typeface="Arial"/>
              </a:rPr>
              <a:t>Perdagangan </a:t>
            </a:r>
            <a:r>
              <a:rPr sz="1850" b="1" spc="-20" dirty="0">
                <a:latin typeface="Arial"/>
                <a:cs typeface="Arial"/>
              </a:rPr>
              <a:t>&amp;</a:t>
            </a:r>
            <a:r>
              <a:rPr sz="1850" b="1" spc="-125" dirty="0">
                <a:latin typeface="Arial"/>
                <a:cs typeface="Arial"/>
              </a:rPr>
              <a:t> </a:t>
            </a:r>
            <a:r>
              <a:rPr sz="1850" b="1" spc="-135" dirty="0">
                <a:latin typeface="Arial"/>
                <a:cs typeface="Arial"/>
              </a:rPr>
              <a:t>Investasi  </a:t>
            </a:r>
            <a:r>
              <a:rPr sz="1850" b="1" spc="-105" dirty="0">
                <a:latin typeface="Arial"/>
                <a:cs typeface="Arial"/>
              </a:rPr>
              <a:t>Internasional</a:t>
            </a:r>
            <a:endParaRPr sz="1850" dirty="0">
              <a:latin typeface="Arial"/>
              <a:cs typeface="Arial"/>
            </a:endParaRPr>
          </a:p>
        </p:txBody>
      </p:sp>
      <p:sp>
        <p:nvSpPr>
          <p:cNvPr id="21" name="object 21"/>
          <p:cNvSpPr txBox="1"/>
          <p:nvPr/>
        </p:nvSpPr>
        <p:spPr>
          <a:xfrm>
            <a:off x="9088120" y="5461888"/>
            <a:ext cx="2753360" cy="471170"/>
          </a:xfrm>
          <a:prstGeom prst="rect">
            <a:avLst/>
          </a:prstGeom>
          <a:solidFill>
            <a:srgbClr val="ED7D30"/>
          </a:solidFill>
        </p:spPr>
        <p:txBody>
          <a:bodyPr vert="horz" wrap="square" lIns="0" tIns="133350" rIns="0" bIns="0" rtlCol="0">
            <a:spAutoFit/>
          </a:bodyPr>
          <a:lstStyle/>
          <a:p>
            <a:pPr marL="904875">
              <a:lnSpc>
                <a:spcPct val="100000"/>
              </a:lnSpc>
              <a:spcBef>
                <a:spcPts val="1050"/>
              </a:spcBef>
            </a:pPr>
            <a:r>
              <a:rPr sz="1850" b="1" spc="-195" dirty="0">
                <a:latin typeface="Arial"/>
                <a:cs typeface="Arial"/>
              </a:rPr>
              <a:t>Konsumsi</a:t>
            </a:r>
            <a:endParaRPr sz="1850">
              <a:latin typeface="Arial"/>
              <a:cs typeface="Arial"/>
            </a:endParaRPr>
          </a:p>
        </p:txBody>
      </p:sp>
      <p:sp>
        <p:nvSpPr>
          <p:cNvPr id="22" name="object 22"/>
          <p:cNvSpPr/>
          <p:nvPr/>
        </p:nvSpPr>
        <p:spPr>
          <a:xfrm>
            <a:off x="3252470" y="1602358"/>
            <a:ext cx="2752090" cy="913130"/>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6174740" y="1604898"/>
            <a:ext cx="2748279" cy="915670"/>
          </a:xfrm>
          <a:prstGeom prst="rect">
            <a:avLst/>
          </a:prstGeom>
          <a:blipFill>
            <a:blip r:embed="rId3" cstate="print"/>
            <a:stretch>
              <a:fillRect/>
            </a:stretch>
          </a:blipFill>
        </p:spPr>
        <p:txBody>
          <a:bodyPr wrap="square" lIns="0" tIns="0" rIns="0" bIns="0" rtlCol="0"/>
          <a:lstStyle/>
          <a:p>
            <a:endParaRPr/>
          </a:p>
        </p:txBody>
      </p:sp>
      <p:sp>
        <p:nvSpPr>
          <p:cNvPr id="24" name="object 24"/>
          <p:cNvSpPr/>
          <p:nvPr/>
        </p:nvSpPr>
        <p:spPr>
          <a:xfrm>
            <a:off x="3258820" y="3074288"/>
            <a:ext cx="2741929" cy="915670"/>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334009" y="1604898"/>
            <a:ext cx="2747010" cy="915670"/>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9088120" y="4539868"/>
            <a:ext cx="2753360" cy="916940"/>
          </a:xfrm>
          <a:prstGeom prst="rect">
            <a:avLst/>
          </a:prstGeom>
          <a:blipFill>
            <a:blip r:embed="rId6" cstate="print"/>
            <a:stretch>
              <a:fillRect/>
            </a:stretch>
          </a:blipFill>
        </p:spPr>
        <p:txBody>
          <a:bodyPr wrap="square" lIns="0" tIns="0" rIns="0" bIns="0" rtlCol="0"/>
          <a:lstStyle/>
          <a:p>
            <a:endParaRPr/>
          </a:p>
        </p:txBody>
      </p:sp>
      <p:sp>
        <p:nvSpPr>
          <p:cNvPr id="27" name="object 27"/>
          <p:cNvSpPr/>
          <p:nvPr/>
        </p:nvSpPr>
        <p:spPr>
          <a:xfrm>
            <a:off x="6168390" y="3075558"/>
            <a:ext cx="2754630" cy="915669"/>
          </a:xfrm>
          <a:prstGeom prst="rect">
            <a:avLst/>
          </a:prstGeom>
          <a:blipFill>
            <a:blip r:embed="rId7" cstate="print"/>
            <a:stretch>
              <a:fillRect/>
            </a:stretch>
          </a:blipFill>
        </p:spPr>
        <p:txBody>
          <a:bodyPr wrap="square" lIns="0" tIns="0" rIns="0" bIns="0" rtlCol="0"/>
          <a:lstStyle/>
          <a:p>
            <a:endParaRPr/>
          </a:p>
        </p:txBody>
      </p:sp>
      <p:sp>
        <p:nvSpPr>
          <p:cNvPr id="28" name="object 28"/>
          <p:cNvSpPr/>
          <p:nvPr/>
        </p:nvSpPr>
        <p:spPr>
          <a:xfrm>
            <a:off x="3247390" y="4539868"/>
            <a:ext cx="2754630" cy="916940"/>
          </a:xfrm>
          <a:prstGeom prst="rect">
            <a:avLst/>
          </a:prstGeom>
          <a:blipFill>
            <a:blip r:embed="rId8" cstate="print"/>
            <a:stretch>
              <a:fillRect/>
            </a:stretch>
          </a:blipFill>
        </p:spPr>
        <p:txBody>
          <a:bodyPr wrap="square" lIns="0" tIns="0" rIns="0" bIns="0" rtlCol="0"/>
          <a:lstStyle/>
          <a:p>
            <a:endParaRPr/>
          </a:p>
        </p:txBody>
      </p:sp>
      <p:sp>
        <p:nvSpPr>
          <p:cNvPr id="29" name="object 29"/>
          <p:cNvSpPr/>
          <p:nvPr/>
        </p:nvSpPr>
        <p:spPr>
          <a:xfrm>
            <a:off x="6177279" y="4551298"/>
            <a:ext cx="2745740" cy="910590"/>
          </a:xfrm>
          <a:prstGeom prst="rect">
            <a:avLst/>
          </a:prstGeom>
          <a:blipFill>
            <a:blip r:embed="rId9" cstate="print"/>
            <a:stretch>
              <a:fillRect/>
            </a:stretch>
          </a:blipFill>
        </p:spPr>
        <p:txBody>
          <a:bodyPr wrap="square" lIns="0" tIns="0" rIns="0" bIns="0" rtlCol="0"/>
          <a:lstStyle/>
          <a:p>
            <a:endParaRPr/>
          </a:p>
        </p:txBody>
      </p:sp>
      <p:sp>
        <p:nvSpPr>
          <p:cNvPr id="30" name="object 30"/>
          <p:cNvSpPr/>
          <p:nvPr/>
        </p:nvSpPr>
        <p:spPr>
          <a:xfrm>
            <a:off x="9110980" y="3075558"/>
            <a:ext cx="2730500" cy="910589"/>
          </a:xfrm>
          <a:prstGeom prst="rect">
            <a:avLst/>
          </a:prstGeom>
          <a:blipFill>
            <a:blip r:embed="rId10" cstate="print"/>
            <a:stretch>
              <a:fillRect/>
            </a:stretch>
          </a:blipFill>
        </p:spPr>
        <p:txBody>
          <a:bodyPr wrap="square" lIns="0" tIns="0" rIns="0" bIns="0" rtlCol="0"/>
          <a:lstStyle/>
          <a:p>
            <a:endParaRPr/>
          </a:p>
        </p:txBody>
      </p:sp>
      <p:sp>
        <p:nvSpPr>
          <p:cNvPr id="31" name="object 31"/>
          <p:cNvSpPr/>
          <p:nvPr/>
        </p:nvSpPr>
        <p:spPr>
          <a:xfrm>
            <a:off x="323850" y="3073018"/>
            <a:ext cx="2755899" cy="914400"/>
          </a:xfrm>
          <a:prstGeom prst="rect">
            <a:avLst/>
          </a:prstGeom>
          <a:blipFill>
            <a:blip r:embed="rId11" cstate="print"/>
            <a:stretch>
              <a:fillRect/>
            </a:stretch>
          </a:blipFill>
        </p:spPr>
        <p:txBody>
          <a:bodyPr wrap="square" lIns="0" tIns="0" rIns="0" bIns="0" rtlCol="0"/>
          <a:lstStyle/>
          <a:p>
            <a:endParaRPr/>
          </a:p>
        </p:txBody>
      </p:sp>
      <p:sp>
        <p:nvSpPr>
          <p:cNvPr id="32" name="object 32"/>
          <p:cNvSpPr/>
          <p:nvPr/>
        </p:nvSpPr>
        <p:spPr>
          <a:xfrm>
            <a:off x="9091930" y="1602358"/>
            <a:ext cx="2749550" cy="918210"/>
          </a:xfrm>
          <a:prstGeom prst="rect">
            <a:avLst/>
          </a:prstGeom>
          <a:blipFill>
            <a:blip r:embed="rId12" cstate="print"/>
            <a:stretch>
              <a:fillRect/>
            </a:stretch>
          </a:blipFill>
        </p:spPr>
        <p:txBody>
          <a:bodyPr wrap="square" lIns="0" tIns="0" rIns="0" bIns="0" rtlCol="0"/>
          <a:lstStyle/>
          <a:p>
            <a:endParaRPr/>
          </a:p>
        </p:txBody>
      </p:sp>
      <p:sp>
        <p:nvSpPr>
          <p:cNvPr id="33" name="object 33"/>
          <p:cNvSpPr/>
          <p:nvPr/>
        </p:nvSpPr>
        <p:spPr>
          <a:xfrm>
            <a:off x="323850" y="4546218"/>
            <a:ext cx="2755900" cy="915669"/>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515</TotalTime>
  <Words>4760</Words>
  <Application>Microsoft Office PowerPoint</Application>
  <PresentationFormat>Widescreen</PresentationFormat>
  <Paragraphs>774</Paragraphs>
  <Slides>79</Slides>
  <Notes>9</Notes>
  <HiddenSlides>1</HiddenSlides>
  <MMClips>2</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79</vt:i4>
      </vt:variant>
    </vt:vector>
  </HeadingPairs>
  <TitlesOfParts>
    <vt:vector size="98" baseType="lpstr">
      <vt:lpstr>HG丸ｺﾞｼｯｸM-PRO</vt:lpstr>
      <vt:lpstr>Algerian</vt:lpstr>
      <vt:lpstr>Arial</vt:lpstr>
      <vt:lpstr>Arial Black</vt:lpstr>
      <vt:lpstr>Arial Narrow</vt:lpstr>
      <vt:lpstr>Arial-BoldItalicMT</vt:lpstr>
      <vt:lpstr>Calibri</vt:lpstr>
      <vt:lpstr>Calibri Light</vt:lpstr>
      <vt:lpstr>Comic Sans MS</vt:lpstr>
      <vt:lpstr>Franklin Gothic Book</vt:lpstr>
      <vt:lpstr>Microsoft Sans Serif</vt:lpstr>
      <vt:lpstr>Times New Roman</vt:lpstr>
      <vt:lpstr>Wingdings</vt:lpstr>
      <vt:lpstr>Crop</vt:lpstr>
      <vt:lpstr>Office Theme</vt:lpstr>
      <vt:lpstr>1_Office Theme</vt:lpstr>
      <vt:lpstr>2_Office Theme</vt:lpstr>
      <vt:lpstr>Default Design</vt:lpstr>
      <vt:lpstr>1_Default Design</vt:lpstr>
      <vt:lpstr>Strategi program studi menghadapi  era disrupSI teknologi</vt:lpstr>
      <vt:lpstr>Selama beberapa tahun belakangan ini, kita dibuat  terperangah menyaksikan betapa dahsyatnya DISRUPSI melanda sektor kehidupan kita.</vt:lpstr>
      <vt:lpstr>PowerPoint Presentation</vt:lpstr>
      <vt:lpstr>Dua PenyebabDisruption</vt:lpstr>
      <vt:lpstr>Revolusi Industri 4.0</vt:lpstr>
      <vt:lpstr>Industri 4.0 (Schwab, 2017)</vt:lpstr>
      <vt:lpstr>Lima Klaster Dampak Industri 4.0 (Schwab, 2017)</vt:lpstr>
      <vt:lpstr>PowerPoint Presentation</vt:lpstr>
      <vt:lpstr>Bagaimana 4IR akan berdampak pada kehidupan kita?</vt:lpstr>
      <vt:lpstr>Teknologi yg ada dibelakangnya....</vt:lpstr>
      <vt:lpstr>Potensi dampak industri 4.0 terhadap dunia</vt:lpstr>
      <vt:lpstr>Industri Otomotif</vt:lpstr>
      <vt:lpstr>Mobil tanpa pengemudi dan akhir kisah  asuransi mobil</vt:lpstr>
      <vt:lpstr>E-Commerce dan pengurangan toko  (fisik)</vt:lpstr>
      <vt:lpstr>Drone akan menggantikan petugas  pengiriman</vt:lpstr>
      <vt:lpstr>Pekerja manufaktur akan digantikan</vt:lpstr>
      <vt:lpstr>Pekerja manufaktur akan digantikan</vt:lpstr>
      <vt:lpstr>Toko ritel tidak lagi membutuhkan  manusia</vt:lpstr>
      <vt:lpstr>Orang (penjual) di toko akan digantikan</vt:lpstr>
      <vt:lpstr>Asisten dan wartawan akan digantikan  oleh robot AI</vt:lpstr>
      <vt:lpstr>Bahkan dokter dan pengacara pun akan  digantikan oleh AI</vt:lpstr>
      <vt:lpstr>Telemarketer akan menjadi sejarah</vt:lpstr>
      <vt:lpstr>Kemungkinan besar, call center juga  akan menjadi sejarah</vt:lpstr>
      <vt:lpstr>Robot akan menggantikan penasihat  keuangan</vt:lpstr>
      <vt:lpstr>Ruang kelas dan model pendidikan harus  diubah</vt:lpstr>
      <vt:lpstr>Perawatan kesehatan akan berubah</vt:lpstr>
      <vt:lpstr>Dari ‘kepemilikan’ menjadi ‘sharing  economy”</vt:lpstr>
      <vt:lpstr>Teknologi 4.0 untuk Apa dan Siapa? (O’Reilly, 2017)</vt:lpstr>
      <vt:lpstr>PowerPoint Presentation</vt:lpstr>
      <vt:lpstr>SEKILAS PROFESI BARU DI MASA DEPAN</vt:lpstr>
      <vt:lpstr>SKILL YANG DIBUTUHKAN DALAM MENGHADAPI INDUSTRY 4.0</vt:lpstr>
      <vt:lpstr>Mari tengok kondisi pendidikan kita masih banyak yang harus diberreskan </vt:lpstr>
      <vt:lpstr>“Transformasi pembelajaran akan berhasil, jika didukung oleh kehadiran manajemen pendidikan tinggi yang utuh, dan dosen yang sadar penuh”</vt:lpstr>
      <vt:lpstr>Contoh Sektor yang mengalami Disruption</vt:lpstr>
      <vt:lpstr>Penyebab Sektor Pendidikan Tinggi  mengalami Disruption di AS</vt:lpstr>
      <vt:lpstr>Bagaimana Kita harus menyiapkan diri?</vt:lpstr>
      <vt:lpstr>Transformasi secara Internal</vt:lpstr>
      <vt:lpstr>Kolaborasi dengan Pihak Eksternal</vt:lpstr>
      <vt:lpstr>PowerPoint Presentation</vt:lpstr>
      <vt:lpstr>Bab 1 Ketentuan Umum  Pasal 1 (ayat 9, 10, 15, 16, 17)</vt:lpstr>
      <vt:lpstr>Bab VII Pendidikan Jarak Jauh  Pasal 38-52: tentang PJJ</vt:lpstr>
      <vt:lpstr>Proses Penyelenggaraan (Ditjen Belmawa)</vt:lpstr>
      <vt:lpstr>Bab VII Pendidikan Jarak Jauh  Pasal 53-59: Pembukaan Prodi PJJ</vt:lpstr>
      <vt:lpstr>Bab VII Pendidikan Jarak Jauh  Pasal 60-63: Pendirian PT PJJ</vt:lpstr>
      <vt:lpstr>Bab VII Pendidikan Jarak Jauh  Pasal 86-89: Penutup</vt:lpstr>
      <vt:lpstr>PowerPoint Presentation</vt:lpstr>
      <vt:lpstr>PowerPoint Presentation</vt:lpstr>
      <vt:lpstr>Model Pembelajaran PJJ</vt:lpstr>
      <vt:lpstr>Sistem Pembelajaran Daring Indonesia (SPADA) (Indonesia MOOCs – 2014) (https://kuliahdaring.ristekdikti.go.id )</vt:lpstr>
      <vt:lpstr>Program Studi PJJ di Indonesia</vt:lpstr>
      <vt:lpstr>PowerPoint Presentation</vt:lpstr>
      <vt:lpstr>Model Bisnis Baru Pendidikan</vt:lpstr>
      <vt:lpstr>Menuju National Institute of Cyber Education (NICE) Permenristekdikti No. 51/2018 pasal 52</vt:lpstr>
      <vt:lpstr>Fungsi National Institute of Cyber Education (NICE)</vt:lpstr>
      <vt:lpstr>Struktur Organisasi National Institute of Cyber Education (NICE)</vt:lpstr>
      <vt:lpstr>Tugas dan wewenang National Institute of  Cyber Education (NICE)</vt:lpstr>
      <vt:lpstr>Tugas dan wewenang National Institute of  Cyber Education (NICE)</vt:lpstr>
      <vt:lpstr>2019-2025</vt:lpstr>
      <vt:lpstr>PROSES PEMBELAJARAN MENGHADAPI ERA DISRUPTIF PADA KELAS REGULER</vt:lpstr>
      <vt:lpstr>PowerPoint Presentation</vt:lpstr>
      <vt:lpstr>PowerPoint Presentation</vt:lpstr>
      <vt:lpstr>PowerPoint Presentation</vt:lpstr>
      <vt:lpstr>CARA MENGISI RENCANA PEMBELAJARAN</vt:lpstr>
      <vt:lpstr>PowerPoint Presentation</vt:lpstr>
      <vt:lpstr>contoh rubrik  untuk penilaian kemampuan menulis essay</vt:lpstr>
      <vt:lpstr>PowerPoint Presentation</vt:lpstr>
      <vt:lpstr>AKREDITASI INTERNASIONAL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 program studi menghadapi  era disruptif teknologi</dc:title>
  <dc:creator>USER</dc:creator>
  <cp:lastModifiedBy>USER</cp:lastModifiedBy>
  <cp:revision>20</cp:revision>
  <dcterms:created xsi:type="dcterms:W3CDTF">2019-01-15T21:37:24Z</dcterms:created>
  <dcterms:modified xsi:type="dcterms:W3CDTF">2019-05-22T08:37:36Z</dcterms:modified>
</cp:coreProperties>
</file>